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63" r:id="rId6"/>
    <p:sldId id="4587" r:id="rId7"/>
    <p:sldId id="4605" r:id="rId8"/>
    <p:sldId id="259" r:id="rId9"/>
    <p:sldId id="4600" r:id="rId10"/>
    <p:sldId id="4616" r:id="rId11"/>
    <p:sldId id="4609" r:id="rId12"/>
    <p:sldId id="4611" r:id="rId13"/>
    <p:sldId id="4613" r:id="rId14"/>
    <p:sldId id="4601" r:id="rId15"/>
    <p:sldId id="4602" r:id="rId16"/>
    <p:sldId id="4603" r:id="rId17"/>
    <p:sldId id="4615" r:id="rId18"/>
    <p:sldId id="4614" r:id="rId19"/>
    <p:sldId id="2581" r:id="rId20"/>
    <p:sldId id="4604" r:id="rId21"/>
    <p:sldId id="4586" r:id="rId2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1"/>
    <a:srgbClr val="92D050"/>
    <a:srgbClr val="70AD47"/>
    <a:srgbClr val="F1C40F"/>
    <a:srgbClr val="EE3232"/>
    <a:srgbClr val="C840B8"/>
    <a:srgbClr val="2ECC71"/>
    <a:srgbClr val="9B59B6"/>
    <a:srgbClr val="E74C3C"/>
    <a:srgbClr val="7BA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4FEAF-CE41-4853-80A5-27CFED773490}" v="232" dt="2026-02-11T15:35:12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713948678686"/>
          <c:y val="3.9196376088807709E-2"/>
          <c:w val="0.63896833909590245"/>
          <c:h val="0.87153689355392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AUD</c:v>
                </c:pt>
              </c:strCache>
            </c:strRef>
          </c:tx>
          <c:spPr>
            <a:solidFill>
              <a:srgbClr val="002060">
                <a:alpha val="66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SUD E ISOLE</c:v>
                </c:pt>
                <c:pt idx="1">
                  <c:v>CENTRO</c:v>
                </c:pt>
                <c:pt idx="2">
                  <c:v>NORD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0.11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6-473D-A7D8-5478B220B78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AUC</c:v>
                </c:pt>
              </c:strCache>
            </c:strRef>
          </c:tx>
          <c:spPr>
            <a:solidFill>
              <a:schemeClr val="accent2">
                <a:alpha val="7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SUD E ISOLE</c:v>
                </c:pt>
                <c:pt idx="1">
                  <c:v>CENTRO</c:v>
                </c:pt>
                <c:pt idx="2">
                  <c:v>NORD</c:v>
                </c:pt>
              </c:strCache>
            </c:strRef>
          </c:cat>
          <c:val>
            <c:numRef>
              <c:f>Foglio1!$C$2:$C$4</c:f>
              <c:numCache>
                <c:formatCode>0%</c:formatCode>
                <c:ptCount val="3"/>
                <c:pt idx="0">
                  <c:v>0.16</c:v>
                </c:pt>
                <c:pt idx="1">
                  <c:v>0.14000000000000001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6-473D-A7D8-5478B220B78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CER</c:v>
                </c:pt>
              </c:strCache>
            </c:strRef>
          </c:tx>
          <c:spPr>
            <a:solidFill>
              <a:schemeClr val="accent6">
                <a:alpha val="5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SUD E ISOLE</c:v>
                </c:pt>
                <c:pt idx="1">
                  <c:v>CENTRO</c:v>
                </c:pt>
                <c:pt idx="2">
                  <c:v>NORD</c:v>
                </c:pt>
              </c:strCache>
            </c:strRef>
          </c:cat>
          <c:val>
            <c:numRef>
              <c:f>Foglio1!$D$2:$D$4</c:f>
              <c:numCache>
                <c:formatCode>0%</c:formatCode>
                <c:ptCount val="3"/>
                <c:pt idx="0">
                  <c:v>0.3</c:v>
                </c:pt>
                <c:pt idx="1">
                  <c:v>0.13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6-473D-A7D8-5478B220B7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1241336448"/>
        <c:axId val="1241337408"/>
      </c:barChart>
      <c:catAx>
        <c:axId val="124133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241337408"/>
        <c:crosses val="autoZero"/>
        <c:auto val="1"/>
        <c:lblAlgn val="ctr"/>
        <c:lblOffset val="100"/>
        <c:noMultiLvlLbl val="0"/>
      </c:catAx>
      <c:valAx>
        <c:axId val="124133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133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61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E9B19-9738-4ED2-A768-E8497E0BD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517671-2916-4059-A9CE-476A0C9830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200" b="1" dirty="0">
              <a:solidFill>
                <a:schemeClr val="bg1"/>
              </a:solidFill>
            </a:rPr>
            <a:t>BASATE SU DIRETTIVE EUROPEE RED II e III E INCENTIVI DISPONIBILI</a:t>
          </a:r>
          <a:endParaRPr lang="en-US" sz="2200" b="1" dirty="0">
            <a:solidFill>
              <a:schemeClr val="bg1"/>
            </a:solidFill>
          </a:endParaRPr>
        </a:p>
      </dgm:t>
    </dgm:pt>
    <dgm:pt modelId="{CC7BF98B-EC42-4E3A-B415-112AB8D7B81A}" type="parTrans" cxnId="{CAD3ACD6-9C71-42F1-8471-07279EDDAEE7}">
      <dgm:prSet/>
      <dgm:spPr/>
      <dgm:t>
        <a:bodyPr/>
        <a:lstStyle/>
        <a:p>
          <a:endParaRPr lang="en-US"/>
        </a:p>
      </dgm:t>
    </dgm:pt>
    <dgm:pt modelId="{F89F1EFD-70B1-438E-81F5-A66CC7C1604D}" type="sibTrans" cxnId="{CAD3ACD6-9C71-42F1-8471-07279EDDAEE7}">
      <dgm:prSet/>
      <dgm:spPr/>
      <dgm:t>
        <a:bodyPr/>
        <a:lstStyle/>
        <a:p>
          <a:endParaRPr lang="en-US"/>
        </a:p>
      </dgm:t>
    </dgm:pt>
    <dgm:pt modelId="{789E1843-894B-424B-A7E7-68FF689664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200" b="1" dirty="0">
              <a:solidFill>
                <a:schemeClr val="bg1"/>
              </a:solidFill>
            </a:rPr>
            <a:t>AGGREGAZIONI DI CITTADINI, IMPRESE E ENTI PUBBLICI</a:t>
          </a:r>
          <a:endParaRPr lang="en-US" sz="2200" b="1" dirty="0">
            <a:solidFill>
              <a:schemeClr val="bg1"/>
            </a:solidFill>
          </a:endParaRPr>
        </a:p>
      </dgm:t>
    </dgm:pt>
    <dgm:pt modelId="{25BFDF24-0561-4039-BA96-18B636CEF65B}" type="parTrans" cxnId="{07F7C0D7-0B63-4969-AD43-50FB2A65E684}">
      <dgm:prSet/>
      <dgm:spPr/>
      <dgm:t>
        <a:bodyPr/>
        <a:lstStyle/>
        <a:p>
          <a:endParaRPr lang="en-US"/>
        </a:p>
      </dgm:t>
    </dgm:pt>
    <dgm:pt modelId="{24F08F89-BD12-47A3-BF85-91FB12373016}" type="sibTrans" cxnId="{07F7C0D7-0B63-4969-AD43-50FB2A65E684}">
      <dgm:prSet/>
      <dgm:spPr/>
      <dgm:t>
        <a:bodyPr/>
        <a:lstStyle/>
        <a:p>
          <a:endParaRPr lang="en-US"/>
        </a:p>
      </dgm:t>
    </dgm:pt>
    <dgm:pt modelId="{30DC8EBA-AB5B-4438-A349-3385796FA6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200" b="1" dirty="0">
              <a:solidFill>
                <a:schemeClr val="bg1"/>
              </a:solidFill>
            </a:rPr>
            <a:t>CONNUBIO TRA ENERGIA E SOLIDARIETÀ SOCIALE (CERS)</a:t>
          </a:r>
          <a:endParaRPr lang="en-US" sz="2200" b="1" dirty="0">
            <a:solidFill>
              <a:schemeClr val="bg1"/>
            </a:solidFill>
          </a:endParaRPr>
        </a:p>
      </dgm:t>
    </dgm:pt>
    <dgm:pt modelId="{A48900FE-ED32-41C1-8FEA-0F59CACD03D1}" type="parTrans" cxnId="{F703694E-6861-4E67-B8CE-719D63647936}">
      <dgm:prSet/>
      <dgm:spPr/>
      <dgm:t>
        <a:bodyPr/>
        <a:lstStyle/>
        <a:p>
          <a:endParaRPr lang="en-US"/>
        </a:p>
      </dgm:t>
    </dgm:pt>
    <dgm:pt modelId="{97DA4B90-1824-430E-BDBB-3EE8356E79F4}" type="sibTrans" cxnId="{F703694E-6861-4E67-B8CE-719D63647936}">
      <dgm:prSet/>
      <dgm:spPr/>
      <dgm:t>
        <a:bodyPr/>
        <a:lstStyle/>
        <a:p>
          <a:endParaRPr lang="en-US"/>
        </a:p>
      </dgm:t>
    </dgm:pt>
    <dgm:pt modelId="{A1EC87D0-C254-45F5-B94D-3912C9DC8F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200" b="1" dirty="0">
              <a:solidFill>
                <a:schemeClr val="bg1"/>
              </a:solidFill>
            </a:rPr>
            <a:t>PRODUZIONE E CONDIVISIONE DI ENERGIA RINNOVABILE LOCALE</a:t>
          </a:r>
          <a:endParaRPr lang="en-US" sz="2200" b="1" dirty="0">
            <a:solidFill>
              <a:schemeClr val="bg1"/>
            </a:solidFill>
          </a:endParaRPr>
        </a:p>
      </dgm:t>
    </dgm:pt>
    <dgm:pt modelId="{4156D4B7-73FD-49F0-BA23-08C6EDAF972C}" type="sibTrans" cxnId="{48FD8757-9751-45F2-985C-E1146F7B5F41}">
      <dgm:prSet/>
      <dgm:spPr/>
      <dgm:t>
        <a:bodyPr/>
        <a:lstStyle/>
        <a:p>
          <a:endParaRPr lang="en-US"/>
        </a:p>
      </dgm:t>
    </dgm:pt>
    <dgm:pt modelId="{220141FB-4D74-4D19-83C8-AC5731F9D9B4}" type="parTrans" cxnId="{48FD8757-9751-45F2-985C-E1146F7B5F41}">
      <dgm:prSet/>
      <dgm:spPr/>
      <dgm:t>
        <a:bodyPr/>
        <a:lstStyle/>
        <a:p>
          <a:endParaRPr lang="en-US"/>
        </a:p>
      </dgm:t>
    </dgm:pt>
    <dgm:pt modelId="{5D834F83-50E8-4835-88BD-9A97FB79F8A0}" type="pres">
      <dgm:prSet presAssocID="{35FE9B19-9738-4ED2-A768-E8497E0BD7C1}" presName="root" presStyleCnt="0">
        <dgm:presLayoutVars>
          <dgm:dir/>
          <dgm:resizeHandles val="exact"/>
        </dgm:presLayoutVars>
      </dgm:prSet>
      <dgm:spPr/>
    </dgm:pt>
    <dgm:pt modelId="{5B11AFF9-2D8A-4BC8-874F-4C734A8B501C}" type="pres">
      <dgm:prSet presAssocID="{AA517671-2916-4059-A9CE-476A0C9830AC}" presName="compNode" presStyleCnt="0"/>
      <dgm:spPr/>
    </dgm:pt>
    <dgm:pt modelId="{9ED75870-9648-46BA-A4CD-CF47EA8A633A}" type="pres">
      <dgm:prSet presAssocID="{AA517671-2916-4059-A9CE-476A0C9830AC}" presName="bgRect" presStyleLbl="bgShp" presStyleIdx="0" presStyleCnt="4" custLinFactNeighborX="-416" custLinFactNeighborY="15540"/>
      <dgm:spPr>
        <a:noFill/>
      </dgm:spPr>
    </dgm:pt>
    <dgm:pt modelId="{9E80905A-B8FA-4896-9C46-394872865EEE}" type="pres">
      <dgm:prSet presAssocID="{AA517671-2916-4059-A9CE-476A0C9830AC}" presName="iconRect" presStyleLbl="node1" presStyleIdx="0" presStyleCnt="4" custScaleX="161051" custScaleY="161051" custLinFactNeighborX="-26493" custLinFactNeighborY="181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254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Teatro"/>
        </a:ext>
      </dgm:extLst>
    </dgm:pt>
    <dgm:pt modelId="{B2BC25DD-64B7-45E1-82C0-7CF3FC04E879}" type="pres">
      <dgm:prSet presAssocID="{AA517671-2916-4059-A9CE-476A0C9830AC}" presName="spaceRect" presStyleCnt="0"/>
      <dgm:spPr/>
    </dgm:pt>
    <dgm:pt modelId="{72FC25DA-7802-4EEA-85B5-F6D3308B10BC}" type="pres">
      <dgm:prSet presAssocID="{AA517671-2916-4059-A9CE-476A0C9830AC}" presName="parTx" presStyleLbl="revTx" presStyleIdx="0" presStyleCnt="4" custLinFactNeighborX="-2618" custLinFactNeighborY="19952">
        <dgm:presLayoutVars>
          <dgm:chMax val="0"/>
          <dgm:chPref val="0"/>
        </dgm:presLayoutVars>
      </dgm:prSet>
      <dgm:spPr/>
    </dgm:pt>
    <dgm:pt modelId="{F6CCCED3-E84C-4C77-84F8-4C375C84C811}" type="pres">
      <dgm:prSet presAssocID="{F89F1EFD-70B1-438E-81F5-A66CC7C1604D}" presName="sibTrans" presStyleCnt="0"/>
      <dgm:spPr/>
    </dgm:pt>
    <dgm:pt modelId="{201E7A12-112D-44EC-906B-629C6C2341CD}" type="pres">
      <dgm:prSet presAssocID="{789E1843-894B-424B-A7E7-68FF6896643E}" presName="compNode" presStyleCnt="0"/>
      <dgm:spPr/>
    </dgm:pt>
    <dgm:pt modelId="{A72228AD-7B9D-4829-A9D8-A74F158CEEDD}" type="pres">
      <dgm:prSet presAssocID="{789E1843-894B-424B-A7E7-68FF6896643E}" presName="bgRect" presStyleLbl="bgShp" presStyleIdx="1" presStyleCnt="4"/>
      <dgm:spPr>
        <a:noFill/>
      </dgm:spPr>
    </dgm:pt>
    <dgm:pt modelId="{0E2ABA34-2405-483B-A339-551E24A21411}" type="pres">
      <dgm:prSet presAssocID="{789E1843-894B-424B-A7E7-68FF6896643E}" presName="iconRect" presStyleLbl="node1" presStyleIdx="1" presStyleCnt="4" custScaleX="161051" custScaleY="161051" custLinFactNeighborX="-26493" custLinFactNeighborY="81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254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Sole"/>
        </a:ext>
      </dgm:extLst>
    </dgm:pt>
    <dgm:pt modelId="{9B6794A2-6606-4C95-85B2-8399756E0AB8}" type="pres">
      <dgm:prSet presAssocID="{789E1843-894B-424B-A7E7-68FF6896643E}" presName="spaceRect" presStyleCnt="0"/>
      <dgm:spPr/>
    </dgm:pt>
    <dgm:pt modelId="{91F171BC-0C70-4ABE-9DDD-89B1B03BCF01}" type="pres">
      <dgm:prSet presAssocID="{789E1843-894B-424B-A7E7-68FF6896643E}" presName="parTx" presStyleLbl="revTx" presStyleIdx="1" presStyleCnt="4" custLinFactNeighborX="-3044" custLinFactNeighborY="-935">
        <dgm:presLayoutVars>
          <dgm:chMax val="0"/>
          <dgm:chPref val="0"/>
        </dgm:presLayoutVars>
      </dgm:prSet>
      <dgm:spPr/>
    </dgm:pt>
    <dgm:pt modelId="{809C4161-9C20-4352-9D0C-26C3F9498168}" type="pres">
      <dgm:prSet presAssocID="{24F08F89-BD12-47A3-BF85-91FB12373016}" presName="sibTrans" presStyleCnt="0"/>
      <dgm:spPr/>
    </dgm:pt>
    <dgm:pt modelId="{719EB2F7-A1F6-4BD6-836F-E1861B32A7FE}" type="pres">
      <dgm:prSet presAssocID="{A1EC87D0-C254-45F5-B94D-3912C9DC8F8F}" presName="compNode" presStyleCnt="0"/>
      <dgm:spPr/>
    </dgm:pt>
    <dgm:pt modelId="{0D39FE4C-3139-4309-909D-23D40463B0CE}" type="pres">
      <dgm:prSet presAssocID="{A1EC87D0-C254-45F5-B94D-3912C9DC8F8F}" presName="bgRect" presStyleLbl="bgShp" presStyleIdx="2" presStyleCnt="4"/>
      <dgm:spPr>
        <a:noFill/>
      </dgm:spPr>
    </dgm:pt>
    <dgm:pt modelId="{EDEB8493-0648-46AF-B615-4A5E2E6F76A4}" type="pres">
      <dgm:prSet presAssocID="{A1EC87D0-C254-45F5-B94D-3912C9DC8F8F}" presName="iconRect" presStyleLbl="node1" presStyleIdx="2" presStyleCnt="4" custScaleX="161051" custScaleY="161051" custLinFactNeighborX="-26493" custLinFactNeighborY="564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254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Barra multifunzione"/>
        </a:ext>
      </dgm:extLst>
    </dgm:pt>
    <dgm:pt modelId="{BAA036BE-9A28-4119-B520-7EEE4D5CD8FC}" type="pres">
      <dgm:prSet presAssocID="{A1EC87D0-C254-45F5-B94D-3912C9DC8F8F}" presName="spaceRect" presStyleCnt="0"/>
      <dgm:spPr/>
    </dgm:pt>
    <dgm:pt modelId="{6BD017C5-49C7-4890-B87A-3D1761C9CA08}" type="pres">
      <dgm:prSet presAssocID="{A1EC87D0-C254-45F5-B94D-3912C9DC8F8F}" presName="parTx" presStyleLbl="revTx" presStyleIdx="2" presStyleCnt="4" custLinFactNeighborX="-3044" custLinFactNeighborY="487">
        <dgm:presLayoutVars>
          <dgm:chMax val="0"/>
          <dgm:chPref val="0"/>
        </dgm:presLayoutVars>
      </dgm:prSet>
      <dgm:spPr/>
    </dgm:pt>
    <dgm:pt modelId="{AB820AE0-BB49-42D4-8855-01F7D345293D}" type="pres">
      <dgm:prSet presAssocID="{4156D4B7-73FD-49F0-BA23-08C6EDAF972C}" presName="sibTrans" presStyleCnt="0"/>
      <dgm:spPr/>
    </dgm:pt>
    <dgm:pt modelId="{BF16DD8A-147E-4D6E-B8A2-58C326A62C62}" type="pres">
      <dgm:prSet presAssocID="{30DC8EBA-AB5B-4438-A349-3385796FA615}" presName="compNode" presStyleCnt="0"/>
      <dgm:spPr/>
    </dgm:pt>
    <dgm:pt modelId="{DE4B628D-EA42-4671-9E89-1F90D6257B15}" type="pres">
      <dgm:prSet presAssocID="{30DC8EBA-AB5B-4438-A349-3385796FA615}" presName="bgRect" presStyleLbl="bgShp" presStyleIdx="3" presStyleCnt="4"/>
      <dgm:spPr>
        <a:noFill/>
      </dgm:spPr>
    </dgm:pt>
    <dgm:pt modelId="{2021A29D-4330-4F7B-A515-6B8BF650FCAE}" type="pres">
      <dgm:prSet presAssocID="{30DC8EBA-AB5B-4438-A349-3385796FA615}" presName="iconRect" presStyleLbl="node1" presStyleIdx="3" presStyleCnt="4" custScaleX="161051" custScaleY="161051" custLinFactNeighborX="-24475" custLinFactNeighborY="-242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254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0222A78F-40C6-4FA9-AA16-05DEB7E31411}" type="pres">
      <dgm:prSet presAssocID="{30DC8EBA-AB5B-4438-A349-3385796FA615}" presName="spaceRect" presStyleCnt="0"/>
      <dgm:spPr/>
    </dgm:pt>
    <dgm:pt modelId="{09879AD6-C5F7-46B0-860A-478667158F2A}" type="pres">
      <dgm:prSet presAssocID="{30DC8EBA-AB5B-4438-A349-3385796FA615}" presName="parTx" presStyleLbl="revTx" presStyleIdx="3" presStyleCnt="4" custLinFactNeighborX="-1690" custLinFactNeighborY="-9983">
        <dgm:presLayoutVars>
          <dgm:chMax val="0"/>
          <dgm:chPref val="0"/>
        </dgm:presLayoutVars>
      </dgm:prSet>
      <dgm:spPr/>
    </dgm:pt>
  </dgm:ptLst>
  <dgm:cxnLst>
    <dgm:cxn modelId="{9CB1680F-D70B-48B4-9490-AA2E91F5E2CC}" type="presOf" srcId="{AA517671-2916-4059-A9CE-476A0C9830AC}" destId="{72FC25DA-7802-4EEA-85B5-F6D3308B10BC}" srcOrd="0" destOrd="0" presId="urn:microsoft.com/office/officeart/2018/2/layout/IconVerticalSolidList"/>
    <dgm:cxn modelId="{D58ADF5B-F22D-4453-AB7D-761A0A22EFB2}" type="presOf" srcId="{30DC8EBA-AB5B-4438-A349-3385796FA615}" destId="{09879AD6-C5F7-46B0-860A-478667158F2A}" srcOrd="0" destOrd="0" presId="urn:microsoft.com/office/officeart/2018/2/layout/IconVerticalSolidList"/>
    <dgm:cxn modelId="{F703694E-6861-4E67-B8CE-719D63647936}" srcId="{35FE9B19-9738-4ED2-A768-E8497E0BD7C1}" destId="{30DC8EBA-AB5B-4438-A349-3385796FA615}" srcOrd="3" destOrd="0" parTransId="{A48900FE-ED32-41C1-8FEA-0F59CACD03D1}" sibTransId="{97DA4B90-1824-430E-BDBB-3EE8356E79F4}"/>
    <dgm:cxn modelId="{48FD8757-9751-45F2-985C-E1146F7B5F41}" srcId="{35FE9B19-9738-4ED2-A768-E8497E0BD7C1}" destId="{A1EC87D0-C254-45F5-B94D-3912C9DC8F8F}" srcOrd="2" destOrd="0" parTransId="{220141FB-4D74-4D19-83C8-AC5731F9D9B4}" sibTransId="{4156D4B7-73FD-49F0-BA23-08C6EDAF972C}"/>
    <dgm:cxn modelId="{8A1AE5B4-F6D2-4212-AA87-B94EA38F1713}" type="presOf" srcId="{35FE9B19-9738-4ED2-A768-E8497E0BD7C1}" destId="{5D834F83-50E8-4835-88BD-9A97FB79F8A0}" srcOrd="0" destOrd="0" presId="urn:microsoft.com/office/officeart/2018/2/layout/IconVerticalSolidList"/>
    <dgm:cxn modelId="{C39067C0-817B-4F3B-9316-8DC3BECAB868}" type="presOf" srcId="{A1EC87D0-C254-45F5-B94D-3912C9DC8F8F}" destId="{6BD017C5-49C7-4890-B87A-3D1761C9CA08}" srcOrd="0" destOrd="0" presId="urn:microsoft.com/office/officeart/2018/2/layout/IconVerticalSolidList"/>
    <dgm:cxn modelId="{F362CCD0-C6DC-4B9F-8521-4A25EF2EE886}" type="presOf" srcId="{789E1843-894B-424B-A7E7-68FF6896643E}" destId="{91F171BC-0C70-4ABE-9DDD-89B1B03BCF01}" srcOrd="0" destOrd="0" presId="urn:microsoft.com/office/officeart/2018/2/layout/IconVerticalSolidList"/>
    <dgm:cxn modelId="{CAD3ACD6-9C71-42F1-8471-07279EDDAEE7}" srcId="{35FE9B19-9738-4ED2-A768-E8497E0BD7C1}" destId="{AA517671-2916-4059-A9CE-476A0C9830AC}" srcOrd="0" destOrd="0" parTransId="{CC7BF98B-EC42-4E3A-B415-112AB8D7B81A}" sibTransId="{F89F1EFD-70B1-438E-81F5-A66CC7C1604D}"/>
    <dgm:cxn modelId="{07F7C0D7-0B63-4969-AD43-50FB2A65E684}" srcId="{35FE9B19-9738-4ED2-A768-E8497E0BD7C1}" destId="{789E1843-894B-424B-A7E7-68FF6896643E}" srcOrd="1" destOrd="0" parTransId="{25BFDF24-0561-4039-BA96-18B636CEF65B}" sibTransId="{24F08F89-BD12-47A3-BF85-91FB12373016}"/>
    <dgm:cxn modelId="{F3053EE9-6513-4BF9-8B6B-299E0DD121B1}" type="presParOf" srcId="{5D834F83-50E8-4835-88BD-9A97FB79F8A0}" destId="{5B11AFF9-2D8A-4BC8-874F-4C734A8B501C}" srcOrd="0" destOrd="0" presId="urn:microsoft.com/office/officeart/2018/2/layout/IconVerticalSolidList"/>
    <dgm:cxn modelId="{36573437-0BD0-435F-8998-5ABE3B74B103}" type="presParOf" srcId="{5B11AFF9-2D8A-4BC8-874F-4C734A8B501C}" destId="{9ED75870-9648-46BA-A4CD-CF47EA8A633A}" srcOrd="0" destOrd="0" presId="urn:microsoft.com/office/officeart/2018/2/layout/IconVerticalSolidList"/>
    <dgm:cxn modelId="{CFEB1E78-8A4F-48D7-AF51-E9A58C83398A}" type="presParOf" srcId="{5B11AFF9-2D8A-4BC8-874F-4C734A8B501C}" destId="{9E80905A-B8FA-4896-9C46-394872865EEE}" srcOrd="1" destOrd="0" presId="urn:microsoft.com/office/officeart/2018/2/layout/IconVerticalSolidList"/>
    <dgm:cxn modelId="{0D52586C-C89C-48AB-9D32-9F891EF76641}" type="presParOf" srcId="{5B11AFF9-2D8A-4BC8-874F-4C734A8B501C}" destId="{B2BC25DD-64B7-45E1-82C0-7CF3FC04E879}" srcOrd="2" destOrd="0" presId="urn:microsoft.com/office/officeart/2018/2/layout/IconVerticalSolidList"/>
    <dgm:cxn modelId="{04DACF72-78E4-491A-A534-3E46382A93D7}" type="presParOf" srcId="{5B11AFF9-2D8A-4BC8-874F-4C734A8B501C}" destId="{72FC25DA-7802-4EEA-85B5-F6D3308B10BC}" srcOrd="3" destOrd="0" presId="urn:microsoft.com/office/officeart/2018/2/layout/IconVerticalSolidList"/>
    <dgm:cxn modelId="{5BF181E3-6A42-4537-AA27-D44182B9A42B}" type="presParOf" srcId="{5D834F83-50E8-4835-88BD-9A97FB79F8A0}" destId="{F6CCCED3-E84C-4C77-84F8-4C375C84C811}" srcOrd="1" destOrd="0" presId="urn:microsoft.com/office/officeart/2018/2/layout/IconVerticalSolidList"/>
    <dgm:cxn modelId="{5B00CCB6-2040-42C7-A234-41FB60872E93}" type="presParOf" srcId="{5D834F83-50E8-4835-88BD-9A97FB79F8A0}" destId="{201E7A12-112D-44EC-906B-629C6C2341CD}" srcOrd="2" destOrd="0" presId="urn:microsoft.com/office/officeart/2018/2/layout/IconVerticalSolidList"/>
    <dgm:cxn modelId="{DF6B370C-E455-4F42-B6D3-7AD33169F24B}" type="presParOf" srcId="{201E7A12-112D-44EC-906B-629C6C2341CD}" destId="{A72228AD-7B9D-4829-A9D8-A74F158CEEDD}" srcOrd="0" destOrd="0" presId="urn:microsoft.com/office/officeart/2018/2/layout/IconVerticalSolidList"/>
    <dgm:cxn modelId="{6FD66681-6349-4DD1-AC4E-16000AC4410F}" type="presParOf" srcId="{201E7A12-112D-44EC-906B-629C6C2341CD}" destId="{0E2ABA34-2405-483B-A339-551E24A21411}" srcOrd="1" destOrd="0" presId="urn:microsoft.com/office/officeart/2018/2/layout/IconVerticalSolidList"/>
    <dgm:cxn modelId="{47FB5FC8-1536-484B-8221-81240818620C}" type="presParOf" srcId="{201E7A12-112D-44EC-906B-629C6C2341CD}" destId="{9B6794A2-6606-4C95-85B2-8399756E0AB8}" srcOrd="2" destOrd="0" presId="urn:microsoft.com/office/officeart/2018/2/layout/IconVerticalSolidList"/>
    <dgm:cxn modelId="{A64DA518-635D-408F-B88D-6819DD3A5EAC}" type="presParOf" srcId="{201E7A12-112D-44EC-906B-629C6C2341CD}" destId="{91F171BC-0C70-4ABE-9DDD-89B1B03BCF01}" srcOrd="3" destOrd="0" presId="urn:microsoft.com/office/officeart/2018/2/layout/IconVerticalSolidList"/>
    <dgm:cxn modelId="{A6D2CB14-4244-4CB8-BBCE-BF979301E348}" type="presParOf" srcId="{5D834F83-50E8-4835-88BD-9A97FB79F8A0}" destId="{809C4161-9C20-4352-9D0C-26C3F9498168}" srcOrd="3" destOrd="0" presId="urn:microsoft.com/office/officeart/2018/2/layout/IconVerticalSolidList"/>
    <dgm:cxn modelId="{3C628810-9645-442C-A520-802FD35220B0}" type="presParOf" srcId="{5D834F83-50E8-4835-88BD-9A97FB79F8A0}" destId="{719EB2F7-A1F6-4BD6-836F-E1861B32A7FE}" srcOrd="4" destOrd="0" presId="urn:microsoft.com/office/officeart/2018/2/layout/IconVerticalSolidList"/>
    <dgm:cxn modelId="{0DDEE468-48E9-4CF5-BE38-4D0BFD80070B}" type="presParOf" srcId="{719EB2F7-A1F6-4BD6-836F-E1861B32A7FE}" destId="{0D39FE4C-3139-4309-909D-23D40463B0CE}" srcOrd="0" destOrd="0" presId="urn:microsoft.com/office/officeart/2018/2/layout/IconVerticalSolidList"/>
    <dgm:cxn modelId="{60950E11-49A3-4B5B-ABD4-332BCB041319}" type="presParOf" srcId="{719EB2F7-A1F6-4BD6-836F-E1861B32A7FE}" destId="{EDEB8493-0648-46AF-B615-4A5E2E6F76A4}" srcOrd="1" destOrd="0" presId="urn:microsoft.com/office/officeart/2018/2/layout/IconVerticalSolidList"/>
    <dgm:cxn modelId="{47B80708-8A16-4B91-8D3F-880FD46A831F}" type="presParOf" srcId="{719EB2F7-A1F6-4BD6-836F-E1861B32A7FE}" destId="{BAA036BE-9A28-4119-B520-7EEE4D5CD8FC}" srcOrd="2" destOrd="0" presId="urn:microsoft.com/office/officeart/2018/2/layout/IconVerticalSolidList"/>
    <dgm:cxn modelId="{1A3A6A31-3CD7-44BA-9550-255C4C17F427}" type="presParOf" srcId="{719EB2F7-A1F6-4BD6-836F-E1861B32A7FE}" destId="{6BD017C5-49C7-4890-B87A-3D1761C9CA08}" srcOrd="3" destOrd="0" presId="urn:microsoft.com/office/officeart/2018/2/layout/IconVerticalSolidList"/>
    <dgm:cxn modelId="{F02AB2D5-8A53-48E3-9381-C61CDE6E2C38}" type="presParOf" srcId="{5D834F83-50E8-4835-88BD-9A97FB79F8A0}" destId="{AB820AE0-BB49-42D4-8855-01F7D345293D}" srcOrd="5" destOrd="0" presId="urn:microsoft.com/office/officeart/2018/2/layout/IconVerticalSolidList"/>
    <dgm:cxn modelId="{13060D2A-58F7-4ABC-9A07-026D30E0667F}" type="presParOf" srcId="{5D834F83-50E8-4835-88BD-9A97FB79F8A0}" destId="{BF16DD8A-147E-4D6E-B8A2-58C326A62C62}" srcOrd="6" destOrd="0" presId="urn:microsoft.com/office/officeart/2018/2/layout/IconVerticalSolidList"/>
    <dgm:cxn modelId="{4AB384CE-4900-45A6-BF7B-6D070CF5C5A7}" type="presParOf" srcId="{BF16DD8A-147E-4D6E-B8A2-58C326A62C62}" destId="{DE4B628D-EA42-4671-9E89-1F90D6257B15}" srcOrd="0" destOrd="0" presId="urn:microsoft.com/office/officeart/2018/2/layout/IconVerticalSolidList"/>
    <dgm:cxn modelId="{24DAA095-3FC4-41D3-A81E-8A3BCFE60205}" type="presParOf" srcId="{BF16DD8A-147E-4D6E-B8A2-58C326A62C62}" destId="{2021A29D-4330-4F7B-A515-6B8BF650FCAE}" srcOrd="1" destOrd="0" presId="urn:microsoft.com/office/officeart/2018/2/layout/IconVerticalSolidList"/>
    <dgm:cxn modelId="{4C90B955-769B-479B-BC40-A5074CE52EDF}" type="presParOf" srcId="{BF16DD8A-147E-4D6E-B8A2-58C326A62C62}" destId="{0222A78F-40C6-4FA9-AA16-05DEB7E31411}" srcOrd="2" destOrd="0" presId="urn:microsoft.com/office/officeart/2018/2/layout/IconVerticalSolidList"/>
    <dgm:cxn modelId="{61D81881-E1B7-4DAB-AEC5-55D134B95C6A}" type="presParOf" srcId="{BF16DD8A-147E-4D6E-B8A2-58C326A62C62}" destId="{09879AD6-C5F7-46B0-860A-478667158F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75870-9648-46BA-A4CD-CF47EA8A633A}">
      <dsp:nvSpPr>
        <dsp:cNvPr id="0" name=""/>
        <dsp:cNvSpPr/>
      </dsp:nvSpPr>
      <dsp:spPr>
        <a:xfrm>
          <a:off x="0" y="144045"/>
          <a:ext cx="5862403" cy="91531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0905A-B8FA-4896-9C46-394872865EEE}">
      <dsp:nvSpPr>
        <dsp:cNvPr id="0" name=""/>
        <dsp:cNvSpPr/>
      </dsp:nvSpPr>
      <dsp:spPr>
        <a:xfrm>
          <a:off x="0" y="145520"/>
          <a:ext cx="810764" cy="810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254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C25DA-7802-4EEA-85B5-F6D3308B10BC}">
      <dsp:nvSpPr>
        <dsp:cNvPr id="0" name=""/>
        <dsp:cNvSpPr/>
      </dsp:nvSpPr>
      <dsp:spPr>
        <a:xfrm>
          <a:off x="931383" y="184428"/>
          <a:ext cx="4805219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chemeClr val="bg1"/>
              </a:solidFill>
            </a:rPr>
            <a:t>BASATE SU DIRETTIVE EUROPEE RED II e III E INCENTIVI DISPONIBILI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931383" y="184428"/>
        <a:ext cx="4805219" cy="915310"/>
      </dsp:txXfrm>
    </dsp:sp>
    <dsp:sp modelId="{A72228AD-7B9D-4829-A9D8-A74F158CEEDD}">
      <dsp:nvSpPr>
        <dsp:cNvPr id="0" name=""/>
        <dsp:cNvSpPr/>
      </dsp:nvSpPr>
      <dsp:spPr>
        <a:xfrm>
          <a:off x="0" y="1145944"/>
          <a:ext cx="5862403" cy="91531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ABA34-2405-483B-A339-551E24A21411}">
      <dsp:nvSpPr>
        <dsp:cNvPr id="0" name=""/>
        <dsp:cNvSpPr/>
      </dsp:nvSpPr>
      <dsp:spPr>
        <a:xfrm>
          <a:off x="0" y="1239236"/>
          <a:ext cx="810764" cy="8107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254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171BC-0C70-4ABE-9DDD-89B1B03BCF01}">
      <dsp:nvSpPr>
        <dsp:cNvPr id="0" name=""/>
        <dsp:cNvSpPr/>
      </dsp:nvSpPr>
      <dsp:spPr>
        <a:xfrm>
          <a:off x="910913" y="1137386"/>
          <a:ext cx="4805219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chemeClr val="bg1"/>
              </a:solidFill>
            </a:rPr>
            <a:t>AGGREGAZIONI DI CITTADINI, IMPRESE E ENTI PUBBLICI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910913" y="1137386"/>
        <a:ext cx="4805219" cy="915310"/>
      </dsp:txXfrm>
    </dsp:sp>
    <dsp:sp modelId="{0D39FE4C-3139-4309-909D-23D40463B0CE}">
      <dsp:nvSpPr>
        <dsp:cNvPr id="0" name=""/>
        <dsp:cNvSpPr/>
      </dsp:nvSpPr>
      <dsp:spPr>
        <a:xfrm>
          <a:off x="0" y="2290082"/>
          <a:ext cx="5862403" cy="91531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B8493-0648-46AF-B615-4A5E2E6F76A4}">
      <dsp:nvSpPr>
        <dsp:cNvPr id="0" name=""/>
        <dsp:cNvSpPr/>
      </dsp:nvSpPr>
      <dsp:spPr>
        <a:xfrm>
          <a:off x="0" y="2370784"/>
          <a:ext cx="810764" cy="8107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254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017C5-49C7-4890-B87A-3D1761C9CA08}">
      <dsp:nvSpPr>
        <dsp:cNvPr id="0" name=""/>
        <dsp:cNvSpPr/>
      </dsp:nvSpPr>
      <dsp:spPr>
        <a:xfrm>
          <a:off x="910913" y="2294540"/>
          <a:ext cx="4805219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chemeClr val="bg1"/>
              </a:solidFill>
            </a:rPr>
            <a:t>PRODUZIONE E CONDIVISIONE DI ENERGIA RINNOVABILE LOCALE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910913" y="2294540"/>
        <a:ext cx="4805219" cy="915310"/>
      </dsp:txXfrm>
    </dsp:sp>
    <dsp:sp modelId="{DE4B628D-EA42-4671-9E89-1F90D6257B15}">
      <dsp:nvSpPr>
        <dsp:cNvPr id="0" name=""/>
        <dsp:cNvSpPr/>
      </dsp:nvSpPr>
      <dsp:spPr>
        <a:xfrm>
          <a:off x="0" y="3434221"/>
          <a:ext cx="5862403" cy="91531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1A29D-4330-4F7B-A515-6B8BF650FCAE}">
      <dsp:nvSpPr>
        <dsp:cNvPr id="0" name=""/>
        <dsp:cNvSpPr/>
      </dsp:nvSpPr>
      <dsp:spPr>
        <a:xfrm>
          <a:off x="0" y="3474286"/>
          <a:ext cx="810764" cy="8107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254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79AD6-C5F7-46B0-860A-478667158F2A}">
      <dsp:nvSpPr>
        <dsp:cNvPr id="0" name=""/>
        <dsp:cNvSpPr/>
      </dsp:nvSpPr>
      <dsp:spPr>
        <a:xfrm>
          <a:off x="975975" y="3342845"/>
          <a:ext cx="4805219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chemeClr val="bg1"/>
              </a:solidFill>
            </a:rPr>
            <a:t>CONNUBIO TRA ENERGIA E SOLIDARIETÀ SOCIALE (CERS)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975975" y="3342845"/>
        <a:ext cx="4805219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CC1CD-AA2B-4469-BF88-9382D9D10AF3}" type="datetimeFigureOut">
              <a:rPr lang="it-IT" smtClean="0"/>
              <a:t>11/02/2026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426B-C2B3-4E77-A0B9-73C2CE25D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4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426B-C2B3-4E77-A0B9-73C2CE25DE5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63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426B-C2B3-4E77-A0B9-73C2CE25DE5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71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426B-C2B3-4E77-A0B9-73C2CE25DE5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91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Dipendenza energetica è la quota percentuale del totale dei bisogni energetici di un Paese soddisfatta dalle importazioni da altri Paesi</a:t>
            </a:r>
            <a:r>
              <a:rPr lang="it-IT" b="0" i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. L’indicatore si ottiene dal rapporto tra le importazioni nette di prodotti energetici, ottenute dalla differenza tra il valore delle importazioni e quello delle esportazioni, e la disponibilità energetica lorda.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1992A-C3EE-45FD-8310-B774DD4550A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09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426B-C2B3-4E77-A0B9-73C2CE25DE5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86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Unioncamere, insieme alle Camere di commercio, sta portando avanti </a:t>
            </a:r>
            <a:r>
              <a:rPr lang="it-IT" b="1"/>
              <a:t>dal 2021 una serie di incontro info-formativi a livello locale</a:t>
            </a:r>
            <a:r>
              <a:rPr lang="it-IT"/>
              <a:t>, con la partecipazione anche di enti istituzionali, per aiutare le imprese a cogliere le </a:t>
            </a:r>
            <a:r>
              <a:rPr lang="it-IT" b="1"/>
              <a:t>opportunità </a:t>
            </a:r>
            <a:r>
              <a:rPr lang="it-IT"/>
              <a:t>derivanti dalla transizione energetica e dall’uso delle fonti di energia rinnovabile per incentivare e </a:t>
            </a:r>
            <a:r>
              <a:rPr lang="it-IT" b="1"/>
              <a:t>favorire l’attivazione di Comunità Energetiche Rinnovabili</a:t>
            </a:r>
            <a:r>
              <a:rPr lang="it-IT"/>
              <a:t>. Nello stesso tempo, per rafforzare il ruolo delle Camere di commercio quale punto di riferimento del territorio in materia di Transizione Energetica, Unioncamere, con la precedente annualità del FP 21-22, ha iniziato un </a:t>
            </a:r>
            <a:r>
              <a:rPr lang="it-IT" b="1"/>
              <a:t>percorso formativo per il personale camerale </a:t>
            </a:r>
            <a:r>
              <a:rPr lang="it-IT"/>
              <a:t>con la finalità di avviare un processo di creazione di conoscenze sui temi appena citati, al cui termine ha previsto il rilascio di un </a:t>
            </a:r>
            <a:r>
              <a:rPr lang="it-IT" b="1"/>
              <a:t>open badge </a:t>
            </a:r>
            <a:r>
              <a:rPr lang="it-IT"/>
              <a:t>come attestazione di partecipazione al corso: tale attività continuerà anche con la nuova annualità del FP 23-24.</a:t>
            </a:r>
          </a:p>
          <a:p>
            <a:endParaRPr lang="it-IT"/>
          </a:p>
          <a:p>
            <a:r>
              <a:rPr lang="it-IT"/>
              <a:t>Un altro aspetto positivo dal punto di vista del sistema camerale sono le iniziative che le Camere di commercio hanno realizzato, in particolare la </a:t>
            </a:r>
            <a:r>
              <a:rPr lang="it-IT" b="1"/>
              <a:t>CCIAA di Varese e di Trieste-Belluno </a:t>
            </a:r>
            <a:r>
              <a:rPr lang="it-IT"/>
              <a:t>hanno preso parte alla costituzione di </a:t>
            </a:r>
            <a:r>
              <a:rPr lang="it-IT" b="1"/>
              <a:t>CER</a:t>
            </a:r>
            <a:r>
              <a:rPr lang="it-IT"/>
              <a:t>.</a:t>
            </a:r>
          </a:p>
          <a:p>
            <a:r>
              <a:rPr lang="it-IT"/>
              <a:t>La </a:t>
            </a:r>
            <a:r>
              <a:rPr lang="it-IT" b="1"/>
              <a:t>CER Malpensa Fiere </a:t>
            </a:r>
            <a:r>
              <a:rPr lang="it-IT"/>
              <a:t>è costituita da 21 soci fondatori, dove oltre la CCIAA e </a:t>
            </a:r>
            <a:r>
              <a:rPr lang="it-IT" err="1"/>
              <a:t>Promovarese</a:t>
            </a:r>
            <a:r>
              <a:rPr lang="it-IT"/>
              <a:t> </a:t>
            </a:r>
            <a:r>
              <a:rPr lang="it-IT" err="1"/>
              <a:t>Srl</a:t>
            </a:r>
            <a:r>
              <a:rPr lang="it-IT"/>
              <a:t>, partecipano il Comune di Busto Arsizio e una serie di imprese.</a:t>
            </a:r>
          </a:p>
          <a:p>
            <a:r>
              <a:rPr lang="it-IT"/>
              <a:t>La </a:t>
            </a:r>
            <a:r>
              <a:rPr lang="it-IT" b="1"/>
              <a:t>CER DOLOMITI ETS</a:t>
            </a:r>
            <a:r>
              <a:rPr lang="it-IT"/>
              <a:t>, invece, nella forma di Fondazione di partecipazione, è costituita su iniziativa del Consorzio BIM Piave Belluno, dai Comuni di Belluno e Feltre e dalla Camera di Commercio, che rappresenteranno i soci fondatori.</a:t>
            </a:r>
          </a:p>
          <a:p>
            <a:r>
              <a:rPr lang="it-IT"/>
              <a:t>Questa iniziativa è l’obiettivo delle restanti CCIAA.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1992A-C3EE-45FD-8310-B774DD4550A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80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1992A-C3EE-45FD-8310-B774DD4550A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83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Nel 2024 è stato siglato l’accordo di collaborazione istituzionale tra Unioncamere e MASE, con l’obiettivo di favorire la </a:t>
            </a:r>
            <a:r>
              <a:rPr lang="it-IT" b="1"/>
              <a:t>conoscenza e la consapevolezza sulle opportunità connesse alla Transizione energetica</a:t>
            </a:r>
            <a:r>
              <a:rPr lang="it-IT"/>
              <a:t>, alla diffusione delle Comunità energetiche rinnovabili, </a:t>
            </a:r>
            <a:r>
              <a:rPr lang="it-IT" b="1"/>
              <a:t>Sostenibilità ed Economia circolare</a:t>
            </a:r>
            <a:r>
              <a:rPr lang="it-IT"/>
              <a:t>, con la finalità di </a:t>
            </a:r>
            <a:r>
              <a:rPr lang="it-IT" b="1"/>
              <a:t>promuovere</a:t>
            </a:r>
            <a:r>
              <a:rPr lang="it-IT"/>
              <a:t> l’adozione di </a:t>
            </a:r>
            <a:r>
              <a:rPr lang="it-IT" b="1"/>
              <a:t>comportamenti virtuosi e stili di vita più sostenibili </a:t>
            </a:r>
            <a:r>
              <a:rPr lang="it-IT"/>
              <a:t>a livelli di individui, famiglie e comunità, anche imprenditoriali.</a:t>
            </a:r>
          </a:p>
          <a:p>
            <a:r>
              <a:rPr lang="it-IT"/>
              <a:t>L’accordo prevede sia una </a:t>
            </a:r>
            <a:r>
              <a:rPr lang="it-IT" b="1"/>
              <a:t>campagna di comunicazione ed educazione sociale </a:t>
            </a:r>
            <a:r>
              <a:rPr lang="it-IT"/>
              <a:t>sulle tematiche di sostenibilità ambientale, che la realizzazione di una </a:t>
            </a:r>
            <a:r>
              <a:rPr lang="it-IT" b="1"/>
              <a:t>piattaforma digitale interattiva </a:t>
            </a:r>
            <a:r>
              <a:rPr lang="it-IT"/>
              <a:t>al fine di erogare servizi formativi e informativi sulle tematiche citate poco fa’, quali </a:t>
            </a:r>
            <a:r>
              <a:rPr lang="it-IT" b="1"/>
              <a:t>incontri con esperti</a:t>
            </a:r>
            <a:r>
              <a:rPr lang="it-IT"/>
              <a:t>, </a:t>
            </a:r>
            <a:r>
              <a:rPr lang="it-IT" b="1"/>
              <a:t>webinar</a:t>
            </a:r>
            <a:r>
              <a:rPr lang="it-IT"/>
              <a:t> – anche in modalità asincrona, </a:t>
            </a:r>
            <a:r>
              <a:rPr lang="it-IT" b="1"/>
              <a:t>materiali informativi </a:t>
            </a:r>
            <a:r>
              <a:rPr lang="it-IT"/>
              <a:t>(es. brochure, infografiche etc.). Inoltre, verranno svolti </a:t>
            </a:r>
            <a:r>
              <a:rPr lang="it-IT" b="1"/>
              <a:t>incontri sul territorio </a:t>
            </a:r>
            <a:r>
              <a:rPr lang="it-IT"/>
              <a:t>per valorizzare, supportare e coinvolgere maggiormente gli stakeholder locali.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1992A-C3EE-45FD-8310-B774DD4550A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59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Tra le sfide principali vi sono la complessità normativa, la necessità di investimenti e la diffusione delle conoscenze. Tuttavia, l'interesse crescente e i fondi dedicati rappresentano importanti opportunità per lo sviluppo delle CER.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4184-02E6-4A16-B852-C09DE1FEB88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77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/>
              <a:t>Diversificazione fonti energetiche</a:t>
            </a:r>
            <a:r>
              <a:rPr lang="it-IT"/>
              <a:t>: incentivare anche l’utilizzo di altre FER, e non solo il fotovoltaico: una possibile soluzione potrebbe essere l’introduzione di una </a:t>
            </a:r>
            <a:r>
              <a:rPr lang="it-IT" b="1"/>
              <a:t>tariffa incentivante per tipologia di FER</a:t>
            </a:r>
            <a:r>
              <a:rPr lang="it-IT"/>
              <a:t>, in quanto ognuna richiede dei costi diversi da sostenere per unità di potenza, e inoltre, questo permetterebbe di </a:t>
            </a:r>
            <a:r>
              <a:rPr lang="it-IT" b="1"/>
              <a:t>garantire tempi di rientro adeguati dagli investimenti</a:t>
            </a:r>
            <a:r>
              <a:rPr lang="it-IT"/>
              <a:t>.</a:t>
            </a:r>
          </a:p>
          <a:p>
            <a:endParaRPr lang="it-IT"/>
          </a:p>
          <a:p>
            <a:r>
              <a:rPr lang="it-IT" b="1"/>
              <a:t>Professioni green</a:t>
            </a:r>
            <a:r>
              <a:rPr lang="it-IT"/>
              <a:t>: mancanza di figure professionali, quali </a:t>
            </a:r>
            <a:r>
              <a:rPr lang="it-IT" b="1"/>
              <a:t>EGE </a:t>
            </a:r>
            <a:r>
              <a:rPr lang="it-IT"/>
              <a:t>(in Italia solo </a:t>
            </a:r>
            <a:r>
              <a:rPr lang="it-IT" b="1"/>
              <a:t>3.386</a:t>
            </a:r>
            <a:r>
              <a:rPr lang="it-IT"/>
              <a:t> – Banca Dati Accredia), così come le </a:t>
            </a:r>
            <a:r>
              <a:rPr lang="it-IT" b="1" err="1"/>
              <a:t>ESCo</a:t>
            </a:r>
            <a:r>
              <a:rPr lang="it-IT"/>
              <a:t> (</a:t>
            </a:r>
            <a:r>
              <a:rPr lang="it-IT" b="1"/>
              <a:t>1.025 – </a:t>
            </a:r>
            <a:r>
              <a:rPr lang="it-IT" b="0"/>
              <a:t>Banca Dati Accredia</a:t>
            </a:r>
            <a:r>
              <a:rPr lang="it-IT"/>
              <a:t>).</a:t>
            </a:r>
          </a:p>
          <a:p>
            <a:endParaRPr lang="it-IT"/>
          </a:p>
          <a:p>
            <a:r>
              <a:rPr lang="it-IT"/>
              <a:t>Fonte N° EGE: https://services.accredia.it/fpsearch/accredia_professionalmask_remote.jsp?ID_LINK=1749&amp;area=310&amp;PROFESSIONAL_SEARCH_MASK_ODC=&amp;PROFESSIONAL_SEARCH_MASK_SURNAME=&amp;PROFESSIONAL_SEARCH_MASK_FISCAL_CODE=&amp;PROFESSIONAL_SEARCH_MASK_DESCRIPTION_IT=Esperto+in+Gestione+dell%E2%80%99Energia+%28EGE%29&amp;PROFESSIONAL_SEARCH_MASK_CERTIFICATE_NUMBER=&amp;PROFESSIONAL_SEARCH_MASK_LAW_REGULATION_IT=&amp;submit=Cerca</a:t>
            </a:r>
          </a:p>
          <a:p>
            <a:endParaRPr lang="it-IT"/>
          </a:p>
          <a:p>
            <a:r>
              <a:rPr lang="it-IT"/>
              <a:t>https://www.accredia.it/esperti-gestione-energia/ - </a:t>
            </a:r>
            <a:r>
              <a:rPr lang="it-IT" b="1"/>
              <a:t>su questa pagina gli EGE in Italia risultano 1.674</a:t>
            </a:r>
          </a:p>
          <a:p>
            <a:endParaRPr lang="it-IT" b="1"/>
          </a:p>
          <a:p>
            <a:r>
              <a:rPr lang="it-IT" b="0"/>
              <a:t>Fonte N° </a:t>
            </a:r>
            <a:r>
              <a:rPr lang="it-IT" b="0" err="1"/>
              <a:t>ESCo</a:t>
            </a:r>
            <a:r>
              <a:rPr lang="it-IT" b="0"/>
              <a:t>:</a:t>
            </a:r>
          </a:p>
          <a:p>
            <a:r>
              <a:rPr lang="it-IT" b="1"/>
              <a:t>https://www.accredia.it/energy-service-company/#:~:text=I%20numeri%20delle%20certificazioni%20ESCo&amp;text=In%20Italia%20le%20Energy%20Service%20Company%20certificate%20sotto%20accreditamento%20sono%201025.</a:t>
            </a:r>
          </a:p>
          <a:p>
            <a:endParaRPr lang="it-IT"/>
          </a:p>
          <a:p>
            <a:r>
              <a:rPr lang="it-IT" b="1"/>
              <a:t>Criticità a livello normativo</a:t>
            </a:r>
            <a:r>
              <a:rPr lang="it-IT"/>
              <a:t>: es. Decreto per le aree idonee, alcune criticità: </a:t>
            </a:r>
            <a:r>
              <a:rPr lang="it-IT" b="1"/>
              <a:t>limite del fotovoltaico </a:t>
            </a:r>
            <a:r>
              <a:rPr lang="it-IT"/>
              <a:t>nei terreni agricoli, </a:t>
            </a:r>
            <a:r>
              <a:rPr lang="it-IT" b="1"/>
              <a:t>manca di principi omogenei</a:t>
            </a:r>
            <a:r>
              <a:rPr lang="it-IT"/>
              <a:t>, in quanto viene lasciato alle Regioni il compito sia di selezionare le aree idonee, quelle non idonee e quelle ordinarie, così come rivedere le regole sulle rinnovabili anche in modo retroattivo. In sostanza, l’ultima versione del decreto, che si appresta ad essere approvata, </a:t>
            </a:r>
            <a:r>
              <a:rPr lang="it-IT" b="1"/>
              <a:t>complica ulteriormente il quadro normativo per le rinnovabili</a:t>
            </a:r>
            <a:r>
              <a:rPr lang="it-IT"/>
              <a:t>.</a:t>
            </a:r>
          </a:p>
          <a:p>
            <a:endParaRPr lang="it-IT"/>
          </a:p>
          <a:p>
            <a:r>
              <a:rPr lang="it-IT" b="1"/>
              <a:t>Tecnologie digitali</a:t>
            </a:r>
            <a:r>
              <a:rPr lang="it-IT"/>
              <a:t>: utili per valorizzare il legame con le CER ottimizzando la produzione, il consumo e lo scambio energetico. Si può pensare ad includere </a:t>
            </a:r>
            <a:r>
              <a:rPr lang="it-IT" b="1"/>
              <a:t>piattaforme cloud per favorire gli scambi energetici </a:t>
            </a:r>
            <a:r>
              <a:rPr lang="it-IT"/>
              <a:t>tra le comunità e sistemi basati sulla tecnologia blockchain per </a:t>
            </a:r>
            <a:r>
              <a:rPr lang="it-IT" b="1"/>
              <a:t>garantire trasparenza, sicurezza e affidabilità </a:t>
            </a:r>
            <a:r>
              <a:rPr lang="it-IT"/>
              <a:t>nelle transazioni energetiche. Inoltre, l’intelligenza artificiale può contribuire a una </a:t>
            </a:r>
            <a:r>
              <a:rPr lang="it-IT" b="1"/>
              <a:t>maggiore efficienza e produttività delle risorse </a:t>
            </a:r>
            <a:r>
              <a:rPr lang="it-IT"/>
              <a:t>(es. regolare l’angolazione dei pannelli solari o l’inclinazione delle pale delle turbine eoliche in tempo reale per massimizzare la cattura di energia in base alle condizioni meteorologiche), così come </a:t>
            </a:r>
            <a:r>
              <a:rPr lang="it-IT" b="1"/>
              <a:t>gestire grandi quantità di dati e trovare le soluzioni più idonee</a:t>
            </a:r>
            <a:r>
              <a:rPr lang="it-IT"/>
              <a:t> in grado di prevedere o suggerire o rispondere automaticamente alla domanda di energia. Per fare questo molte imprese hanno ancora bisogno di una </a:t>
            </a:r>
            <a:r>
              <a:rPr lang="it-IT" b="1"/>
              <a:t>base dati solida e completa</a:t>
            </a:r>
            <a:r>
              <a:rPr lang="it-IT"/>
              <a:t>, </a:t>
            </a:r>
            <a:r>
              <a:rPr lang="it-IT" b="1"/>
              <a:t>istituire forti programmi di intelligenza artificiale responsabile</a:t>
            </a:r>
            <a:r>
              <a:rPr lang="it-IT"/>
              <a:t> e fare </a:t>
            </a:r>
            <a:r>
              <a:rPr lang="it-IT" b="1"/>
              <a:t>scelte sostenibili</a:t>
            </a:r>
            <a:r>
              <a:rPr lang="it-IT"/>
              <a:t>. Facendo tutto questo le imprese possono </a:t>
            </a:r>
            <a:r>
              <a:rPr lang="it-IT" b="1"/>
              <a:t>contribuire ad accelerare e ridurre i rischi </a:t>
            </a:r>
            <a:r>
              <a:rPr lang="it-IT"/>
              <a:t>della Transizione Energetica.</a:t>
            </a:r>
          </a:p>
          <a:p>
            <a:endParaRPr lang="it-IT"/>
          </a:p>
          <a:p>
            <a:r>
              <a:rPr lang="it-IT" b="1"/>
              <a:t>Soggetti gestori</a:t>
            </a:r>
            <a:r>
              <a:rPr lang="it-IT"/>
              <a:t>: c’è poca chiarezza su chi siano i beneficiari degli incentivi che vengono richiesti per la costituzione di CER o Gruppi di </a:t>
            </a:r>
            <a:r>
              <a:rPr lang="it-IT" err="1"/>
              <a:t>autoconsumatori</a:t>
            </a:r>
            <a:r>
              <a:rPr lang="it-IT"/>
              <a:t> collettivi in conto capitale.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1992A-C3EE-45FD-8310-B774DD4550A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46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13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8AE91255-901C-8B3F-8C5C-DFB896907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0421" y="6261896"/>
            <a:ext cx="410577" cy="410577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4A1D9EEC-BCEE-71C4-0727-FFF3A42F47F9}"/>
              </a:ext>
            </a:extLst>
          </p:cNvPr>
          <p:cNvGrpSpPr/>
          <p:nvPr userDrawn="1"/>
        </p:nvGrpSpPr>
        <p:grpSpPr>
          <a:xfrm>
            <a:off x="3311704" y="6270333"/>
            <a:ext cx="5341307" cy="433746"/>
            <a:chOff x="399544" y="6141041"/>
            <a:chExt cx="5341307" cy="433746"/>
          </a:xfrm>
        </p:grpSpPr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AAE1B420-4A07-9C27-125B-9BFDB928F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9544" y="6234716"/>
              <a:ext cx="1301141" cy="27420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1DDCD580-322F-5E96-14C1-A83A98304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15097" y="6250845"/>
              <a:ext cx="526908" cy="241947"/>
            </a:xfrm>
            <a:prstGeom prst="rect">
              <a:avLst/>
            </a:prstGeom>
          </p:spPr>
        </p:pic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5DB4D770-E0FD-AA93-A686-421A5D6312E0}"/>
                </a:ext>
              </a:extLst>
            </p:cNvPr>
            <p:cNvCxnSpPr/>
            <p:nvPr/>
          </p:nvCxnSpPr>
          <p:spPr>
            <a:xfrm>
              <a:off x="2856417" y="6146162"/>
              <a:ext cx="0" cy="42862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9" name="Elemento grafico 8">
              <a:extLst>
                <a:ext uri="{FF2B5EF4-FFF2-40B4-BE49-F238E27FC236}">
                  <a16:creationId xmlns:a16="http://schemas.microsoft.com/office/drawing/2014/main" id="{DFAC306E-1264-6E4A-E7B8-EB695D0CE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70830" y="6141041"/>
              <a:ext cx="2570021" cy="397870"/>
            </a:xfrm>
            <a:prstGeom prst="rect">
              <a:avLst/>
            </a:prstGeom>
          </p:spPr>
        </p:pic>
      </p:grp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B0A4A88-D5F1-E131-B885-0BEEBC5962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4555" y="6237474"/>
            <a:ext cx="1763530" cy="419376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A78E1BB8-4F9F-C3FB-FECA-0999EAB529D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" y="6315577"/>
            <a:ext cx="1586927" cy="28124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1A138A-D637-D1B2-5ED7-B917287BC973}"/>
              </a:ext>
            </a:extLst>
          </p:cNvPr>
          <p:cNvSpPr txBox="1"/>
          <p:nvPr userDrawn="1"/>
        </p:nvSpPr>
        <p:spPr>
          <a:xfrm>
            <a:off x="11245360" y="6325394"/>
            <a:ext cx="480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9BCC45D-3D68-431D-9CF2-E5883FCE5E68}" type="slidenum">
              <a:rPr lang="it-IT" sz="1100" smtClean="0">
                <a:solidFill>
                  <a:schemeClr val="bg1"/>
                </a:solidFill>
              </a:rPr>
              <a:pPr algn="ctr"/>
              <a:t>‹N›</a:t>
            </a:fld>
            <a:endParaRPr lang="it-IT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3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Elemento grafico 565">
            <a:extLst>
              <a:ext uri="{FF2B5EF4-FFF2-40B4-BE49-F238E27FC236}">
                <a16:creationId xmlns:a16="http://schemas.microsoft.com/office/drawing/2014/main" id="{7F437424-4E28-B9DE-E118-70E139825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0631969" y="5506247"/>
            <a:ext cx="1561790" cy="1347258"/>
          </a:xfrm>
          <a:prstGeom prst="rect">
            <a:avLst/>
          </a:prstGeom>
        </p:spPr>
      </p:pic>
      <p:sp>
        <p:nvSpPr>
          <p:cNvPr id="560" name="Figura a mano libera: forma 559">
            <a:extLst>
              <a:ext uri="{FF2B5EF4-FFF2-40B4-BE49-F238E27FC236}">
                <a16:creationId xmlns:a16="http://schemas.microsoft.com/office/drawing/2014/main" id="{883ED8D6-0E59-6CAF-4430-3CED65EFAD3B}"/>
              </a:ext>
            </a:extLst>
          </p:cNvPr>
          <p:cNvSpPr/>
          <p:nvPr userDrawn="1"/>
        </p:nvSpPr>
        <p:spPr>
          <a:xfrm>
            <a:off x="10149680" y="6723809"/>
            <a:ext cx="1367787" cy="132882"/>
          </a:xfrm>
          <a:custGeom>
            <a:avLst/>
            <a:gdLst>
              <a:gd name="connsiteX0" fmla="*/ 2188779 w 2188917"/>
              <a:gd name="connsiteY0" fmla="*/ 105121 h 212657"/>
              <a:gd name="connsiteX1" fmla="*/ 1929934 w 2188917"/>
              <a:gd name="connsiteY1" fmla="*/ 46989 h 212657"/>
              <a:gd name="connsiteX2" fmla="*/ 1930211 w 2188917"/>
              <a:gd name="connsiteY2" fmla="*/ 47682 h 212657"/>
              <a:gd name="connsiteX3" fmla="*/ 1929610 w 2188917"/>
              <a:gd name="connsiteY3" fmla="*/ 48190 h 212657"/>
              <a:gd name="connsiteX4" fmla="*/ 1929195 w 2188917"/>
              <a:gd name="connsiteY4" fmla="*/ 47959 h 212657"/>
              <a:gd name="connsiteX5" fmla="*/ 1927994 w 2188917"/>
              <a:gd name="connsiteY5" fmla="*/ 47220 h 212657"/>
              <a:gd name="connsiteX6" fmla="*/ 1928456 w 2188917"/>
              <a:gd name="connsiteY6" fmla="*/ 46804 h 212657"/>
              <a:gd name="connsiteX7" fmla="*/ 1928826 w 2188917"/>
              <a:gd name="connsiteY7" fmla="*/ 46758 h 212657"/>
              <a:gd name="connsiteX8" fmla="*/ 1781903 w 2188917"/>
              <a:gd name="connsiteY8" fmla="*/ 21363 h 212657"/>
              <a:gd name="connsiteX9" fmla="*/ 1675429 w 2188917"/>
              <a:gd name="connsiteY9" fmla="*/ 14760 h 212657"/>
              <a:gd name="connsiteX10" fmla="*/ 1673582 w 2188917"/>
              <a:gd name="connsiteY10" fmla="*/ 15592 h 212657"/>
              <a:gd name="connsiteX11" fmla="*/ 1672197 w 2188917"/>
              <a:gd name="connsiteY11" fmla="*/ 15222 h 212657"/>
              <a:gd name="connsiteX12" fmla="*/ 1672012 w 2188917"/>
              <a:gd name="connsiteY12" fmla="*/ 14622 h 212657"/>
              <a:gd name="connsiteX13" fmla="*/ 1661716 w 2188917"/>
              <a:gd name="connsiteY13" fmla="*/ 14160 h 212657"/>
              <a:gd name="connsiteX14" fmla="*/ 1660377 w 2188917"/>
              <a:gd name="connsiteY14" fmla="*/ 14206 h 212657"/>
              <a:gd name="connsiteX15" fmla="*/ 1660007 w 2188917"/>
              <a:gd name="connsiteY15" fmla="*/ 14068 h 212657"/>
              <a:gd name="connsiteX16" fmla="*/ 1653912 w 2188917"/>
              <a:gd name="connsiteY16" fmla="*/ 13837 h 212657"/>
              <a:gd name="connsiteX17" fmla="*/ 1653173 w 2188917"/>
              <a:gd name="connsiteY17" fmla="*/ 14299 h 212657"/>
              <a:gd name="connsiteX18" fmla="*/ 1651927 w 2188917"/>
              <a:gd name="connsiteY18" fmla="*/ 14668 h 212657"/>
              <a:gd name="connsiteX19" fmla="*/ 1650680 w 2188917"/>
              <a:gd name="connsiteY19" fmla="*/ 13929 h 212657"/>
              <a:gd name="connsiteX20" fmla="*/ 1650773 w 2188917"/>
              <a:gd name="connsiteY20" fmla="*/ 13698 h 212657"/>
              <a:gd name="connsiteX21" fmla="*/ 1323176 w 2188917"/>
              <a:gd name="connsiteY21" fmla="*/ 4833 h 212657"/>
              <a:gd name="connsiteX22" fmla="*/ 1323176 w 2188917"/>
              <a:gd name="connsiteY22" fmla="*/ 4833 h 212657"/>
              <a:gd name="connsiteX23" fmla="*/ 1323037 w 2188917"/>
              <a:gd name="connsiteY23" fmla="*/ 4833 h 212657"/>
              <a:gd name="connsiteX24" fmla="*/ 1274187 w 2188917"/>
              <a:gd name="connsiteY24" fmla="*/ 3910 h 212657"/>
              <a:gd name="connsiteX25" fmla="*/ 1274094 w 2188917"/>
              <a:gd name="connsiteY25" fmla="*/ 4556 h 212657"/>
              <a:gd name="connsiteX26" fmla="*/ 1272663 w 2188917"/>
              <a:gd name="connsiteY26" fmla="*/ 4926 h 212657"/>
              <a:gd name="connsiteX27" fmla="*/ 1271786 w 2188917"/>
              <a:gd name="connsiteY27" fmla="*/ 4603 h 212657"/>
              <a:gd name="connsiteX28" fmla="*/ 1271739 w 2188917"/>
              <a:gd name="connsiteY28" fmla="*/ 3910 h 212657"/>
              <a:gd name="connsiteX29" fmla="*/ 1058421 w 2188917"/>
              <a:gd name="connsiteY29" fmla="*/ 586 h 212657"/>
              <a:gd name="connsiteX30" fmla="*/ 1058329 w 2188917"/>
              <a:gd name="connsiteY30" fmla="*/ 586 h 212657"/>
              <a:gd name="connsiteX31" fmla="*/ 1057821 w 2188917"/>
              <a:gd name="connsiteY31" fmla="*/ 586 h 212657"/>
              <a:gd name="connsiteX32" fmla="*/ 1049648 w 2188917"/>
              <a:gd name="connsiteY32" fmla="*/ 447 h 212657"/>
              <a:gd name="connsiteX33" fmla="*/ 1047709 w 2188917"/>
              <a:gd name="connsiteY33" fmla="*/ 1878 h 212657"/>
              <a:gd name="connsiteX34" fmla="*/ 1047617 w 2188917"/>
              <a:gd name="connsiteY34" fmla="*/ 2155 h 212657"/>
              <a:gd name="connsiteX35" fmla="*/ 1046785 w 2188917"/>
              <a:gd name="connsiteY35" fmla="*/ 2571 h 212657"/>
              <a:gd name="connsiteX36" fmla="*/ 1047478 w 2188917"/>
              <a:gd name="connsiteY36" fmla="*/ 2063 h 212657"/>
              <a:gd name="connsiteX37" fmla="*/ 1047709 w 2188917"/>
              <a:gd name="connsiteY37" fmla="*/ 1924 h 212657"/>
              <a:gd name="connsiteX38" fmla="*/ 1048171 w 2188917"/>
              <a:gd name="connsiteY38" fmla="*/ 493 h 212657"/>
              <a:gd name="connsiteX39" fmla="*/ 1037736 w 2188917"/>
              <a:gd name="connsiteY39" fmla="*/ 354 h 212657"/>
              <a:gd name="connsiteX40" fmla="*/ 1037874 w 2188917"/>
              <a:gd name="connsiteY40" fmla="*/ 354 h 212657"/>
              <a:gd name="connsiteX41" fmla="*/ 1037412 w 2188917"/>
              <a:gd name="connsiteY41" fmla="*/ 816 h 212657"/>
              <a:gd name="connsiteX42" fmla="*/ 1036350 w 2188917"/>
              <a:gd name="connsiteY42" fmla="*/ 539 h 212657"/>
              <a:gd name="connsiteX43" fmla="*/ 1036535 w 2188917"/>
              <a:gd name="connsiteY43" fmla="*/ 308 h 212657"/>
              <a:gd name="connsiteX44" fmla="*/ 1017466 w 2188917"/>
              <a:gd name="connsiteY44" fmla="*/ 31 h 212657"/>
              <a:gd name="connsiteX45" fmla="*/ 750125 w 2188917"/>
              <a:gd name="connsiteY45" fmla="*/ 26627 h 212657"/>
              <a:gd name="connsiteX46" fmla="*/ 747908 w 2188917"/>
              <a:gd name="connsiteY46" fmla="*/ 27781 h 212657"/>
              <a:gd name="connsiteX47" fmla="*/ 739689 w 2188917"/>
              <a:gd name="connsiteY47" fmla="*/ 29212 h 212657"/>
              <a:gd name="connsiteX48" fmla="*/ 737335 w 2188917"/>
              <a:gd name="connsiteY48" fmla="*/ 28381 h 212657"/>
              <a:gd name="connsiteX49" fmla="*/ 711755 w 2188917"/>
              <a:gd name="connsiteY49" fmla="*/ 31937 h 212657"/>
              <a:gd name="connsiteX50" fmla="*/ 710878 w 2188917"/>
              <a:gd name="connsiteY50" fmla="*/ 32306 h 212657"/>
              <a:gd name="connsiteX51" fmla="*/ 710277 w 2188917"/>
              <a:gd name="connsiteY51" fmla="*/ 32168 h 212657"/>
              <a:gd name="connsiteX52" fmla="*/ 687699 w 2188917"/>
              <a:gd name="connsiteY52" fmla="*/ 35400 h 212657"/>
              <a:gd name="connsiteX53" fmla="*/ 687699 w 2188917"/>
              <a:gd name="connsiteY53" fmla="*/ 35400 h 212657"/>
              <a:gd name="connsiteX54" fmla="*/ 687468 w 2188917"/>
              <a:gd name="connsiteY54" fmla="*/ 35400 h 212657"/>
              <a:gd name="connsiteX55" fmla="*/ 621487 w 2188917"/>
              <a:gd name="connsiteY55" fmla="*/ 45050 h 212657"/>
              <a:gd name="connsiteX56" fmla="*/ 621579 w 2188917"/>
              <a:gd name="connsiteY56" fmla="*/ 45142 h 212657"/>
              <a:gd name="connsiteX57" fmla="*/ 620564 w 2188917"/>
              <a:gd name="connsiteY57" fmla="*/ 45373 h 212657"/>
              <a:gd name="connsiteX58" fmla="*/ 619040 w 2188917"/>
              <a:gd name="connsiteY58" fmla="*/ 45373 h 212657"/>
              <a:gd name="connsiteX59" fmla="*/ 399857 w 2188917"/>
              <a:gd name="connsiteY59" fmla="*/ 79541 h 212657"/>
              <a:gd name="connsiteX60" fmla="*/ 399857 w 2188917"/>
              <a:gd name="connsiteY60" fmla="*/ 79633 h 212657"/>
              <a:gd name="connsiteX61" fmla="*/ 398657 w 2188917"/>
              <a:gd name="connsiteY61" fmla="*/ 81850 h 212657"/>
              <a:gd name="connsiteX62" fmla="*/ 397779 w 2188917"/>
              <a:gd name="connsiteY62" fmla="*/ 82173 h 212657"/>
              <a:gd name="connsiteX63" fmla="*/ 396394 w 2188917"/>
              <a:gd name="connsiteY63" fmla="*/ 81757 h 212657"/>
              <a:gd name="connsiteX64" fmla="*/ 396302 w 2188917"/>
              <a:gd name="connsiteY64" fmla="*/ 80695 h 212657"/>
              <a:gd name="connsiteX65" fmla="*/ 395840 w 2188917"/>
              <a:gd name="connsiteY65" fmla="*/ 80141 h 212657"/>
              <a:gd name="connsiteX66" fmla="*/ 284563 w 2188917"/>
              <a:gd name="connsiteY66" fmla="*/ 98380 h 212657"/>
              <a:gd name="connsiteX67" fmla="*/ 284148 w 2188917"/>
              <a:gd name="connsiteY67" fmla="*/ 98426 h 212657"/>
              <a:gd name="connsiteX68" fmla="*/ 0 w 2188917"/>
              <a:gd name="connsiteY68" fmla="*/ 146861 h 212657"/>
              <a:gd name="connsiteX69" fmla="*/ 0 w 2188917"/>
              <a:gd name="connsiteY69" fmla="*/ 212658 h 212657"/>
              <a:gd name="connsiteX70" fmla="*/ 215443 w 2188917"/>
              <a:gd name="connsiteY70" fmla="*/ 212658 h 212657"/>
              <a:gd name="connsiteX71" fmla="*/ 216597 w 2188917"/>
              <a:gd name="connsiteY71" fmla="*/ 210810 h 212657"/>
              <a:gd name="connsiteX72" fmla="*/ 217474 w 2188917"/>
              <a:gd name="connsiteY72" fmla="*/ 210580 h 212657"/>
              <a:gd name="connsiteX73" fmla="*/ 217844 w 2188917"/>
              <a:gd name="connsiteY73" fmla="*/ 210810 h 212657"/>
              <a:gd name="connsiteX74" fmla="*/ 217844 w 2188917"/>
              <a:gd name="connsiteY74" fmla="*/ 211826 h 212657"/>
              <a:gd name="connsiteX75" fmla="*/ 217798 w 2188917"/>
              <a:gd name="connsiteY75" fmla="*/ 212611 h 212657"/>
              <a:gd name="connsiteX76" fmla="*/ 299154 w 2188917"/>
              <a:gd name="connsiteY76" fmla="*/ 212611 h 212657"/>
              <a:gd name="connsiteX77" fmla="*/ 299893 w 2188917"/>
              <a:gd name="connsiteY77" fmla="*/ 210210 h 212657"/>
              <a:gd name="connsiteX78" fmla="*/ 301786 w 2188917"/>
              <a:gd name="connsiteY78" fmla="*/ 209056 h 212657"/>
              <a:gd name="connsiteX79" fmla="*/ 310282 w 2188917"/>
              <a:gd name="connsiteY79" fmla="*/ 209841 h 212657"/>
              <a:gd name="connsiteX80" fmla="*/ 310697 w 2188917"/>
              <a:gd name="connsiteY80" fmla="*/ 210441 h 212657"/>
              <a:gd name="connsiteX81" fmla="*/ 308666 w 2188917"/>
              <a:gd name="connsiteY81" fmla="*/ 212611 h 212657"/>
              <a:gd name="connsiteX82" fmla="*/ 390761 w 2188917"/>
              <a:gd name="connsiteY82" fmla="*/ 212611 h 212657"/>
              <a:gd name="connsiteX83" fmla="*/ 399211 w 2188917"/>
              <a:gd name="connsiteY83" fmla="*/ 211919 h 212657"/>
              <a:gd name="connsiteX84" fmla="*/ 401196 w 2188917"/>
              <a:gd name="connsiteY84" fmla="*/ 212196 h 212657"/>
              <a:gd name="connsiteX85" fmla="*/ 401150 w 2188917"/>
              <a:gd name="connsiteY85" fmla="*/ 212196 h 212657"/>
              <a:gd name="connsiteX86" fmla="*/ 401935 w 2188917"/>
              <a:gd name="connsiteY86" fmla="*/ 211965 h 212657"/>
              <a:gd name="connsiteX87" fmla="*/ 402350 w 2188917"/>
              <a:gd name="connsiteY87" fmla="*/ 212196 h 212657"/>
              <a:gd name="connsiteX88" fmla="*/ 401796 w 2188917"/>
              <a:gd name="connsiteY88" fmla="*/ 212380 h 212657"/>
              <a:gd name="connsiteX89" fmla="*/ 402535 w 2188917"/>
              <a:gd name="connsiteY89" fmla="*/ 212611 h 212657"/>
              <a:gd name="connsiteX90" fmla="*/ 420081 w 2188917"/>
              <a:gd name="connsiteY90" fmla="*/ 212611 h 212657"/>
              <a:gd name="connsiteX91" fmla="*/ 424652 w 2188917"/>
              <a:gd name="connsiteY91" fmla="*/ 212103 h 212657"/>
              <a:gd name="connsiteX92" fmla="*/ 425529 w 2188917"/>
              <a:gd name="connsiteY92" fmla="*/ 212611 h 212657"/>
              <a:gd name="connsiteX93" fmla="*/ 562894 w 2188917"/>
              <a:gd name="connsiteY93" fmla="*/ 212611 h 212657"/>
              <a:gd name="connsiteX94" fmla="*/ 565849 w 2188917"/>
              <a:gd name="connsiteY94" fmla="*/ 212565 h 212657"/>
              <a:gd name="connsiteX95" fmla="*/ 565941 w 2188917"/>
              <a:gd name="connsiteY95" fmla="*/ 212611 h 212657"/>
              <a:gd name="connsiteX96" fmla="*/ 740798 w 2188917"/>
              <a:gd name="connsiteY96" fmla="*/ 212611 h 212657"/>
              <a:gd name="connsiteX97" fmla="*/ 742275 w 2188917"/>
              <a:gd name="connsiteY97" fmla="*/ 212473 h 212657"/>
              <a:gd name="connsiteX98" fmla="*/ 742876 w 2188917"/>
              <a:gd name="connsiteY98" fmla="*/ 212611 h 212657"/>
              <a:gd name="connsiteX99" fmla="*/ 832128 w 2188917"/>
              <a:gd name="connsiteY99" fmla="*/ 212611 h 212657"/>
              <a:gd name="connsiteX100" fmla="*/ 832404 w 2188917"/>
              <a:gd name="connsiteY100" fmla="*/ 212611 h 212657"/>
              <a:gd name="connsiteX101" fmla="*/ 895523 w 2188917"/>
              <a:gd name="connsiteY101" fmla="*/ 212611 h 212657"/>
              <a:gd name="connsiteX102" fmla="*/ 898016 w 2188917"/>
              <a:gd name="connsiteY102" fmla="*/ 211549 h 212657"/>
              <a:gd name="connsiteX103" fmla="*/ 900833 w 2188917"/>
              <a:gd name="connsiteY103" fmla="*/ 211688 h 212657"/>
              <a:gd name="connsiteX104" fmla="*/ 901341 w 2188917"/>
              <a:gd name="connsiteY104" fmla="*/ 212426 h 212657"/>
              <a:gd name="connsiteX105" fmla="*/ 901063 w 2188917"/>
              <a:gd name="connsiteY105" fmla="*/ 212611 h 212657"/>
              <a:gd name="connsiteX106" fmla="*/ 1056066 w 2188917"/>
              <a:gd name="connsiteY106" fmla="*/ 212611 h 212657"/>
              <a:gd name="connsiteX107" fmla="*/ 1056066 w 2188917"/>
              <a:gd name="connsiteY107" fmla="*/ 212011 h 212657"/>
              <a:gd name="connsiteX108" fmla="*/ 1057867 w 2188917"/>
              <a:gd name="connsiteY108" fmla="*/ 211134 h 212657"/>
              <a:gd name="connsiteX109" fmla="*/ 1059668 w 2188917"/>
              <a:gd name="connsiteY109" fmla="*/ 212380 h 212657"/>
              <a:gd name="connsiteX110" fmla="*/ 1059668 w 2188917"/>
              <a:gd name="connsiteY110" fmla="*/ 212380 h 212657"/>
              <a:gd name="connsiteX111" fmla="*/ 1060222 w 2188917"/>
              <a:gd name="connsiteY111" fmla="*/ 212519 h 212657"/>
              <a:gd name="connsiteX112" fmla="*/ 1060545 w 2188917"/>
              <a:gd name="connsiteY112" fmla="*/ 212611 h 212657"/>
              <a:gd name="connsiteX113" fmla="*/ 1066270 w 2188917"/>
              <a:gd name="connsiteY113" fmla="*/ 212611 h 212657"/>
              <a:gd name="connsiteX114" fmla="*/ 1067148 w 2188917"/>
              <a:gd name="connsiteY114" fmla="*/ 211365 h 212657"/>
              <a:gd name="connsiteX115" fmla="*/ 1068117 w 2188917"/>
              <a:gd name="connsiteY115" fmla="*/ 211134 h 212657"/>
              <a:gd name="connsiteX116" fmla="*/ 1070518 w 2188917"/>
              <a:gd name="connsiteY116" fmla="*/ 212611 h 212657"/>
              <a:gd name="connsiteX117" fmla="*/ 1259873 w 2188917"/>
              <a:gd name="connsiteY117" fmla="*/ 212611 h 212657"/>
              <a:gd name="connsiteX118" fmla="*/ 1259873 w 2188917"/>
              <a:gd name="connsiteY118" fmla="*/ 212519 h 212657"/>
              <a:gd name="connsiteX119" fmla="*/ 1259873 w 2188917"/>
              <a:gd name="connsiteY119" fmla="*/ 211826 h 212657"/>
              <a:gd name="connsiteX120" fmla="*/ 1260704 w 2188917"/>
              <a:gd name="connsiteY120" fmla="*/ 211134 h 212657"/>
              <a:gd name="connsiteX121" fmla="*/ 1264259 w 2188917"/>
              <a:gd name="connsiteY121" fmla="*/ 210487 h 212657"/>
              <a:gd name="connsiteX122" fmla="*/ 1265875 w 2188917"/>
              <a:gd name="connsiteY122" fmla="*/ 212519 h 212657"/>
              <a:gd name="connsiteX123" fmla="*/ 1265875 w 2188917"/>
              <a:gd name="connsiteY123" fmla="*/ 212611 h 212657"/>
              <a:gd name="connsiteX124" fmla="*/ 1352819 w 2188917"/>
              <a:gd name="connsiteY124" fmla="*/ 212611 h 212657"/>
              <a:gd name="connsiteX125" fmla="*/ 1353373 w 2188917"/>
              <a:gd name="connsiteY125" fmla="*/ 211503 h 212657"/>
              <a:gd name="connsiteX126" fmla="*/ 1353927 w 2188917"/>
              <a:gd name="connsiteY126" fmla="*/ 212611 h 212657"/>
              <a:gd name="connsiteX127" fmla="*/ 1444980 w 2188917"/>
              <a:gd name="connsiteY127" fmla="*/ 212611 h 212657"/>
              <a:gd name="connsiteX128" fmla="*/ 1444980 w 2188917"/>
              <a:gd name="connsiteY128" fmla="*/ 212519 h 212657"/>
              <a:gd name="connsiteX129" fmla="*/ 1445026 w 2188917"/>
              <a:gd name="connsiteY129" fmla="*/ 212611 h 212657"/>
              <a:gd name="connsiteX130" fmla="*/ 1566969 w 2188917"/>
              <a:gd name="connsiteY130" fmla="*/ 212611 h 212657"/>
              <a:gd name="connsiteX131" fmla="*/ 1566738 w 2188917"/>
              <a:gd name="connsiteY131" fmla="*/ 212473 h 212657"/>
              <a:gd name="connsiteX132" fmla="*/ 1566461 w 2188917"/>
              <a:gd name="connsiteY132" fmla="*/ 212011 h 212657"/>
              <a:gd name="connsiteX133" fmla="*/ 1567707 w 2188917"/>
              <a:gd name="connsiteY133" fmla="*/ 211272 h 212657"/>
              <a:gd name="connsiteX134" fmla="*/ 1568954 w 2188917"/>
              <a:gd name="connsiteY134" fmla="*/ 211688 h 212657"/>
              <a:gd name="connsiteX135" fmla="*/ 1569832 w 2188917"/>
              <a:gd name="connsiteY135" fmla="*/ 212611 h 212657"/>
              <a:gd name="connsiteX136" fmla="*/ 1577404 w 2188917"/>
              <a:gd name="connsiteY136" fmla="*/ 212611 h 212657"/>
              <a:gd name="connsiteX137" fmla="*/ 1578420 w 2188917"/>
              <a:gd name="connsiteY137" fmla="*/ 212011 h 212657"/>
              <a:gd name="connsiteX138" fmla="*/ 1579251 w 2188917"/>
              <a:gd name="connsiteY138" fmla="*/ 212103 h 212657"/>
              <a:gd name="connsiteX139" fmla="*/ 1579389 w 2188917"/>
              <a:gd name="connsiteY139" fmla="*/ 212611 h 212657"/>
              <a:gd name="connsiteX140" fmla="*/ 1603491 w 2188917"/>
              <a:gd name="connsiteY140" fmla="*/ 212611 h 212657"/>
              <a:gd name="connsiteX141" fmla="*/ 1603954 w 2188917"/>
              <a:gd name="connsiteY141" fmla="*/ 211919 h 212657"/>
              <a:gd name="connsiteX142" fmla="*/ 1604369 w 2188917"/>
              <a:gd name="connsiteY142" fmla="*/ 211919 h 212657"/>
              <a:gd name="connsiteX143" fmla="*/ 1604784 w 2188917"/>
              <a:gd name="connsiteY143" fmla="*/ 212565 h 212657"/>
              <a:gd name="connsiteX144" fmla="*/ 1839851 w 2188917"/>
              <a:gd name="connsiteY144" fmla="*/ 212565 h 212657"/>
              <a:gd name="connsiteX145" fmla="*/ 1840266 w 2188917"/>
              <a:gd name="connsiteY145" fmla="*/ 211919 h 212657"/>
              <a:gd name="connsiteX146" fmla="*/ 1840681 w 2188917"/>
              <a:gd name="connsiteY146" fmla="*/ 211919 h 212657"/>
              <a:gd name="connsiteX147" fmla="*/ 1841144 w 2188917"/>
              <a:gd name="connsiteY147" fmla="*/ 212611 h 212657"/>
              <a:gd name="connsiteX148" fmla="*/ 1868155 w 2188917"/>
              <a:gd name="connsiteY148" fmla="*/ 212611 h 212657"/>
              <a:gd name="connsiteX149" fmla="*/ 1868940 w 2188917"/>
              <a:gd name="connsiteY149" fmla="*/ 212149 h 212657"/>
              <a:gd name="connsiteX150" fmla="*/ 1869355 w 2188917"/>
              <a:gd name="connsiteY150" fmla="*/ 211919 h 212657"/>
              <a:gd name="connsiteX151" fmla="*/ 1870048 w 2188917"/>
              <a:gd name="connsiteY151" fmla="*/ 212288 h 212657"/>
              <a:gd name="connsiteX152" fmla="*/ 1870048 w 2188917"/>
              <a:gd name="connsiteY152" fmla="*/ 212658 h 212657"/>
              <a:gd name="connsiteX153" fmla="*/ 2188917 w 2188917"/>
              <a:gd name="connsiteY153" fmla="*/ 212658 h 212657"/>
              <a:gd name="connsiteX154" fmla="*/ 2188917 w 2188917"/>
              <a:gd name="connsiteY154" fmla="*/ 105029 h 212657"/>
              <a:gd name="connsiteX155" fmla="*/ 38647 w 2188917"/>
              <a:gd name="connsiteY155" fmla="*/ 196728 h 212657"/>
              <a:gd name="connsiteX156" fmla="*/ 31582 w 2188917"/>
              <a:gd name="connsiteY156" fmla="*/ 192895 h 212657"/>
              <a:gd name="connsiteX157" fmla="*/ 32044 w 2188917"/>
              <a:gd name="connsiteY157" fmla="*/ 191834 h 212657"/>
              <a:gd name="connsiteX158" fmla="*/ 36338 w 2188917"/>
              <a:gd name="connsiteY158" fmla="*/ 192111 h 212657"/>
              <a:gd name="connsiteX159" fmla="*/ 39801 w 2188917"/>
              <a:gd name="connsiteY159" fmla="*/ 195758 h 212657"/>
              <a:gd name="connsiteX160" fmla="*/ 38647 w 2188917"/>
              <a:gd name="connsiteY160" fmla="*/ 196728 h 212657"/>
              <a:gd name="connsiteX161" fmla="*/ 128268 w 2188917"/>
              <a:gd name="connsiteY161" fmla="*/ 202546 h 212657"/>
              <a:gd name="connsiteX162" fmla="*/ 123789 w 2188917"/>
              <a:gd name="connsiteY162" fmla="*/ 201807 h 212657"/>
              <a:gd name="connsiteX163" fmla="*/ 123512 w 2188917"/>
              <a:gd name="connsiteY163" fmla="*/ 201206 h 212657"/>
              <a:gd name="connsiteX164" fmla="*/ 125036 w 2188917"/>
              <a:gd name="connsiteY164" fmla="*/ 200283 h 212657"/>
              <a:gd name="connsiteX165" fmla="*/ 130023 w 2188917"/>
              <a:gd name="connsiteY165" fmla="*/ 200468 h 212657"/>
              <a:gd name="connsiteX166" fmla="*/ 131131 w 2188917"/>
              <a:gd name="connsiteY166" fmla="*/ 201391 h 212657"/>
              <a:gd name="connsiteX167" fmla="*/ 128268 w 2188917"/>
              <a:gd name="connsiteY167" fmla="*/ 202546 h 212657"/>
              <a:gd name="connsiteX168" fmla="*/ 185015 w 2188917"/>
              <a:gd name="connsiteY168" fmla="*/ 158497 h 212657"/>
              <a:gd name="connsiteX169" fmla="*/ 184923 w 2188917"/>
              <a:gd name="connsiteY169" fmla="*/ 158404 h 212657"/>
              <a:gd name="connsiteX170" fmla="*/ 180351 w 2188917"/>
              <a:gd name="connsiteY170" fmla="*/ 157804 h 212657"/>
              <a:gd name="connsiteX171" fmla="*/ 179382 w 2188917"/>
              <a:gd name="connsiteY171" fmla="*/ 156742 h 212657"/>
              <a:gd name="connsiteX172" fmla="*/ 182337 w 2188917"/>
              <a:gd name="connsiteY172" fmla="*/ 156280 h 212657"/>
              <a:gd name="connsiteX173" fmla="*/ 184923 w 2188917"/>
              <a:gd name="connsiteY173" fmla="*/ 158404 h 212657"/>
              <a:gd name="connsiteX174" fmla="*/ 185246 w 2188917"/>
              <a:gd name="connsiteY174" fmla="*/ 158404 h 212657"/>
              <a:gd name="connsiteX175" fmla="*/ 186077 w 2188917"/>
              <a:gd name="connsiteY175" fmla="*/ 158866 h 212657"/>
              <a:gd name="connsiteX176" fmla="*/ 185015 w 2188917"/>
              <a:gd name="connsiteY176" fmla="*/ 158497 h 212657"/>
              <a:gd name="connsiteX177" fmla="*/ 201637 w 2188917"/>
              <a:gd name="connsiteY177" fmla="*/ 148061 h 212657"/>
              <a:gd name="connsiteX178" fmla="*/ 200113 w 2188917"/>
              <a:gd name="connsiteY178" fmla="*/ 148061 h 212657"/>
              <a:gd name="connsiteX179" fmla="*/ 199698 w 2188917"/>
              <a:gd name="connsiteY179" fmla="*/ 147184 h 212657"/>
              <a:gd name="connsiteX180" fmla="*/ 201268 w 2188917"/>
              <a:gd name="connsiteY180" fmla="*/ 145476 h 212657"/>
              <a:gd name="connsiteX181" fmla="*/ 202884 w 2188917"/>
              <a:gd name="connsiteY181" fmla="*/ 144783 h 212657"/>
              <a:gd name="connsiteX182" fmla="*/ 203115 w 2188917"/>
              <a:gd name="connsiteY182" fmla="*/ 145245 h 212657"/>
              <a:gd name="connsiteX183" fmla="*/ 201637 w 2188917"/>
              <a:gd name="connsiteY183" fmla="*/ 148061 h 212657"/>
              <a:gd name="connsiteX184" fmla="*/ 215304 w 2188917"/>
              <a:gd name="connsiteY184" fmla="*/ 207855 h 212657"/>
              <a:gd name="connsiteX185" fmla="*/ 215120 w 2188917"/>
              <a:gd name="connsiteY185" fmla="*/ 209564 h 212657"/>
              <a:gd name="connsiteX186" fmla="*/ 213550 w 2188917"/>
              <a:gd name="connsiteY186" fmla="*/ 209841 h 212657"/>
              <a:gd name="connsiteX187" fmla="*/ 212949 w 2188917"/>
              <a:gd name="connsiteY187" fmla="*/ 209472 h 212657"/>
              <a:gd name="connsiteX188" fmla="*/ 212949 w 2188917"/>
              <a:gd name="connsiteY188" fmla="*/ 208409 h 212657"/>
              <a:gd name="connsiteX189" fmla="*/ 212949 w 2188917"/>
              <a:gd name="connsiteY189" fmla="*/ 206655 h 212657"/>
              <a:gd name="connsiteX190" fmla="*/ 211657 w 2188917"/>
              <a:gd name="connsiteY190" fmla="*/ 204485 h 212657"/>
              <a:gd name="connsiteX191" fmla="*/ 211518 w 2188917"/>
              <a:gd name="connsiteY191" fmla="*/ 199683 h 212657"/>
              <a:gd name="connsiteX192" fmla="*/ 211795 w 2188917"/>
              <a:gd name="connsiteY192" fmla="*/ 198667 h 212657"/>
              <a:gd name="connsiteX193" fmla="*/ 212995 w 2188917"/>
              <a:gd name="connsiteY193" fmla="*/ 197051 h 212657"/>
              <a:gd name="connsiteX194" fmla="*/ 214843 w 2188917"/>
              <a:gd name="connsiteY194" fmla="*/ 198529 h 212657"/>
              <a:gd name="connsiteX195" fmla="*/ 215350 w 2188917"/>
              <a:gd name="connsiteY195" fmla="*/ 199960 h 212657"/>
              <a:gd name="connsiteX196" fmla="*/ 213965 w 2188917"/>
              <a:gd name="connsiteY196" fmla="*/ 201299 h 212657"/>
              <a:gd name="connsiteX197" fmla="*/ 212949 w 2188917"/>
              <a:gd name="connsiteY197" fmla="*/ 201992 h 212657"/>
              <a:gd name="connsiteX198" fmla="*/ 213873 w 2188917"/>
              <a:gd name="connsiteY198" fmla="*/ 202684 h 212657"/>
              <a:gd name="connsiteX199" fmla="*/ 215397 w 2188917"/>
              <a:gd name="connsiteY199" fmla="*/ 203423 h 212657"/>
              <a:gd name="connsiteX200" fmla="*/ 216274 w 2188917"/>
              <a:gd name="connsiteY200" fmla="*/ 204993 h 212657"/>
              <a:gd name="connsiteX201" fmla="*/ 216643 w 2188917"/>
              <a:gd name="connsiteY201" fmla="*/ 205962 h 212657"/>
              <a:gd name="connsiteX202" fmla="*/ 215397 w 2188917"/>
              <a:gd name="connsiteY202" fmla="*/ 207809 h 212657"/>
              <a:gd name="connsiteX203" fmla="*/ 232342 w 2188917"/>
              <a:gd name="connsiteY203" fmla="*/ 199868 h 212657"/>
              <a:gd name="connsiteX204" fmla="*/ 227540 w 2188917"/>
              <a:gd name="connsiteY204" fmla="*/ 198667 h 212657"/>
              <a:gd name="connsiteX205" fmla="*/ 226709 w 2188917"/>
              <a:gd name="connsiteY205" fmla="*/ 198113 h 212657"/>
              <a:gd name="connsiteX206" fmla="*/ 227494 w 2188917"/>
              <a:gd name="connsiteY206" fmla="*/ 197743 h 212657"/>
              <a:gd name="connsiteX207" fmla="*/ 233496 w 2188917"/>
              <a:gd name="connsiteY207" fmla="*/ 198667 h 212657"/>
              <a:gd name="connsiteX208" fmla="*/ 233958 w 2188917"/>
              <a:gd name="connsiteY208" fmla="*/ 199267 h 212657"/>
              <a:gd name="connsiteX209" fmla="*/ 232342 w 2188917"/>
              <a:gd name="connsiteY209" fmla="*/ 199868 h 212657"/>
              <a:gd name="connsiteX210" fmla="*/ 233866 w 2188917"/>
              <a:gd name="connsiteY210" fmla="*/ 115417 h 212657"/>
              <a:gd name="connsiteX211" fmla="*/ 233450 w 2188917"/>
              <a:gd name="connsiteY211" fmla="*/ 114863 h 212657"/>
              <a:gd name="connsiteX212" fmla="*/ 237790 w 2188917"/>
              <a:gd name="connsiteY212" fmla="*/ 113524 h 212657"/>
              <a:gd name="connsiteX213" fmla="*/ 238206 w 2188917"/>
              <a:gd name="connsiteY213" fmla="*/ 114078 h 212657"/>
              <a:gd name="connsiteX214" fmla="*/ 233819 w 2188917"/>
              <a:gd name="connsiteY214" fmla="*/ 115371 h 212657"/>
              <a:gd name="connsiteX215" fmla="*/ 284056 w 2188917"/>
              <a:gd name="connsiteY215" fmla="*/ 183107 h 212657"/>
              <a:gd name="connsiteX216" fmla="*/ 280639 w 2188917"/>
              <a:gd name="connsiteY216" fmla="*/ 181445 h 212657"/>
              <a:gd name="connsiteX217" fmla="*/ 283917 w 2188917"/>
              <a:gd name="connsiteY217" fmla="*/ 179875 h 212657"/>
              <a:gd name="connsiteX218" fmla="*/ 286364 w 2188917"/>
              <a:gd name="connsiteY218" fmla="*/ 181121 h 212657"/>
              <a:gd name="connsiteX219" fmla="*/ 284056 w 2188917"/>
              <a:gd name="connsiteY219" fmla="*/ 183107 h 212657"/>
              <a:gd name="connsiteX220" fmla="*/ 293983 w 2188917"/>
              <a:gd name="connsiteY220" fmla="*/ 203284 h 212657"/>
              <a:gd name="connsiteX221" fmla="*/ 291813 w 2188917"/>
              <a:gd name="connsiteY221" fmla="*/ 203700 h 212657"/>
              <a:gd name="connsiteX222" fmla="*/ 290751 w 2188917"/>
              <a:gd name="connsiteY222" fmla="*/ 202546 h 212657"/>
              <a:gd name="connsiteX223" fmla="*/ 290843 w 2188917"/>
              <a:gd name="connsiteY223" fmla="*/ 201530 h 212657"/>
              <a:gd name="connsiteX224" fmla="*/ 292459 w 2188917"/>
              <a:gd name="connsiteY224" fmla="*/ 200052 h 212657"/>
              <a:gd name="connsiteX225" fmla="*/ 293567 w 2188917"/>
              <a:gd name="connsiteY225" fmla="*/ 199868 h 212657"/>
              <a:gd name="connsiteX226" fmla="*/ 295368 w 2188917"/>
              <a:gd name="connsiteY226" fmla="*/ 200699 h 212657"/>
              <a:gd name="connsiteX227" fmla="*/ 294029 w 2188917"/>
              <a:gd name="connsiteY227" fmla="*/ 203284 h 212657"/>
              <a:gd name="connsiteX228" fmla="*/ 292690 w 2188917"/>
              <a:gd name="connsiteY228" fmla="*/ 170963 h 212657"/>
              <a:gd name="connsiteX229" fmla="*/ 291720 w 2188917"/>
              <a:gd name="connsiteY229" fmla="*/ 170502 h 212657"/>
              <a:gd name="connsiteX230" fmla="*/ 293567 w 2188917"/>
              <a:gd name="connsiteY230" fmla="*/ 169994 h 212657"/>
              <a:gd name="connsiteX231" fmla="*/ 298692 w 2188917"/>
              <a:gd name="connsiteY231" fmla="*/ 170455 h 212657"/>
              <a:gd name="connsiteX232" fmla="*/ 300170 w 2188917"/>
              <a:gd name="connsiteY232" fmla="*/ 171287 h 212657"/>
              <a:gd name="connsiteX233" fmla="*/ 299062 w 2188917"/>
              <a:gd name="connsiteY233" fmla="*/ 171564 h 212657"/>
              <a:gd name="connsiteX234" fmla="*/ 295553 w 2188917"/>
              <a:gd name="connsiteY234" fmla="*/ 171425 h 212657"/>
              <a:gd name="connsiteX235" fmla="*/ 292644 w 2188917"/>
              <a:gd name="connsiteY235" fmla="*/ 170963 h 212657"/>
              <a:gd name="connsiteX236" fmla="*/ 303725 w 2188917"/>
              <a:gd name="connsiteY236" fmla="*/ 206609 h 212657"/>
              <a:gd name="connsiteX237" fmla="*/ 302571 w 2188917"/>
              <a:gd name="connsiteY237" fmla="*/ 206886 h 212657"/>
              <a:gd name="connsiteX238" fmla="*/ 298877 w 2188917"/>
              <a:gd name="connsiteY238" fmla="*/ 205408 h 212657"/>
              <a:gd name="connsiteX239" fmla="*/ 300678 w 2188917"/>
              <a:gd name="connsiteY239" fmla="*/ 204762 h 212657"/>
              <a:gd name="connsiteX240" fmla="*/ 303725 w 2188917"/>
              <a:gd name="connsiteY240" fmla="*/ 206609 h 212657"/>
              <a:gd name="connsiteX241" fmla="*/ 323580 w 2188917"/>
              <a:gd name="connsiteY241" fmla="*/ 204854 h 212657"/>
              <a:gd name="connsiteX242" fmla="*/ 322656 w 2188917"/>
              <a:gd name="connsiteY242" fmla="*/ 205178 h 212657"/>
              <a:gd name="connsiteX243" fmla="*/ 317716 w 2188917"/>
              <a:gd name="connsiteY243" fmla="*/ 203377 h 212657"/>
              <a:gd name="connsiteX244" fmla="*/ 318593 w 2188917"/>
              <a:gd name="connsiteY244" fmla="*/ 202546 h 212657"/>
              <a:gd name="connsiteX245" fmla="*/ 319655 w 2188917"/>
              <a:gd name="connsiteY245" fmla="*/ 202453 h 212657"/>
              <a:gd name="connsiteX246" fmla="*/ 323533 w 2188917"/>
              <a:gd name="connsiteY246" fmla="*/ 204208 h 212657"/>
              <a:gd name="connsiteX247" fmla="*/ 323580 w 2188917"/>
              <a:gd name="connsiteY247" fmla="*/ 204854 h 212657"/>
              <a:gd name="connsiteX248" fmla="*/ 389238 w 2188917"/>
              <a:gd name="connsiteY248" fmla="*/ 123313 h 212657"/>
              <a:gd name="connsiteX249" fmla="*/ 387391 w 2188917"/>
              <a:gd name="connsiteY249" fmla="*/ 123913 h 212657"/>
              <a:gd name="connsiteX250" fmla="*/ 384574 w 2188917"/>
              <a:gd name="connsiteY250" fmla="*/ 122066 h 212657"/>
              <a:gd name="connsiteX251" fmla="*/ 386467 w 2188917"/>
              <a:gd name="connsiteY251" fmla="*/ 121604 h 212657"/>
              <a:gd name="connsiteX252" fmla="*/ 389238 w 2188917"/>
              <a:gd name="connsiteY252" fmla="*/ 123313 h 212657"/>
              <a:gd name="connsiteX253" fmla="*/ 400688 w 2188917"/>
              <a:gd name="connsiteY253" fmla="*/ 131763 h 212657"/>
              <a:gd name="connsiteX254" fmla="*/ 397087 w 2188917"/>
              <a:gd name="connsiteY254" fmla="*/ 132086 h 212657"/>
              <a:gd name="connsiteX255" fmla="*/ 395378 w 2188917"/>
              <a:gd name="connsiteY255" fmla="*/ 131162 h 212657"/>
              <a:gd name="connsiteX256" fmla="*/ 396718 w 2188917"/>
              <a:gd name="connsiteY256" fmla="*/ 130147 h 212657"/>
              <a:gd name="connsiteX257" fmla="*/ 400273 w 2188917"/>
              <a:gd name="connsiteY257" fmla="*/ 130562 h 212657"/>
              <a:gd name="connsiteX258" fmla="*/ 400688 w 2188917"/>
              <a:gd name="connsiteY258" fmla="*/ 131763 h 212657"/>
              <a:gd name="connsiteX259" fmla="*/ 413755 w 2188917"/>
              <a:gd name="connsiteY259" fmla="*/ 204162 h 212657"/>
              <a:gd name="connsiteX260" fmla="*/ 413340 w 2188917"/>
              <a:gd name="connsiteY260" fmla="*/ 203977 h 212657"/>
              <a:gd name="connsiteX261" fmla="*/ 412509 w 2188917"/>
              <a:gd name="connsiteY261" fmla="*/ 203515 h 212657"/>
              <a:gd name="connsiteX262" fmla="*/ 412416 w 2188917"/>
              <a:gd name="connsiteY262" fmla="*/ 203469 h 212657"/>
              <a:gd name="connsiteX263" fmla="*/ 411400 w 2188917"/>
              <a:gd name="connsiteY263" fmla="*/ 204577 h 212657"/>
              <a:gd name="connsiteX264" fmla="*/ 407984 w 2188917"/>
              <a:gd name="connsiteY264" fmla="*/ 204946 h 212657"/>
              <a:gd name="connsiteX265" fmla="*/ 406183 w 2188917"/>
              <a:gd name="connsiteY265" fmla="*/ 204069 h 212657"/>
              <a:gd name="connsiteX266" fmla="*/ 409369 w 2188917"/>
              <a:gd name="connsiteY266" fmla="*/ 202315 h 212657"/>
              <a:gd name="connsiteX267" fmla="*/ 412509 w 2188917"/>
              <a:gd name="connsiteY267" fmla="*/ 202823 h 212657"/>
              <a:gd name="connsiteX268" fmla="*/ 412509 w 2188917"/>
              <a:gd name="connsiteY268" fmla="*/ 202823 h 212657"/>
              <a:gd name="connsiteX269" fmla="*/ 412555 w 2188917"/>
              <a:gd name="connsiteY269" fmla="*/ 202823 h 212657"/>
              <a:gd name="connsiteX270" fmla="*/ 413663 w 2188917"/>
              <a:gd name="connsiteY270" fmla="*/ 202823 h 212657"/>
              <a:gd name="connsiteX271" fmla="*/ 414448 w 2188917"/>
              <a:gd name="connsiteY271" fmla="*/ 203561 h 212657"/>
              <a:gd name="connsiteX272" fmla="*/ 413801 w 2188917"/>
              <a:gd name="connsiteY272" fmla="*/ 204208 h 212657"/>
              <a:gd name="connsiteX273" fmla="*/ 414956 w 2188917"/>
              <a:gd name="connsiteY273" fmla="*/ 85728 h 212657"/>
              <a:gd name="connsiteX274" fmla="*/ 412878 w 2188917"/>
              <a:gd name="connsiteY274" fmla="*/ 86975 h 212657"/>
              <a:gd name="connsiteX275" fmla="*/ 410800 w 2188917"/>
              <a:gd name="connsiteY275" fmla="*/ 86929 h 212657"/>
              <a:gd name="connsiteX276" fmla="*/ 410292 w 2188917"/>
              <a:gd name="connsiteY276" fmla="*/ 84989 h 212657"/>
              <a:gd name="connsiteX277" fmla="*/ 410708 w 2188917"/>
              <a:gd name="connsiteY277" fmla="*/ 82588 h 212657"/>
              <a:gd name="connsiteX278" fmla="*/ 411539 w 2188917"/>
              <a:gd name="connsiteY278" fmla="*/ 82404 h 212657"/>
              <a:gd name="connsiteX279" fmla="*/ 411862 w 2188917"/>
              <a:gd name="connsiteY279" fmla="*/ 82635 h 212657"/>
              <a:gd name="connsiteX280" fmla="*/ 414125 w 2188917"/>
              <a:gd name="connsiteY280" fmla="*/ 83650 h 212657"/>
              <a:gd name="connsiteX281" fmla="*/ 415556 w 2188917"/>
              <a:gd name="connsiteY281" fmla="*/ 84759 h 212657"/>
              <a:gd name="connsiteX282" fmla="*/ 414956 w 2188917"/>
              <a:gd name="connsiteY282" fmla="*/ 85682 h 212657"/>
              <a:gd name="connsiteX283" fmla="*/ 494973 w 2188917"/>
              <a:gd name="connsiteY283" fmla="*/ 81665 h 212657"/>
              <a:gd name="connsiteX284" fmla="*/ 496682 w 2188917"/>
              <a:gd name="connsiteY284" fmla="*/ 81803 h 212657"/>
              <a:gd name="connsiteX285" fmla="*/ 499498 w 2188917"/>
              <a:gd name="connsiteY285" fmla="*/ 82958 h 212657"/>
              <a:gd name="connsiteX286" fmla="*/ 499452 w 2188917"/>
              <a:gd name="connsiteY286" fmla="*/ 83650 h 212657"/>
              <a:gd name="connsiteX287" fmla="*/ 498575 w 2188917"/>
              <a:gd name="connsiteY287" fmla="*/ 84112 h 212657"/>
              <a:gd name="connsiteX288" fmla="*/ 493911 w 2188917"/>
              <a:gd name="connsiteY288" fmla="*/ 83096 h 212657"/>
              <a:gd name="connsiteX289" fmla="*/ 492526 w 2188917"/>
              <a:gd name="connsiteY289" fmla="*/ 81988 h 212657"/>
              <a:gd name="connsiteX290" fmla="*/ 494973 w 2188917"/>
              <a:gd name="connsiteY290" fmla="*/ 81711 h 212657"/>
              <a:gd name="connsiteX291" fmla="*/ 502084 w 2188917"/>
              <a:gd name="connsiteY291" fmla="*/ 92377 h 212657"/>
              <a:gd name="connsiteX292" fmla="*/ 501253 w 2188917"/>
              <a:gd name="connsiteY292" fmla="*/ 93347 h 212657"/>
              <a:gd name="connsiteX293" fmla="*/ 498252 w 2188917"/>
              <a:gd name="connsiteY293" fmla="*/ 92146 h 212657"/>
              <a:gd name="connsiteX294" fmla="*/ 498067 w 2188917"/>
              <a:gd name="connsiteY294" fmla="*/ 91500 h 212657"/>
              <a:gd name="connsiteX295" fmla="*/ 499129 w 2188917"/>
              <a:gd name="connsiteY295" fmla="*/ 91177 h 212657"/>
              <a:gd name="connsiteX296" fmla="*/ 502084 w 2188917"/>
              <a:gd name="connsiteY296" fmla="*/ 92377 h 212657"/>
              <a:gd name="connsiteX297" fmla="*/ 488694 w 2188917"/>
              <a:gd name="connsiteY297" fmla="*/ 189525 h 212657"/>
              <a:gd name="connsiteX298" fmla="*/ 493911 w 2188917"/>
              <a:gd name="connsiteY298" fmla="*/ 191233 h 212657"/>
              <a:gd name="connsiteX299" fmla="*/ 493773 w 2188917"/>
              <a:gd name="connsiteY299" fmla="*/ 191787 h 212657"/>
              <a:gd name="connsiteX300" fmla="*/ 491418 w 2188917"/>
              <a:gd name="connsiteY300" fmla="*/ 191695 h 212657"/>
              <a:gd name="connsiteX301" fmla="*/ 487170 w 2188917"/>
              <a:gd name="connsiteY301" fmla="*/ 190033 h 212657"/>
              <a:gd name="connsiteX302" fmla="*/ 488648 w 2188917"/>
              <a:gd name="connsiteY302" fmla="*/ 189525 h 212657"/>
              <a:gd name="connsiteX303" fmla="*/ 483153 w 2188917"/>
              <a:gd name="connsiteY303" fmla="*/ 130470 h 212657"/>
              <a:gd name="connsiteX304" fmla="*/ 484400 w 2188917"/>
              <a:gd name="connsiteY304" fmla="*/ 127930 h 212657"/>
              <a:gd name="connsiteX305" fmla="*/ 485600 w 2188917"/>
              <a:gd name="connsiteY305" fmla="*/ 127191 h 212657"/>
              <a:gd name="connsiteX306" fmla="*/ 486016 w 2188917"/>
              <a:gd name="connsiteY306" fmla="*/ 126961 h 212657"/>
              <a:gd name="connsiteX307" fmla="*/ 486616 w 2188917"/>
              <a:gd name="connsiteY307" fmla="*/ 127422 h 212657"/>
              <a:gd name="connsiteX308" fmla="*/ 486616 w 2188917"/>
              <a:gd name="connsiteY308" fmla="*/ 128115 h 212657"/>
              <a:gd name="connsiteX309" fmla="*/ 485600 w 2188917"/>
              <a:gd name="connsiteY309" fmla="*/ 129962 h 212657"/>
              <a:gd name="connsiteX310" fmla="*/ 486524 w 2188917"/>
              <a:gd name="connsiteY310" fmla="*/ 133563 h 212657"/>
              <a:gd name="connsiteX311" fmla="*/ 486616 w 2188917"/>
              <a:gd name="connsiteY311" fmla="*/ 135641 h 212657"/>
              <a:gd name="connsiteX312" fmla="*/ 485877 w 2188917"/>
              <a:gd name="connsiteY312" fmla="*/ 136103 h 212657"/>
              <a:gd name="connsiteX313" fmla="*/ 484400 w 2188917"/>
              <a:gd name="connsiteY313" fmla="*/ 135826 h 212657"/>
              <a:gd name="connsiteX314" fmla="*/ 482968 w 2188917"/>
              <a:gd name="connsiteY314" fmla="*/ 133286 h 212657"/>
              <a:gd name="connsiteX315" fmla="*/ 483107 w 2188917"/>
              <a:gd name="connsiteY315" fmla="*/ 130470 h 212657"/>
              <a:gd name="connsiteX316" fmla="*/ 430470 w 2188917"/>
              <a:gd name="connsiteY316" fmla="*/ 162191 h 212657"/>
              <a:gd name="connsiteX317" fmla="*/ 430470 w 2188917"/>
              <a:gd name="connsiteY317" fmla="*/ 159605 h 212657"/>
              <a:gd name="connsiteX318" fmla="*/ 431024 w 2188917"/>
              <a:gd name="connsiteY318" fmla="*/ 159559 h 212657"/>
              <a:gd name="connsiteX319" fmla="*/ 432086 w 2188917"/>
              <a:gd name="connsiteY319" fmla="*/ 159743 h 212657"/>
              <a:gd name="connsiteX320" fmla="*/ 437119 w 2188917"/>
              <a:gd name="connsiteY320" fmla="*/ 162698 h 212657"/>
              <a:gd name="connsiteX321" fmla="*/ 437211 w 2188917"/>
              <a:gd name="connsiteY321" fmla="*/ 163345 h 212657"/>
              <a:gd name="connsiteX322" fmla="*/ 436472 w 2188917"/>
              <a:gd name="connsiteY322" fmla="*/ 163760 h 212657"/>
              <a:gd name="connsiteX323" fmla="*/ 433702 w 2188917"/>
              <a:gd name="connsiteY323" fmla="*/ 163483 h 212657"/>
              <a:gd name="connsiteX324" fmla="*/ 430470 w 2188917"/>
              <a:gd name="connsiteY324" fmla="*/ 162191 h 212657"/>
              <a:gd name="connsiteX325" fmla="*/ 437303 w 2188917"/>
              <a:gd name="connsiteY325" fmla="*/ 189986 h 212657"/>
              <a:gd name="connsiteX326" fmla="*/ 433979 w 2188917"/>
              <a:gd name="connsiteY326" fmla="*/ 189248 h 212657"/>
              <a:gd name="connsiteX327" fmla="*/ 434533 w 2188917"/>
              <a:gd name="connsiteY327" fmla="*/ 188601 h 212657"/>
              <a:gd name="connsiteX328" fmla="*/ 436749 w 2188917"/>
              <a:gd name="connsiteY328" fmla="*/ 188001 h 212657"/>
              <a:gd name="connsiteX329" fmla="*/ 438827 w 2188917"/>
              <a:gd name="connsiteY329" fmla="*/ 188555 h 212657"/>
              <a:gd name="connsiteX330" fmla="*/ 437303 w 2188917"/>
              <a:gd name="connsiteY330" fmla="*/ 189986 h 212657"/>
              <a:gd name="connsiteX331" fmla="*/ 445707 w 2188917"/>
              <a:gd name="connsiteY331" fmla="*/ 140027 h 212657"/>
              <a:gd name="connsiteX332" fmla="*/ 444506 w 2188917"/>
              <a:gd name="connsiteY332" fmla="*/ 140351 h 212657"/>
              <a:gd name="connsiteX333" fmla="*/ 443906 w 2188917"/>
              <a:gd name="connsiteY333" fmla="*/ 140351 h 212657"/>
              <a:gd name="connsiteX334" fmla="*/ 442752 w 2188917"/>
              <a:gd name="connsiteY334" fmla="*/ 140351 h 212657"/>
              <a:gd name="connsiteX335" fmla="*/ 442151 w 2188917"/>
              <a:gd name="connsiteY335" fmla="*/ 139473 h 212657"/>
              <a:gd name="connsiteX336" fmla="*/ 443998 w 2188917"/>
              <a:gd name="connsiteY336" fmla="*/ 138273 h 212657"/>
              <a:gd name="connsiteX337" fmla="*/ 445661 w 2188917"/>
              <a:gd name="connsiteY337" fmla="*/ 139289 h 212657"/>
              <a:gd name="connsiteX338" fmla="*/ 445661 w 2188917"/>
              <a:gd name="connsiteY338" fmla="*/ 139981 h 212657"/>
              <a:gd name="connsiteX339" fmla="*/ 479413 w 2188917"/>
              <a:gd name="connsiteY339" fmla="*/ 140720 h 212657"/>
              <a:gd name="connsiteX340" fmla="*/ 476273 w 2188917"/>
              <a:gd name="connsiteY340" fmla="*/ 141782 h 212657"/>
              <a:gd name="connsiteX341" fmla="*/ 472256 w 2188917"/>
              <a:gd name="connsiteY341" fmla="*/ 140536 h 212657"/>
              <a:gd name="connsiteX342" fmla="*/ 472441 w 2188917"/>
              <a:gd name="connsiteY342" fmla="*/ 139889 h 212657"/>
              <a:gd name="connsiteX343" fmla="*/ 473318 w 2188917"/>
              <a:gd name="connsiteY343" fmla="*/ 139889 h 212657"/>
              <a:gd name="connsiteX344" fmla="*/ 477012 w 2188917"/>
              <a:gd name="connsiteY344" fmla="*/ 140027 h 212657"/>
              <a:gd name="connsiteX345" fmla="*/ 477935 w 2188917"/>
              <a:gd name="connsiteY345" fmla="*/ 139658 h 212657"/>
              <a:gd name="connsiteX346" fmla="*/ 479459 w 2188917"/>
              <a:gd name="connsiteY346" fmla="*/ 140027 h 212657"/>
              <a:gd name="connsiteX347" fmla="*/ 479459 w 2188917"/>
              <a:gd name="connsiteY347" fmla="*/ 140674 h 212657"/>
              <a:gd name="connsiteX348" fmla="*/ 494004 w 2188917"/>
              <a:gd name="connsiteY348" fmla="*/ 203561 h 212657"/>
              <a:gd name="connsiteX349" fmla="*/ 492942 w 2188917"/>
              <a:gd name="connsiteY349" fmla="*/ 203792 h 212657"/>
              <a:gd name="connsiteX350" fmla="*/ 482922 w 2188917"/>
              <a:gd name="connsiteY350" fmla="*/ 197513 h 212657"/>
              <a:gd name="connsiteX351" fmla="*/ 483384 w 2188917"/>
              <a:gd name="connsiteY351" fmla="*/ 197005 h 212657"/>
              <a:gd name="connsiteX352" fmla="*/ 484446 w 2188917"/>
              <a:gd name="connsiteY352" fmla="*/ 196866 h 212657"/>
              <a:gd name="connsiteX353" fmla="*/ 491880 w 2188917"/>
              <a:gd name="connsiteY353" fmla="*/ 199360 h 212657"/>
              <a:gd name="connsiteX354" fmla="*/ 493958 w 2188917"/>
              <a:gd name="connsiteY354" fmla="*/ 203608 h 212657"/>
              <a:gd name="connsiteX355" fmla="*/ 500283 w 2188917"/>
              <a:gd name="connsiteY355" fmla="*/ 129731 h 212657"/>
              <a:gd name="connsiteX356" fmla="*/ 498482 w 2188917"/>
              <a:gd name="connsiteY356" fmla="*/ 129731 h 212657"/>
              <a:gd name="connsiteX357" fmla="*/ 497513 w 2188917"/>
              <a:gd name="connsiteY357" fmla="*/ 129038 h 212657"/>
              <a:gd name="connsiteX358" fmla="*/ 500329 w 2188917"/>
              <a:gd name="connsiteY358" fmla="*/ 126914 h 212657"/>
              <a:gd name="connsiteX359" fmla="*/ 502684 w 2188917"/>
              <a:gd name="connsiteY359" fmla="*/ 126914 h 212657"/>
              <a:gd name="connsiteX360" fmla="*/ 503515 w 2188917"/>
              <a:gd name="connsiteY360" fmla="*/ 127284 h 212657"/>
              <a:gd name="connsiteX361" fmla="*/ 503515 w 2188917"/>
              <a:gd name="connsiteY361" fmla="*/ 129361 h 212657"/>
              <a:gd name="connsiteX362" fmla="*/ 502592 w 2188917"/>
              <a:gd name="connsiteY362" fmla="*/ 129685 h 212657"/>
              <a:gd name="connsiteX363" fmla="*/ 500237 w 2188917"/>
              <a:gd name="connsiteY363" fmla="*/ 129685 h 212657"/>
              <a:gd name="connsiteX364" fmla="*/ 507348 w 2188917"/>
              <a:gd name="connsiteY364" fmla="*/ 202038 h 212657"/>
              <a:gd name="connsiteX365" fmla="*/ 504993 w 2188917"/>
              <a:gd name="connsiteY365" fmla="*/ 201622 h 212657"/>
              <a:gd name="connsiteX366" fmla="*/ 506609 w 2188917"/>
              <a:gd name="connsiteY366" fmla="*/ 197328 h 212657"/>
              <a:gd name="connsiteX367" fmla="*/ 508733 w 2188917"/>
              <a:gd name="connsiteY367" fmla="*/ 197697 h 212657"/>
              <a:gd name="connsiteX368" fmla="*/ 508918 w 2188917"/>
              <a:gd name="connsiteY368" fmla="*/ 201114 h 212657"/>
              <a:gd name="connsiteX369" fmla="*/ 507348 w 2188917"/>
              <a:gd name="connsiteY369" fmla="*/ 202038 h 212657"/>
              <a:gd name="connsiteX370" fmla="*/ 513212 w 2188917"/>
              <a:gd name="connsiteY370" fmla="*/ 171933 h 212657"/>
              <a:gd name="connsiteX371" fmla="*/ 513212 w 2188917"/>
              <a:gd name="connsiteY371" fmla="*/ 172625 h 212657"/>
              <a:gd name="connsiteX372" fmla="*/ 513212 w 2188917"/>
              <a:gd name="connsiteY372" fmla="*/ 173318 h 212657"/>
              <a:gd name="connsiteX373" fmla="*/ 512611 w 2188917"/>
              <a:gd name="connsiteY373" fmla="*/ 173688 h 212657"/>
              <a:gd name="connsiteX374" fmla="*/ 512196 w 2188917"/>
              <a:gd name="connsiteY374" fmla="*/ 173457 h 212657"/>
              <a:gd name="connsiteX375" fmla="*/ 510857 w 2188917"/>
              <a:gd name="connsiteY375" fmla="*/ 170594 h 212657"/>
              <a:gd name="connsiteX376" fmla="*/ 511549 w 2188917"/>
              <a:gd name="connsiteY376" fmla="*/ 170225 h 212657"/>
              <a:gd name="connsiteX377" fmla="*/ 511965 w 2188917"/>
              <a:gd name="connsiteY377" fmla="*/ 170455 h 212657"/>
              <a:gd name="connsiteX378" fmla="*/ 513258 w 2188917"/>
              <a:gd name="connsiteY378" fmla="*/ 171887 h 212657"/>
              <a:gd name="connsiteX379" fmla="*/ 537268 w 2188917"/>
              <a:gd name="connsiteY379" fmla="*/ 79772 h 212657"/>
              <a:gd name="connsiteX380" fmla="*/ 536113 w 2188917"/>
              <a:gd name="connsiteY380" fmla="*/ 80511 h 212657"/>
              <a:gd name="connsiteX381" fmla="*/ 532973 w 2188917"/>
              <a:gd name="connsiteY381" fmla="*/ 80695 h 212657"/>
              <a:gd name="connsiteX382" fmla="*/ 532419 w 2188917"/>
              <a:gd name="connsiteY382" fmla="*/ 79449 h 212657"/>
              <a:gd name="connsiteX383" fmla="*/ 534543 w 2188917"/>
              <a:gd name="connsiteY383" fmla="*/ 77925 h 212657"/>
              <a:gd name="connsiteX384" fmla="*/ 537637 w 2188917"/>
              <a:gd name="connsiteY384" fmla="*/ 77325 h 212657"/>
              <a:gd name="connsiteX385" fmla="*/ 538607 w 2188917"/>
              <a:gd name="connsiteY385" fmla="*/ 78017 h 212657"/>
              <a:gd name="connsiteX386" fmla="*/ 537314 w 2188917"/>
              <a:gd name="connsiteY386" fmla="*/ 79818 h 212657"/>
              <a:gd name="connsiteX387" fmla="*/ 630537 w 2188917"/>
              <a:gd name="connsiteY387" fmla="*/ 45558 h 212657"/>
              <a:gd name="connsiteX388" fmla="*/ 631368 w 2188917"/>
              <a:gd name="connsiteY388" fmla="*/ 45742 h 212657"/>
              <a:gd name="connsiteX389" fmla="*/ 632568 w 2188917"/>
              <a:gd name="connsiteY389" fmla="*/ 46804 h 212657"/>
              <a:gd name="connsiteX390" fmla="*/ 632014 w 2188917"/>
              <a:gd name="connsiteY390" fmla="*/ 47543 h 212657"/>
              <a:gd name="connsiteX391" fmla="*/ 630722 w 2188917"/>
              <a:gd name="connsiteY391" fmla="*/ 48236 h 212657"/>
              <a:gd name="connsiteX392" fmla="*/ 629013 w 2188917"/>
              <a:gd name="connsiteY392" fmla="*/ 46851 h 212657"/>
              <a:gd name="connsiteX393" fmla="*/ 630537 w 2188917"/>
              <a:gd name="connsiteY393" fmla="*/ 45512 h 212657"/>
              <a:gd name="connsiteX394" fmla="*/ 579100 w 2188917"/>
              <a:gd name="connsiteY394" fmla="*/ 147369 h 212657"/>
              <a:gd name="connsiteX395" fmla="*/ 578408 w 2188917"/>
              <a:gd name="connsiteY395" fmla="*/ 148246 h 212657"/>
              <a:gd name="connsiteX396" fmla="*/ 575545 w 2188917"/>
              <a:gd name="connsiteY396" fmla="*/ 146815 h 212657"/>
              <a:gd name="connsiteX397" fmla="*/ 574391 w 2188917"/>
              <a:gd name="connsiteY397" fmla="*/ 145568 h 212657"/>
              <a:gd name="connsiteX398" fmla="*/ 577346 w 2188917"/>
              <a:gd name="connsiteY398" fmla="*/ 143767 h 212657"/>
              <a:gd name="connsiteX399" fmla="*/ 579377 w 2188917"/>
              <a:gd name="connsiteY399" fmla="*/ 144368 h 212657"/>
              <a:gd name="connsiteX400" fmla="*/ 579054 w 2188917"/>
              <a:gd name="connsiteY400" fmla="*/ 147369 h 212657"/>
              <a:gd name="connsiteX401" fmla="*/ 583579 w 2188917"/>
              <a:gd name="connsiteY401" fmla="*/ 134810 h 212657"/>
              <a:gd name="connsiteX402" fmla="*/ 582240 w 2188917"/>
              <a:gd name="connsiteY402" fmla="*/ 135364 h 212657"/>
              <a:gd name="connsiteX403" fmla="*/ 580855 w 2188917"/>
              <a:gd name="connsiteY403" fmla="*/ 134995 h 212657"/>
              <a:gd name="connsiteX404" fmla="*/ 580763 w 2188917"/>
              <a:gd name="connsiteY404" fmla="*/ 133979 h 212657"/>
              <a:gd name="connsiteX405" fmla="*/ 580809 w 2188917"/>
              <a:gd name="connsiteY405" fmla="*/ 132963 h 212657"/>
              <a:gd name="connsiteX406" fmla="*/ 581640 w 2188917"/>
              <a:gd name="connsiteY406" fmla="*/ 132547 h 212657"/>
              <a:gd name="connsiteX407" fmla="*/ 584318 w 2188917"/>
              <a:gd name="connsiteY407" fmla="*/ 133610 h 212657"/>
              <a:gd name="connsiteX408" fmla="*/ 583579 w 2188917"/>
              <a:gd name="connsiteY408" fmla="*/ 134764 h 212657"/>
              <a:gd name="connsiteX409" fmla="*/ 580439 w 2188917"/>
              <a:gd name="connsiteY409" fmla="*/ 109369 h 212657"/>
              <a:gd name="connsiteX410" fmla="*/ 579424 w 2188917"/>
              <a:gd name="connsiteY410" fmla="*/ 108214 h 212657"/>
              <a:gd name="connsiteX411" fmla="*/ 583625 w 2188917"/>
              <a:gd name="connsiteY411" fmla="*/ 107568 h 212657"/>
              <a:gd name="connsiteX412" fmla="*/ 584410 w 2188917"/>
              <a:gd name="connsiteY412" fmla="*/ 108168 h 212657"/>
              <a:gd name="connsiteX413" fmla="*/ 580486 w 2188917"/>
              <a:gd name="connsiteY413" fmla="*/ 109369 h 212657"/>
              <a:gd name="connsiteX414" fmla="*/ 609713 w 2188917"/>
              <a:gd name="connsiteY414" fmla="*/ 174749 h 212657"/>
              <a:gd name="connsiteX415" fmla="*/ 609713 w 2188917"/>
              <a:gd name="connsiteY415" fmla="*/ 175673 h 212657"/>
              <a:gd name="connsiteX416" fmla="*/ 609297 w 2188917"/>
              <a:gd name="connsiteY416" fmla="*/ 176365 h 212657"/>
              <a:gd name="connsiteX417" fmla="*/ 606204 w 2188917"/>
              <a:gd name="connsiteY417" fmla="*/ 176181 h 212657"/>
              <a:gd name="connsiteX418" fmla="*/ 604911 w 2188917"/>
              <a:gd name="connsiteY418" fmla="*/ 174749 h 212657"/>
              <a:gd name="connsiteX419" fmla="*/ 605280 w 2188917"/>
              <a:gd name="connsiteY419" fmla="*/ 173134 h 212657"/>
              <a:gd name="connsiteX420" fmla="*/ 608512 w 2188917"/>
              <a:gd name="connsiteY420" fmla="*/ 173364 h 212657"/>
              <a:gd name="connsiteX421" fmla="*/ 609759 w 2188917"/>
              <a:gd name="connsiteY421" fmla="*/ 174796 h 212657"/>
              <a:gd name="connsiteX422" fmla="*/ 611237 w 2188917"/>
              <a:gd name="connsiteY422" fmla="*/ 51052 h 212657"/>
              <a:gd name="connsiteX423" fmla="*/ 608836 w 2188917"/>
              <a:gd name="connsiteY423" fmla="*/ 50221 h 212657"/>
              <a:gd name="connsiteX424" fmla="*/ 608974 w 2188917"/>
              <a:gd name="connsiteY424" fmla="*/ 49713 h 212657"/>
              <a:gd name="connsiteX425" fmla="*/ 610682 w 2188917"/>
              <a:gd name="connsiteY425" fmla="*/ 48744 h 212657"/>
              <a:gd name="connsiteX426" fmla="*/ 611929 w 2188917"/>
              <a:gd name="connsiteY426" fmla="*/ 48467 h 212657"/>
              <a:gd name="connsiteX427" fmla="*/ 613268 w 2188917"/>
              <a:gd name="connsiteY427" fmla="*/ 49252 h 212657"/>
              <a:gd name="connsiteX428" fmla="*/ 611237 w 2188917"/>
              <a:gd name="connsiteY428" fmla="*/ 51052 h 212657"/>
              <a:gd name="connsiteX429" fmla="*/ 621718 w 2188917"/>
              <a:gd name="connsiteY429" fmla="*/ 154572 h 212657"/>
              <a:gd name="connsiteX430" fmla="*/ 621718 w 2188917"/>
              <a:gd name="connsiteY430" fmla="*/ 154895 h 212657"/>
              <a:gd name="connsiteX431" fmla="*/ 620102 w 2188917"/>
              <a:gd name="connsiteY431" fmla="*/ 156557 h 212657"/>
              <a:gd name="connsiteX432" fmla="*/ 619317 w 2188917"/>
              <a:gd name="connsiteY432" fmla="*/ 156327 h 212657"/>
              <a:gd name="connsiteX433" fmla="*/ 618255 w 2188917"/>
              <a:gd name="connsiteY433" fmla="*/ 154249 h 212657"/>
              <a:gd name="connsiteX434" fmla="*/ 620379 w 2188917"/>
              <a:gd name="connsiteY434" fmla="*/ 153187 h 212657"/>
              <a:gd name="connsiteX435" fmla="*/ 621718 w 2188917"/>
              <a:gd name="connsiteY435" fmla="*/ 153556 h 212657"/>
              <a:gd name="connsiteX436" fmla="*/ 621718 w 2188917"/>
              <a:gd name="connsiteY436" fmla="*/ 154572 h 212657"/>
              <a:gd name="connsiteX437" fmla="*/ 630583 w 2188917"/>
              <a:gd name="connsiteY437" fmla="*/ 178674 h 212657"/>
              <a:gd name="connsiteX438" fmla="*/ 628228 w 2188917"/>
              <a:gd name="connsiteY438" fmla="*/ 177843 h 212657"/>
              <a:gd name="connsiteX439" fmla="*/ 628136 w 2188917"/>
              <a:gd name="connsiteY439" fmla="*/ 177335 h 212657"/>
              <a:gd name="connsiteX440" fmla="*/ 631091 w 2188917"/>
              <a:gd name="connsiteY440" fmla="*/ 176504 h 212657"/>
              <a:gd name="connsiteX441" fmla="*/ 632615 w 2188917"/>
              <a:gd name="connsiteY441" fmla="*/ 177566 h 212657"/>
              <a:gd name="connsiteX442" fmla="*/ 630629 w 2188917"/>
              <a:gd name="connsiteY442" fmla="*/ 178674 h 212657"/>
              <a:gd name="connsiteX443" fmla="*/ 633677 w 2188917"/>
              <a:gd name="connsiteY443" fmla="*/ 85082 h 212657"/>
              <a:gd name="connsiteX444" fmla="*/ 631045 w 2188917"/>
              <a:gd name="connsiteY444" fmla="*/ 83835 h 212657"/>
              <a:gd name="connsiteX445" fmla="*/ 631830 w 2188917"/>
              <a:gd name="connsiteY445" fmla="*/ 82819 h 212657"/>
              <a:gd name="connsiteX446" fmla="*/ 635754 w 2188917"/>
              <a:gd name="connsiteY446" fmla="*/ 84251 h 212657"/>
              <a:gd name="connsiteX447" fmla="*/ 633677 w 2188917"/>
              <a:gd name="connsiteY447" fmla="*/ 85082 h 212657"/>
              <a:gd name="connsiteX448" fmla="*/ 640464 w 2188917"/>
              <a:gd name="connsiteY448" fmla="*/ 152263 h 212657"/>
              <a:gd name="connsiteX449" fmla="*/ 639079 w 2188917"/>
              <a:gd name="connsiteY449" fmla="*/ 150463 h 212657"/>
              <a:gd name="connsiteX450" fmla="*/ 641111 w 2188917"/>
              <a:gd name="connsiteY450" fmla="*/ 150185 h 212657"/>
              <a:gd name="connsiteX451" fmla="*/ 642773 w 2188917"/>
              <a:gd name="connsiteY451" fmla="*/ 151894 h 212657"/>
              <a:gd name="connsiteX452" fmla="*/ 642403 w 2188917"/>
              <a:gd name="connsiteY452" fmla="*/ 152448 h 212657"/>
              <a:gd name="connsiteX453" fmla="*/ 640464 w 2188917"/>
              <a:gd name="connsiteY453" fmla="*/ 152310 h 212657"/>
              <a:gd name="connsiteX454" fmla="*/ 644620 w 2188917"/>
              <a:gd name="connsiteY454" fmla="*/ 179367 h 212657"/>
              <a:gd name="connsiteX455" fmla="*/ 642265 w 2188917"/>
              <a:gd name="connsiteY455" fmla="*/ 178028 h 212657"/>
              <a:gd name="connsiteX456" fmla="*/ 645035 w 2188917"/>
              <a:gd name="connsiteY456" fmla="*/ 176550 h 212657"/>
              <a:gd name="connsiteX457" fmla="*/ 647113 w 2188917"/>
              <a:gd name="connsiteY457" fmla="*/ 178074 h 212657"/>
              <a:gd name="connsiteX458" fmla="*/ 644620 w 2188917"/>
              <a:gd name="connsiteY458" fmla="*/ 179367 h 212657"/>
              <a:gd name="connsiteX459" fmla="*/ 682712 w 2188917"/>
              <a:gd name="connsiteY459" fmla="*/ 168562 h 212657"/>
              <a:gd name="connsiteX460" fmla="*/ 679619 w 2188917"/>
              <a:gd name="connsiteY460" fmla="*/ 167408 h 212657"/>
              <a:gd name="connsiteX461" fmla="*/ 680311 w 2188917"/>
              <a:gd name="connsiteY461" fmla="*/ 166346 h 212657"/>
              <a:gd name="connsiteX462" fmla="*/ 683451 w 2188917"/>
              <a:gd name="connsiteY462" fmla="*/ 167500 h 212657"/>
              <a:gd name="connsiteX463" fmla="*/ 683728 w 2188917"/>
              <a:gd name="connsiteY463" fmla="*/ 168147 h 212657"/>
              <a:gd name="connsiteX464" fmla="*/ 682759 w 2188917"/>
              <a:gd name="connsiteY464" fmla="*/ 168562 h 212657"/>
              <a:gd name="connsiteX465" fmla="*/ 704275 w 2188917"/>
              <a:gd name="connsiteY465" fmla="*/ 34107 h 212657"/>
              <a:gd name="connsiteX466" fmla="*/ 704829 w 2188917"/>
              <a:gd name="connsiteY466" fmla="*/ 34061 h 212657"/>
              <a:gd name="connsiteX467" fmla="*/ 706122 w 2188917"/>
              <a:gd name="connsiteY467" fmla="*/ 34476 h 212657"/>
              <a:gd name="connsiteX468" fmla="*/ 706168 w 2188917"/>
              <a:gd name="connsiteY468" fmla="*/ 36554 h 212657"/>
              <a:gd name="connsiteX469" fmla="*/ 706168 w 2188917"/>
              <a:gd name="connsiteY469" fmla="*/ 37939 h 212657"/>
              <a:gd name="connsiteX470" fmla="*/ 705799 w 2188917"/>
              <a:gd name="connsiteY470" fmla="*/ 38170 h 212657"/>
              <a:gd name="connsiteX471" fmla="*/ 705014 w 2188917"/>
              <a:gd name="connsiteY471" fmla="*/ 37939 h 212657"/>
              <a:gd name="connsiteX472" fmla="*/ 703767 w 2188917"/>
              <a:gd name="connsiteY472" fmla="*/ 36508 h 212657"/>
              <a:gd name="connsiteX473" fmla="*/ 704275 w 2188917"/>
              <a:gd name="connsiteY473" fmla="*/ 34107 h 212657"/>
              <a:gd name="connsiteX474" fmla="*/ 708061 w 2188917"/>
              <a:gd name="connsiteY474" fmla="*/ 143167 h 212657"/>
              <a:gd name="connsiteX475" fmla="*/ 705521 w 2188917"/>
              <a:gd name="connsiteY475" fmla="*/ 143906 h 212657"/>
              <a:gd name="connsiteX476" fmla="*/ 704367 w 2188917"/>
              <a:gd name="connsiteY476" fmla="*/ 143906 h 212657"/>
              <a:gd name="connsiteX477" fmla="*/ 704460 w 2188917"/>
              <a:gd name="connsiteY477" fmla="*/ 141782 h 212657"/>
              <a:gd name="connsiteX478" fmla="*/ 707368 w 2188917"/>
              <a:gd name="connsiteY478" fmla="*/ 139335 h 212657"/>
              <a:gd name="connsiteX479" fmla="*/ 707461 w 2188917"/>
              <a:gd name="connsiteY479" fmla="*/ 137950 h 212657"/>
              <a:gd name="connsiteX480" fmla="*/ 708708 w 2188917"/>
              <a:gd name="connsiteY480" fmla="*/ 137442 h 212657"/>
              <a:gd name="connsiteX481" fmla="*/ 709770 w 2188917"/>
              <a:gd name="connsiteY481" fmla="*/ 137857 h 212657"/>
              <a:gd name="connsiteX482" fmla="*/ 709770 w 2188917"/>
              <a:gd name="connsiteY482" fmla="*/ 139243 h 212657"/>
              <a:gd name="connsiteX483" fmla="*/ 710555 w 2188917"/>
              <a:gd name="connsiteY483" fmla="*/ 140489 h 212657"/>
              <a:gd name="connsiteX484" fmla="*/ 708061 w 2188917"/>
              <a:gd name="connsiteY484" fmla="*/ 143121 h 212657"/>
              <a:gd name="connsiteX485" fmla="*/ 707600 w 2188917"/>
              <a:gd name="connsiteY485" fmla="*/ 59964 h 212657"/>
              <a:gd name="connsiteX486" fmla="*/ 706307 w 2188917"/>
              <a:gd name="connsiteY486" fmla="*/ 59964 h 212657"/>
              <a:gd name="connsiteX487" fmla="*/ 703721 w 2188917"/>
              <a:gd name="connsiteY487" fmla="*/ 59733 h 212657"/>
              <a:gd name="connsiteX488" fmla="*/ 702428 w 2188917"/>
              <a:gd name="connsiteY488" fmla="*/ 59641 h 212657"/>
              <a:gd name="connsiteX489" fmla="*/ 696748 w 2188917"/>
              <a:gd name="connsiteY489" fmla="*/ 57101 h 212657"/>
              <a:gd name="connsiteX490" fmla="*/ 700396 w 2188917"/>
              <a:gd name="connsiteY490" fmla="*/ 52945 h 212657"/>
              <a:gd name="connsiteX491" fmla="*/ 703952 w 2188917"/>
              <a:gd name="connsiteY491" fmla="*/ 54146 h 212657"/>
              <a:gd name="connsiteX492" fmla="*/ 707553 w 2188917"/>
              <a:gd name="connsiteY492" fmla="*/ 56362 h 212657"/>
              <a:gd name="connsiteX493" fmla="*/ 711385 w 2188917"/>
              <a:gd name="connsiteY493" fmla="*/ 57747 h 212657"/>
              <a:gd name="connsiteX494" fmla="*/ 707600 w 2188917"/>
              <a:gd name="connsiteY494" fmla="*/ 59964 h 212657"/>
              <a:gd name="connsiteX495" fmla="*/ 732256 w 2188917"/>
              <a:gd name="connsiteY495" fmla="*/ 188278 h 212657"/>
              <a:gd name="connsiteX496" fmla="*/ 728700 w 2188917"/>
              <a:gd name="connsiteY496" fmla="*/ 188694 h 212657"/>
              <a:gd name="connsiteX497" fmla="*/ 727685 w 2188917"/>
              <a:gd name="connsiteY497" fmla="*/ 187586 h 212657"/>
              <a:gd name="connsiteX498" fmla="*/ 732117 w 2188917"/>
              <a:gd name="connsiteY498" fmla="*/ 187216 h 212657"/>
              <a:gd name="connsiteX499" fmla="*/ 732256 w 2188917"/>
              <a:gd name="connsiteY499" fmla="*/ 188324 h 212657"/>
              <a:gd name="connsiteX500" fmla="*/ 736088 w 2188917"/>
              <a:gd name="connsiteY500" fmla="*/ 46804 h 212657"/>
              <a:gd name="connsiteX501" fmla="*/ 733779 w 2188917"/>
              <a:gd name="connsiteY501" fmla="*/ 47266 h 212657"/>
              <a:gd name="connsiteX502" fmla="*/ 731702 w 2188917"/>
              <a:gd name="connsiteY502" fmla="*/ 46527 h 212657"/>
              <a:gd name="connsiteX503" fmla="*/ 731194 w 2188917"/>
              <a:gd name="connsiteY503" fmla="*/ 45881 h 212657"/>
              <a:gd name="connsiteX504" fmla="*/ 728747 w 2188917"/>
              <a:gd name="connsiteY504" fmla="*/ 42049 h 212657"/>
              <a:gd name="connsiteX505" fmla="*/ 721128 w 2188917"/>
              <a:gd name="connsiteY505" fmla="*/ 41679 h 212657"/>
              <a:gd name="connsiteX506" fmla="*/ 711063 w 2188917"/>
              <a:gd name="connsiteY506" fmla="*/ 40664 h 212657"/>
              <a:gd name="connsiteX507" fmla="*/ 709677 w 2188917"/>
              <a:gd name="connsiteY507" fmla="*/ 39509 h 212657"/>
              <a:gd name="connsiteX508" fmla="*/ 709862 w 2188917"/>
              <a:gd name="connsiteY508" fmla="*/ 38817 h 212657"/>
              <a:gd name="connsiteX509" fmla="*/ 719743 w 2188917"/>
              <a:gd name="connsiteY509" fmla="*/ 36924 h 212657"/>
              <a:gd name="connsiteX510" fmla="*/ 732995 w 2188917"/>
              <a:gd name="connsiteY510" fmla="*/ 39278 h 212657"/>
              <a:gd name="connsiteX511" fmla="*/ 742044 w 2188917"/>
              <a:gd name="connsiteY511" fmla="*/ 40155 h 212657"/>
              <a:gd name="connsiteX512" fmla="*/ 742645 w 2188917"/>
              <a:gd name="connsiteY512" fmla="*/ 41171 h 212657"/>
              <a:gd name="connsiteX513" fmla="*/ 736042 w 2188917"/>
              <a:gd name="connsiteY513" fmla="*/ 46897 h 212657"/>
              <a:gd name="connsiteX514" fmla="*/ 880794 w 2188917"/>
              <a:gd name="connsiteY514" fmla="*/ 35215 h 212657"/>
              <a:gd name="connsiteX515" fmla="*/ 882502 w 2188917"/>
              <a:gd name="connsiteY515" fmla="*/ 35215 h 212657"/>
              <a:gd name="connsiteX516" fmla="*/ 883472 w 2188917"/>
              <a:gd name="connsiteY516" fmla="*/ 36370 h 212657"/>
              <a:gd name="connsiteX517" fmla="*/ 881625 w 2188917"/>
              <a:gd name="connsiteY517" fmla="*/ 37570 h 212657"/>
              <a:gd name="connsiteX518" fmla="*/ 879824 w 2188917"/>
              <a:gd name="connsiteY518" fmla="*/ 36692 h 212657"/>
              <a:gd name="connsiteX519" fmla="*/ 880840 w 2188917"/>
              <a:gd name="connsiteY519" fmla="*/ 35215 h 212657"/>
              <a:gd name="connsiteX520" fmla="*/ 835544 w 2188917"/>
              <a:gd name="connsiteY520" fmla="*/ 78848 h 212657"/>
              <a:gd name="connsiteX521" fmla="*/ 838546 w 2188917"/>
              <a:gd name="connsiteY521" fmla="*/ 77971 h 212657"/>
              <a:gd name="connsiteX522" fmla="*/ 840023 w 2188917"/>
              <a:gd name="connsiteY522" fmla="*/ 78710 h 212657"/>
              <a:gd name="connsiteX523" fmla="*/ 840023 w 2188917"/>
              <a:gd name="connsiteY523" fmla="*/ 79772 h 212657"/>
              <a:gd name="connsiteX524" fmla="*/ 840023 w 2188917"/>
              <a:gd name="connsiteY524" fmla="*/ 80834 h 212657"/>
              <a:gd name="connsiteX525" fmla="*/ 839007 w 2188917"/>
              <a:gd name="connsiteY525" fmla="*/ 80557 h 212657"/>
              <a:gd name="connsiteX526" fmla="*/ 835683 w 2188917"/>
              <a:gd name="connsiteY526" fmla="*/ 79310 h 212657"/>
              <a:gd name="connsiteX527" fmla="*/ 835544 w 2188917"/>
              <a:gd name="connsiteY527" fmla="*/ 78848 h 212657"/>
              <a:gd name="connsiteX528" fmla="*/ 788956 w 2188917"/>
              <a:gd name="connsiteY528" fmla="*/ 51884 h 212657"/>
              <a:gd name="connsiteX529" fmla="*/ 789372 w 2188917"/>
              <a:gd name="connsiteY529" fmla="*/ 52484 h 212657"/>
              <a:gd name="connsiteX530" fmla="*/ 789372 w 2188917"/>
              <a:gd name="connsiteY530" fmla="*/ 52853 h 212657"/>
              <a:gd name="connsiteX531" fmla="*/ 789002 w 2188917"/>
              <a:gd name="connsiteY531" fmla="*/ 53084 h 212657"/>
              <a:gd name="connsiteX532" fmla="*/ 784662 w 2188917"/>
              <a:gd name="connsiteY532" fmla="*/ 54608 h 212657"/>
              <a:gd name="connsiteX533" fmla="*/ 784108 w 2188917"/>
              <a:gd name="connsiteY533" fmla="*/ 54608 h 212657"/>
              <a:gd name="connsiteX534" fmla="*/ 783600 w 2188917"/>
              <a:gd name="connsiteY534" fmla="*/ 54192 h 212657"/>
              <a:gd name="connsiteX535" fmla="*/ 787940 w 2188917"/>
              <a:gd name="connsiteY535" fmla="*/ 51837 h 212657"/>
              <a:gd name="connsiteX536" fmla="*/ 789002 w 2188917"/>
              <a:gd name="connsiteY536" fmla="*/ 51930 h 212657"/>
              <a:gd name="connsiteX537" fmla="*/ 780368 w 2188917"/>
              <a:gd name="connsiteY537" fmla="*/ 26812 h 212657"/>
              <a:gd name="connsiteX538" fmla="*/ 783646 w 2188917"/>
              <a:gd name="connsiteY538" fmla="*/ 27597 h 212657"/>
              <a:gd name="connsiteX539" fmla="*/ 782492 w 2188917"/>
              <a:gd name="connsiteY539" fmla="*/ 28566 h 212657"/>
              <a:gd name="connsiteX540" fmla="*/ 778844 w 2188917"/>
              <a:gd name="connsiteY540" fmla="*/ 28012 h 212657"/>
              <a:gd name="connsiteX541" fmla="*/ 780368 w 2188917"/>
              <a:gd name="connsiteY541" fmla="*/ 26812 h 212657"/>
              <a:gd name="connsiteX542" fmla="*/ 752202 w 2188917"/>
              <a:gd name="connsiteY542" fmla="*/ 60287 h 212657"/>
              <a:gd name="connsiteX543" fmla="*/ 750817 w 2188917"/>
              <a:gd name="connsiteY543" fmla="*/ 59502 h 212657"/>
              <a:gd name="connsiteX544" fmla="*/ 750817 w 2188917"/>
              <a:gd name="connsiteY544" fmla="*/ 58117 h 212657"/>
              <a:gd name="connsiteX545" fmla="*/ 749802 w 2188917"/>
              <a:gd name="connsiteY545" fmla="*/ 57470 h 212657"/>
              <a:gd name="connsiteX546" fmla="*/ 747447 w 2188917"/>
              <a:gd name="connsiteY546" fmla="*/ 57470 h 212657"/>
              <a:gd name="connsiteX547" fmla="*/ 743660 w 2188917"/>
              <a:gd name="connsiteY547" fmla="*/ 55208 h 212657"/>
              <a:gd name="connsiteX548" fmla="*/ 744214 w 2188917"/>
              <a:gd name="connsiteY548" fmla="*/ 54700 h 212657"/>
              <a:gd name="connsiteX549" fmla="*/ 751371 w 2188917"/>
              <a:gd name="connsiteY549" fmla="*/ 54700 h 212657"/>
              <a:gd name="connsiteX550" fmla="*/ 753957 w 2188917"/>
              <a:gd name="connsiteY550" fmla="*/ 54700 h 212657"/>
              <a:gd name="connsiteX551" fmla="*/ 756035 w 2188917"/>
              <a:gd name="connsiteY551" fmla="*/ 55947 h 212657"/>
              <a:gd name="connsiteX552" fmla="*/ 756866 w 2188917"/>
              <a:gd name="connsiteY552" fmla="*/ 57470 h 212657"/>
              <a:gd name="connsiteX553" fmla="*/ 755250 w 2188917"/>
              <a:gd name="connsiteY553" fmla="*/ 59548 h 212657"/>
              <a:gd name="connsiteX554" fmla="*/ 752202 w 2188917"/>
              <a:gd name="connsiteY554" fmla="*/ 60379 h 212657"/>
              <a:gd name="connsiteX555" fmla="*/ 758759 w 2188917"/>
              <a:gd name="connsiteY555" fmla="*/ 197651 h 212657"/>
              <a:gd name="connsiteX556" fmla="*/ 757189 w 2188917"/>
              <a:gd name="connsiteY556" fmla="*/ 197651 h 212657"/>
              <a:gd name="connsiteX557" fmla="*/ 755942 w 2188917"/>
              <a:gd name="connsiteY557" fmla="*/ 196912 h 212657"/>
              <a:gd name="connsiteX558" fmla="*/ 755804 w 2188917"/>
              <a:gd name="connsiteY558" fmla="*/ 195989 h 212657"/>
              <a:gd name="connsiteX559" fmla="*/ 759498 w 2188917"/>
              <a:gd name="connsiteY559" fmla="*/ 195019 h 212657"/>
              <a:gd name="connsiteX560" fmla="*/ 761021 w 2188917"/>
              <a:gd name="connsiteY560" fmla="*/ 195019 h 212657"/>
              <a:gd name="connsiteX561" fmla="*/ 761575 w 2188917"/>
              <a:gd name="connsiteY561" fmla="*/ 195897 h 212657"/>
              <a:gd name="connsiteX562" fmla="*/ 758759 w 2188917"/>
              <a:gd name="connsiteY562" fmla="*/ 197697 h 212657"/>
              <a:gd name="connsiteX563" fmla="*/ 759174 w 2188917"/>
              <a:gd name="connsiteY563" fmla="*/ 123959 h 212657"/>
              <a:gd name="connsiteX564" fmla="*/ 757928 w 2188917"/>
              <a:gd name="connsiteY564" fmla="*/ 123959 h 212657"/>
              <a:gd name="connsiteX565" fmla="*/ 756773 w 2188917"/>
              <a:gd name="connsiteY565" fmla="*/ 123636 h 212657"/>
              <a:gd name="connsiteX566" fmla="*/ 755989 w 2188917"/>
              <a:gd name="connsiteY566" fmla="*/ 123082 h 212657"/>
              <a:gd name="connsiteX567" fmla="*/ 756958 w 2188917"/>
              <a:gd name="connsiteY567" fmla="*/ 122112 h 212657"/>
              <a:gd name="connsiteX568" fmla="*/ 759913 w 2188917"/>
              <a:gd name="connsiteY568" fmla="*/ 122112 h 212657"/>
              <a:gd name="connsiteX569" fmla="*/ 762407 w 2188917"/>
              <a:gd name="connsiteY569" fmla="*/ 123036 h 212657"/>
              <a:gd name="connsiteX570" fmla="*/ 759174 w 2188917"/>
              <a:gd name="connsiteY570" fmla="*/ 123959 h 212657"/>
              <a:gd name="connsiteX571" fmla="*/ 770533 w 2188917"/>
              <a:gd name="connsiteY571" fmla="*/ 209195 h 212657"/>
              <a:gd name="connsiteX572" fmla="*/ 768825 w 2188917"/>
              <a:gd name="connsiteY572" fmla="*/ 209472 h 212657"/>
              <a:gd name="connsiteX573" fmla="*/ 766747 w 2188917"/>
              <a:gd name="connsiteY573" fmla="*/ 208225 h 212657"/>
              <a:gd name="connsiteX574" fmla="*/ 767070 w 2188917"/>
              <a:gd name="connsiteY574" fmla="*/ 207763 h 212657"/>
              <a:gd name="connsiteX575" fmla="*/ 769563 w 2188917"/>
              <a:gd name="connsiteY575" fmla="*/ 207024 h 212657"/>
              <a:gd name="connsiteX576" fmla="*/ 771272 w 2188917"/>
              <a:gd name="connsiteY576" fmla="*/ 208363 h 212657"/>
              <a:gd name="connsiteX577" fmla="*/ 770487 w 2188917"/>
              <a:gd name="connsiteY577" fmla="*/ 209240 h 212657"/>
              <a:gd name="connsiteX578" fmla="*/ 769563 w 2188917"/>
              <a:gd name="connsiteY578" fmla="*/ 193265 h 212657"/>
              <a:gd name="connsiteX579" fmla="*/ 767255 w 2188917"/>
              <a:gd name="connsiteY579" fmla="*/ 193449 h 212657"/>
              <a:gd name="connsiteX580" fmla="*/ 766470 w 2188917"/>
              <a:gd name="connsiteY580" fmla="*/ 192480 h 212657"/>
              <a:gd name="connsiteX581" fmla="*/ 768316 w 2188917"/>
              <a:gd name="connsiteY581" fmla="*/ 191880 h 212657"/>
              <a:gd name="connsiteX582" fmla="*/ 771410 w 2188917"/>
              <a:gd name="connsiteY582" fmla="*/ 192572 h 212657"/>
              <a:gd name="connsiteX583" fmla="*/ 769517 w 2188917"/>
              <a:gd name="connsiteY583" fmla="*/ 193311 h 212657"/>
              <a:gd name="connsiteX584" fmla="*/ 775335 w 2188917"/>
              <a:gd name="connsiteY584" fmla="*/ 46897 h 212657"/>
              <a:gd name="connsiteX585" fmla="*/ 776813 w 2188917"/>
              <a:gd name="connsiteY585" fmla="*/ 46758 h 212657"/>
              <a:gd name="connsiteX586" fmla="*/ 779029 w 2188917"/>
              <a:gd name="connsiteY586" fmla="*/ 47451 h 212657"/>
              <a:gd name="connsiteX587" fmla="*/ 779168 w 2188917"/>
              <a:gd name="connsiteY587" fmla="*/ 48928 h 212657"/>
              <a:gd name="connsiteX588" fmla="*/ 776628 w 2188917"/>
              <a:gd name="connsiteY588" fmla="*/ 48882 h 212657"/>
              <a:gd name="connsiteX589" fmla="*/ 775751 w 2188917"/>
              <a:gd name="connsiteY589" fmla="*/ 47682 h 212657"/>
              <a:gd name="connsiteX590" fmla="*/ 775335 w 2188917"/>
              <a:gd name="connsiteY590" fmla="*/ 46943 h 212657"/>
              <a:gd name="connsiteX591" fmla="*/ 776074 w 2188917"/>
              <a:gd name="connsiteY591" fmla="*/ 60472 h 212657"/>
              <a:gd name="connsiteX592" fmla="*/ 779906 w 2188917"/>
              <a:gd name="connsiteY592" fmla="*/ 59687 h 212657"/>
              <a:gd name="connsiteX593" fmla="*/ 782307 w 2188917"/>
              <a:gd name="connsiteY593" fmla="*/ 61026 h 212657"/>
              <a:gd name="connsiteX594" fmla="*/ 779306 w 2188917"/>
              <a:gd name="connsiteY594" fmla="*/ 61903 h 212657"/>
              <a:gd name="connsiteX595" fmla="*/ 776074 w 2188917"/>
              <a:gd name="connsiteY595" fmla="*/ 60472 h 212657"/>
              <a:gd name="connsiteX596" fmla="*/ 788448 w 2188917"/>
              <a:gd name="connsiteY596" fmla="*/ 153418 h 212657"/>
              <a:gd name="connsiteX597" fmla="*/ 782399 w 2188917"/>
              <a:gd name="connsiteY597" fmla="*/ 152310 h 212657"/>
              <a:gd name="connsiteX598" fmla="*/ 781660 w 2188917"/>
              <a:gd name="connsiteY598" fmla="*/ 151755 h 212657"/>
              <a:gd name="connsiteX599" fmla="*/ 781707 w 2188917"/>
              <a:gd name="connsiteY599" fmla="*/ 150786 h 212657"/>
              <a:gd name="connsiteX600" fmla="*/ 796620 w 2188917"/>
              <a:gd name="connsiteY600" fmla="*/ 149724 h 212657"/>
              <a:gd name="connsiteX601" fmla="*/ 797821 w 2188917"/>
              <a:gd name="connsiteY601" fmla="*/ 150647 h 212657"/>
              <a:gd name="connsiteX602" fmla="*/ 788448 w 2188917"/>
              <a:gd name="connsiteY602" fmla="*/ 153464 h 212657"/>
              <a:gd name="connsiteX603" fmla="*/ 796066 w 2188917"/>
              <a:gd name="connsiteY603" fmla="*/ 30321 h 212657"/>
              <a:gd name="connsiteX604" fmla="*/ 794820 w 2188917"/>
              <a:gd name="connsiteY604" fmla="*/ 30505 h 212657"/>
              <a:gd name="connsiteX605" fmla="*/ 793527 w 2188917"/>
              <a:gd name="connsiteY605" fmla="*/ 29490 h 212657"/>
              <a:gd name="connsiteX606" fmla="*/ 794866 w 2188917"/>
              <a:gd name="connsiteY606" fmla="*/ 26858 h 212657"/>
              <a:gd name="connsiteX607" fmla="*/ 797129 w 2188917"/>
              <a:gd name="connsiteY607" fmla="*/ 26627 h 212657"/>
              <a:gd name="connsiteX608" fmla="*/ 797867 w 2188917"/>
              <a:gd name="connsiteY608" fmla="*/ 27227 h 212657"/>
              <a:gd name="connsiteX609" fmla="*/ 796066 w 2188917"/>
              <a:gd name="connsiteY609" fmla="*/ 30321 h 212657"/>
              <a:gd name="connsiteX610" fmla="*/ 803870 w 2188917"/>
              <a:gd name="connsiteY610" fmla="*/ 182183 h 212657"/>
              <a:gd name="connsiteX611" fmla="*/ 802716 w 2188917"/>
              <a:gd name="connsiteY611" fmla="*/ 183707 h 212657"/>
              <a:gd name="connsiteX612" fmla="*/ 802484 w 2188917"/>
              <a:gd name="connsiteY612" fmla="*/ 185415 h 212657"/>
              <a:gd name="connsiteX613" fmla="*/ 800268 w 2188917"/>
              <a:gd name="connsiteY613" fmla="*/ 186431 h 212657"/>
              <a:gd name="connsiteX614" fmla="*/ 799299 w 2188917"/>
              <a:gd name="connsiteY614" fmla="*/ 186200 h 212657"/>
              <a:gd name="connsiteX615" fmla="*/ 799114 w 2188917"/>
              <a:gd name="connsiteY615" fmla="*/ 185185 h 212657"/>
              <a:gd name="connsiteX616" fmla="*/ 802716 w 2188917"/>
              <a:gd name="connsiteY616" fmla="*/ 181121 h 212657"/>
              <a:gd name="connsiteX617" fmla="*/ 803546 w 2188917"/>
              <a:gd name="connsiteY617" fmla="*/ 180891 h 212657"/>
              <a:gd name="connsiteX618" fmla="*/ 803870 w 2188917"/>
              <a:gd name="connsiteY618" fmla="*/ 181491 h 212657"/>
              <a:gd name="connsiteX619" fmla="*/ 803870 w 2188917"/>
              <a:gd name="connsiteY619" fmla="*/ 182137 h 212657"/>
              <a:gd name="connsiteX620" fmla="*/ 803916 w 2188917"/>
              <a:gd name="connsiteY620" fmla="*/ 103689 h 212657"/>
              <a:gd name="connsiteX621" fmla="*/ 801700 w 2188917"/>
              <a:gd name="connsiteY621" fmla="*/ 101889 h 212657"/>
              <a:gd name="connsiteX622" fmla="*/ 805671 w 2188917"/>
              <a:gd name="connsiteY622" fmla="*/ 102027 h 212657"/>
              <a:gd name="connsiteX623" fmla="*/ 807287 w 2188917"/>
              <a:gd name="connsiteY623" fmla="*/ 103643 h 212657"/>
              <a:gd name="connsiteX624" fmla="*/ 803962 w 2188917"/>
              <a:gd name="connsiteY624" fmla="*/ 103689 h 212657"/>
              <a:gd name="connsiteX625" fmla="*/ 810196 w 2188917"/>
              <a:gd name="connsiteY625" fmla="*/ 138227 h 212657"/>
              <a:gd name="connsiteX626" fmla="*/ 807518 w 2188917"/>
              <a:gd name="connsiteY626" fmla="*/ 136796 h 212657"/>
              <a:gd name="connsiteX627" fmla="*/ 808118 w 2188917"/>
              <a:gd name="connsiteY627" fmla="*/ 136103 h 212657"/>
              <a:gd name="connsiteX628" fmla="*/ 811073 w 2188917"/>
              <a:gd name="connsiteY628" fmla="*/ 137534 h 212657"/>
              <a:gd name="connsiteX629" fmla="*/ 810149 w 2188917"/>
              <a:gd name="connsiteY629" fmla="*/ 138227 h 212657"/>
              <a:gd name="connsiteX630" fmla="*/ 825617 w 2188917"/>
              <a:gd name="connsiteY630" fmla="*/ 137165 h 212657"/>
              <a:gd name="connsiteX631" fmla="*/ 825617 w 2188917"/>
              <a:gd name="connsiteY631" fmla="*/ 136426 h 212657"/>
              <a:gd name="connsiteX632" fmla="*/ 826771 w 2188917"/>
              <a:gd name="connsiteY632" fmla="*/ 135041 h 212657"/>
              <a:gd name="connsiteX633" fmla="*/ 827557 w 2188917"/>
              <a:gd name="connsiteY633" fmla="*/ 134764 h 212657"/>
              <a:gd name="connsiteX634" fmla="*/ 829173 w 2188917"/>
              <a:gd name="connsiteY634" fmla="*/ 136057 h 212657"/>
              <a:gd name="connsiteX635" fmla="*/ 826448 w 2188917"/>
              <a:gd name="connsiteY635" fmla="*/ 137442 h 212657"/>
              <a:gd name="connsiteX636" fmla="*/ 825571 w 2188917"/>
              <a:gd name="connsiteY636" fmla="*/ 137118 h 212657"/>
              <a:gd name="connsiteX637" fmla="*/ 830558 w 2188917"/>
              <a:gd name="connsiteY637" fmla="*/ 179136 h 212657"/>
              <a:gd name="connsiteX638" fmla="*/ 827464 w 2188917"/>
              <a:gd name="connsiteY638" fmla="*/ 177566 h 212657"/>
              <a:gd name="connsiteX639" fmla="*/ 831989 w 2188917"/>
              <a:gd name="connsiteY639" fmla="*/ 176181 h 212657"/>
              <a:gd name="connsiteX640" fmla="*/ 834021 w 2188917"/>
              <a:gd name="connsiteY640" fmla="*/ 177658 h 212657"/>
              <a:gd name="connsiteX641" fmla="*/ 830558 w 2188917"/>
              <a:gd name="connsiteY641" fmla="*/ 179136 h 212657"/>
              <a:gd name="connsiteX642" fmla="*/ 837391 w 2188917"/>
              <a:gd name="connsiteY642" fmla="*/ 145845 h 212657"/>
              <a:gd name="connsiteX643" fmla="*/ 836514 w 2188917"/>
              <a:gd name="connsiteY643" fmla="*/ 145753 h 212657"/>
              <a:gd name="connsiteX644" fmla="*/ 834852 w 2188917"/>
              <a:gd name="connsiteY644" fmla="*/ 144737 h 212657"/>
              <a:gd name="connsiteX645" fmla="*/ 835313 w 2188917"/>
              <a:gd name="connsiteY645" fmla="*/ 142798 h 212657"/>
              <a:gd name="connsiteX646" fmla="*/ 836098 w 2188917"/>
              <a:gd name="connsiteY646" fmla="*/ 142659 h 212657"/>
              <a:gd name="connsiteX647" fmla="*/ 838638 w 2188917"/>
              <a:gd name="connsiteY647" fmla="*/ 144137 h 212657"/>
              <a:gd name="connsiteX648" fmla="*/ 838915 w 2188917"/>
              <a:gd name="connsiteY648" fmla="*/ 144922 h 212657"/>
              <a:gd name="connsiteX649" fmla="*/ 837438 w 2188917"/>
              <a:gd name="connsiteY649" fmla="*/ 145845 h 212657"/>
              <a:gd name="connsiteX650" fmla="*/ 838407 w 2188917"/>
              <a:gd name="connsiteY650" fmla="*/ 87945 h 212657"/>
              <a:gd name="connsiteX651" fmla="*/ 837807 w 2188917"/>
              <a:gd name="connsiteY651" fmla="*/ 87945 h 212657"/>
              <a:gd name="connsiteX652" fmla="*/ 833975 w 2188917"/>
              <a:gd name="connsiteY652" fmla="*/ 86375 h 212657"/>
              <a:gd name="connsiteX653" fmla="*/ 832820 w 2188917"/>
              <a:gd name="connsiteY653" fmla="*/ 85774 h 212657"/>
              <a:gd name="connsiteX654" fmla="*/ 831804 w 2188917"/>
              <a:gd name="connsiteY654" fmla="*/ 84620 h 212657"/>
              <a:gd name="connsiteX655" fmla="*/ 838822 w 2188917"/>
              <a:gd name="connsiteY655" fmla="*/ 84759 h 212657"/>
              <a:gd name="connsiteX656" fmla="*/ 840069 w 2188917"/>
              <a:gd name="connsiteY656" fmla="*/ 86559 h 212657"/>
              <a:gd name="connsiteX657" fmla="*/ 838361 w 2188917"/>
              <a:gd name="connsiteY657" fmla="*/ 87945 h 212657"/>
              <a:gd name="connsiteX658" fmla="*/ 847549 w 2188917"/>
              <a:gd name="connsiteY658" fmla="*/ 120496 h 212657"/>
              <a:gd name="connsiteX659" fmla="*/ 845702 w 2188917"/>
              <a:gd name="connsiteY659" fmla="*/ 118742 h 212657"/>
              <a:gd name="connsiteX660" fmla="*/ 848473 w 2188917"/>
              <a:gd name="connsiteY660" fmla="*/ 117726 h 212657"/>
              <a:gd name="connsiteX661" fmla="*/ 850458 w 2188917"/>
              <a:gd name="connsiteY661" fmla="*/ 119111 h 212657"/>
              <a:gd name="connsiteX662" fmla="*/ 847549 w 2188917"/>
              <a:gd name="connsiteY662" fmla="*/ 120496 h 212657"/>
              <a:gd name="connsiteX663" fmla="*/ 851382 w 2188917"/>
              <a:gd name="connsiteY663" fmla="*/ 100642 h 212657"/>
              <a:gd name="connsiteX664" fmla="*/ 849304 w 2188917"/>
              <a:gd name="connsiteY664" fmla="*/ 101196 h 212657"/>
              <a:gd name="connsiteX665" fmla="*/ 846026 w 2188917"/>
              <a:gd name="connsiteY665" fmla="*/ 101704 h 212657"/>
              <a:gd name="connsiteX666" fmla="*/ 847734 w 2188917"/>
              <a:gd name="connsiteY666" fmla="*/ 99996 h 212657"/>
              <a:gd name="connsiteX667" fmla="*/ 851428 w 2188917"/>
              <a:gd name="connsiteY667" fmla="*/ 99257 h 212657"/>
              <a:gd name="connsiteX668" fmla="*/ 852167 w 2188917"/>
              <a:gd name="connsiteY668" fmla="*/ 99903 h 212657"/>
              <a:gd name="connsiteX669" fmla="*/ 851336 w 2188917"/>
              <a:gd name="connsiteY669" fmla="*/ 100642 h 212657"/>
              <a:gd name="connsiteX670" fmla="*/ 861309 w 2188917"/>
              <a:gd name="connsiteY670" fmla="*/ 116156 h 212657"/>
              <a:gd name="connsiteX671" fmla="*/ 859139 w 2188917"/>
              <a:gd name="connsiteY671" fmla="*/ 117403 h 212657"/>
              <a:gd name="connsiteX672" fmla="*/ 857477 w 2188917"/>
              <a:gd name="connsiteY672" fmla="*/ 117726 h 212657"/>
              <a:gd name="connsiteX673" fmla="*/ 855676 w 2188917"/>
              <a:gd name="connsiteY673" fmla="*/ 116849 h 212657"/>
              <a:gd name="connsiteX674" fmla="*/ 857615 w 2188917"/>
              <a:gd name="connsiteY674" fmla="*/ 114909 h 212657"/>
              <a:gd name="connsiteX675" fmla="*/ 860801 w 2188917"/>
              <a:gd name="connsiteY675" fmla="*/ 115463 h 212657"/>
              <a:gd name="connsiteX676" fmla="*/ 861262 w 2188917"/>
              <a:gd name="connsiteY676" fmla="*/ 116202 h 212657"/>
              <a:gd name="connsiteX677" fmla="*/ 860801 w 2188917"/>
              <a:gd name="connsiteY677" fmla="*/ 25519 h 212657"/>
              <a:gd name="connsiteX678" fmla="*/ 859324 w 2188917"/>
              <a:gd name="connsiteY678" fmla="*/ 25149 h 212657"/>
              <a:gd name="connsiteX679" fmla="*/ 858077 w 2188917"/>
              <a:gd name="connsiteY679" fmla="*/ 24087 h 212657"/>
              <a:gd name="connsiteX680" fmla="*/ 860293 w 2188917"/>
              <a:gd name="connsiteY680" fmla="*/ 22702 h 212657"/>
              <a:gd name="connsiteX681" fmla="*/ 860847 w 2188917"/>
              <a:gd name="connsiteY681" fmla="*/ 22702 h 212657"/>
              <a:gd name="connsiteX682" fmla="*/ 862879 w 2188917"/>
              <a:gd name="connsiteY682" fmla="*/ 23764 h 212657"/>
              <a:gd name="connsiteX683" fmla="*/ 860755 w 2188917"/>
              <a:gd name="connsiteY683" fmla="*/ 25519 h 212657"/>
              <a:gd name="connsiteX684" fmla="*/ 864864 w 2188917"/>
              <a:gd name="connsiteY684" fmla="*/ 117911 h 212657"/>
              <a:gd name="connsiteX685" fmla="*/ 863341 w 2188917"/>
              <a:gd name="connsiteY685" fmla="*/ 116987 h 212657"/>
              <a:gd name="connsiteX686" fmla="*/ 865603 w 2188917"/>
              <a:gd name="connsiteY686" fmla="*/ 115694 h 212657"/>
              <a:gd name="connsiteX687" fmla="*/ 868143 w 2188917"/>
              <a:gd name="connsiteY687" fmla="*/ 116479 h 212657"/>
              <a:gd name="connsiteX688" fmla="*/ 864864 w 2188917"/>
              <a:gd name="connsiteY688" fmla="*/ 117864 h 212657"/>
              <a:gd name="connsiteX689" fmla="*/ 869666 w 2188917"/>
              <a:gd name="connsiteY689" fmla="*/ 16053 h 212657"/>
              <a:gd name="connsiteX690" fmla="*/ 872529 w 2188917"/>
              <a:gd name="connsiteY690" fmla="*/ 15361 h 212657"/>
              <a:gd name="connsiteX691" fmla="*/ 876915 w 2188917"/>
              <a:gd name="connsiteY691" fmla="*/ 17300 h 212657"/>
              <a:gd name="connsiteX692" fmla="*/ 877377 w 2188917"/>
              <a:gd name="connsiteY692" fmla="*/ 18593 h 212657"/>
              <a:gd name="connsiteX693" fmla="*/ 875484 w 2188917"/>
              <a:gd name="connsiteY693" fmla="*/ 18962 h 212657"/>
              <a:gd name="connsiteX694" fmla="*/ 870867 w 2188917"/>
              <a:gd name="connsiteY694" fmla="*/ 17762 h 212657"/>
              <a:gd name="connsiteX695" fmla="*/ 869666 w 2188917"/>
              <a:gd name="connsiteY695" fmla="*/ 16053 h 212657"/>
              <a:gd name="connsiteX696" fmla="*/ 871375 w 2188917"/>
              <a:gd name="connsiteY696" fmla="*/ 173918 h 212657"/>
              <a:gd name="connsiteX697" fmla="*/ 871651 w 2188917"/>
              <a:gd name="connsiteY697" fmla="*/ 173226 h 212657"/>
              <a:gd name="connsiteX698" fmla="*/ 873268 w 2188917"/>
              <a:gd name="connsiteY698" fmla="*/ 172302 h 212657"/>
              <a:gd name="connsiteX699" fmla="*/ 874976 w 2188917"/>
              <a:gd name="connsiteY699" fmla="*/ 172810 h 212657"/>
              <a:gd name="connsiteX700" fmla="*/ 874052 w 2188917"/>
              <a:gd name="connsiteY700" fmla="*/ 174611 h 212657"/>
              <a:gd name="connsiteX701" fmla="*/ 872390 w 2188917"/>
              <a:gd name="connsiteY701" fmla="*/ 174611 h 212657"/>
              <a:gd name="connsiteX702" fmla="*/ 871375 w 2188917"/>
              <a:gd name="connsiteY702" fmla="*/ 173872 h 212657"/>
              <a:gd name="connsiteX703" fmla="*/ 882225 w 2188917"/>
              <a:gd name="connsiteY703" fmla="*/ 205223 h 212657"/>
              <a:gd name="connsiteX704" fmla="*/ 880563 w 2188917"/>
              <a:gd name="connsiteY704" fmla="*/ 206193 h 212657"/>
              <a:gd name="connsiteX705" fmla="*/ 874468 w 2188917"/>
              <a:gd name="connsiteY705" fmla="*/ 207024 h 212657"/>
              <a:gd name="connsiteX706" fmla="*/ 873268 w 2188917"/>
              <a:gd name="connsiteY706" fmla="*/ 207024 h 212657"/>
              <a:gd name="connsiteX707" fmla="*/ 872621 w 2188917"/>
              <a:gd name="connsiteY707" fmla="*/ 206516 h 212657"/>
              <a:gd name="connsiteX708" fmla="*/ 873222 w 2188917"/>
              <a:gd name="connsiteY708" fmla="*/ 205685 h 212657"/>
              <a:gd name="connsiteX709" fmla="*/ 876915 w 2188917"/>
              <a:gd name="connsiteY709" fmla="*/ 204946 h 212657"/>
              <a:gd name="connsiteX710" fmla="*/ 880655 w 2188917"/>
              <a:gd name="connsiteY710" fmla="*/ 204254 h 212657"/>
              <a:gd name="connsiteX711" fmla="*/ 882133 w 2188917"/>
              <a:gd name="connsiteY711" fmla="*/ 204623 h 212657"/>
              <a:gd name="connsiteX712" fmla="*/ 882133 w 2188917"/>
              <a:gd name="connsiteY712" fmla="*/ 205270 h 212657"/>
              <a:gd name="connsiteX713" fmla="*/ 883795 w 2188917"/>
              <a:gd name="connsiteY713" fmla="*/ 55947 h 212657"/>
              <a:gd name="connsiteX714" fmla="*/ 877746 w 2188917"/>
              <a:gd name="connsiteY714" fmla="*/ 56131 h 212657"/>
              <a:gd name="connsiteX715" fmla="*/ 877331 w 2188917"/>
              <a:gd name="connsiteY715" fmla="*/ 55577 h 212657"/>
              <a:gd name="connsiteX716" fmla="*/ 884026 w 2188917"/>
              <a:gd name="connsiteY716" fmla="*/ 54839 h 212657"/>
              <a:gd name="connsiteX717" fmla="*/ 883795 w 2188917"/>
              <a:gd name="connsiteY717" fmla="*/ 55947 h 212657"/>
              <a:gd name="connsiteX718" fmla="*/ 886750 w 2188917"/>
              <a:gd name="connsiteY718" fmla="*/ 29120 h 212657"/>
              <a:gd name="connsiteX719" fmla="*/ 888689 w 2188917"/>
              <a:gd name="connsiteY719" fmla="*/ 29721 h 212657"/>
              <a:gd name="connsiteX720" fmla="*/ 889012 w 2188917"/>
              <a:gd name="connsiteY720" fmla="*/ 31152 h 212657"/>
              <a:gd name="connsiteX721" fmla="*/ 887766 w 2188917"/>
              <a:gd name="connsiteY721" fmla="*/ 31891 h 212657"/>
              <a:gd name="connsiteX722" fmla="*/ 886103 w 2188917"/>
              <a:gd name="connsiteY722" fmla="*/ 32398 h 212657"/>
              <a:gd name="connsiteX723" fmla="*/ 884672 w 2188917"/>
              <a:gd name="connsiteY723" fmla="*/ 30967 h 212657"/>
              <a:gd name="connsiteX724" fmla="*/ 886750 w 2188917"/>
              <a:gd name="connsiteY724" fmla="*/ 29120 h 212657"/>
              <a:gd name="connsiteX725" fmla="*/ 889936 w 2188917"/>
              <a:gd name="connsiteY725" fmla="*/ 209195 h 212657"/>
              <a:gd name="connsiteX726" fmla="*/ 888228 w 2188917"/>
              <a:gd name="connsiteY726" fmla="*/ 210164 h 212657"/>
              <a:gd name="connsiteX727" fmla="*/ 884949 w 2188917"/>
              <a:gd name="connsiteY727" fmla="*/ 209656 h 212657"/>
              <a:gd name="connsiteX728" fmla="*/ 884719 w 2188917"/>
              <a:gd name="connsiteY728" fmla="*/ 209425 h 212657"/>
              <a:gd name="connsiteX729" fmla="*/ 887166 w 2188917"/>
              <a:gd name="connsiteY729" fmla="*/ 207209 h 212657"/>
              <a:gd name="connsiteX730" fmla="*/ 888043 w 2188917"/>
              <a:gd name="connsiteY730" fmla="*/ 207209 h 212657"/>
              <a:gd name="connsiteX731" fmla="*/ 890120 w 2188917"/>
              <a:gd name="connsiteY731" fmla="*/ 208456 h 212657"/>
              <a:gd name="connsiteX732" fmla="*/ 890536 w 2188917"/>
              <a:gd name="connsiteY732" fmla="*/ 208686 h 212657"/>
              <a:gd name="connsiteX733" fmla="*/ 889890 w 2188917"/>
              <a:gd name="connsiteY733" fmla="*/ 209195 h 212657"/>
              <a:gd name="connsiteX734" fmla="*/ 889428 w 2188917"/>
              <a:gd name="connsiteY734" fmla="*/ 16284 h 212657"/>
              <a:gd name="connsiteX735" fmla="*/ 888274 w 2188917"/>
              <a:gd name="connsiteY735" fmla="*/ 14760 h 212657"/>
              <a:gd name="connsiteX736" fmla="*/ 890352 w 2188917"/>
              <a:gd name="connsiteY736" fmla="*/ 14622 h 212657"/>
              <a:gd name="connsiteX737" fmla="*/ 891229 w 2188917"/>
              <a:gd name="connsiteY737" fmla="*/ 15684 h 212657"/>
              <a:gd name="connsiteX738" fmla="*/ 889428 w 2188917"/>
              <a:gd name="connsiteY738" fmla="*/ 16284 h 212657"/>
              <a:gd name="connsiteX739" fmla="*/ 897416 w 2188917"/>
              <a:gd name="connsiteY739" fmla="*/ 172210 h 212657"/>
              <a:gd name="connsiteX740" fmla="*/ 895523 w 2188917"/>
              <a:gd name="connsiteY740" fmla="*/ 171841 h 212657"/>
              <a:gd name="connsiteX741" fmla="*/ 896908 w 2188917"/>
              <a:gd name="connsiteY741" fmla="*/ 169717 h 212657"/>
              <a:gd name="connsiteX742" fmla="*/ 898524 w 2188917"/>
              <a:gd name="connsiteY742" fmla="*/ 169439 h 212657"/>
              <a:gd name="connsiteX743" fmla="*/ 899078 w 2188917"/>
              <a:gd name="connsiteY743" fmla="*/ 170086 h 212657"/>
              <a:gd name="connsiteX744" fmla="*/ 897416 w 2188917"/>
              <a:gd name="connsiteY744" fmla="*/ 172164 h 212657"/>
              <a:gd name="connsiteX745" fmla="*/ 901295 w 2188917"/>
              <a:gd name="connsiteY745" fmla="*/ 51837 h 212657"/>
              <a:gd name="connsiteX746" fmla="*/ 899125 w 2188917"/>
              <a:gd name="connsiteY746" fmla="*/ 51653 h 212657"/>
              <a:gd name="connsiteX747" fmla="*/ 898847 w 2188917"/>
              <a:gd name="connsiteY747" fmla="*/ 51052 h 212657"/>
              <a:gd name="connsiteX748" fmla="*/ 903557 w 2188917"/>
              <a:gd name="connsiteY748" fmla="*/ 49436 h 212657"/>
              <a:gd name="connsiteX749" fmla="*/ 905035 w 2188917"/>
              <a:gd name="connsiteY749" fmla="*/ 50406 h 212657"/>
              <a:gd name="connsiteX750" fmla="*/ 901341 w 2188917"/>
              <a:gd name="connsiteY750" fmla="*/ 51884 h 212657"/>
              <a:gd name="connsiteX751" fmla="*/ 911083 w 2188917"/>
              <a:gd name="connsiteY751" fmla="*/ 81526 h 212657"/>
              <a:gd name="connsiteX752" fmla="*/ 910114 w 2188917"/>
              <a:gd name="connsiteY752" fmla="*/ 81249 h 212657"/>
              <a:gd name="connsiteX753" fmla="*/ 909929 w 2188917"/>
              <a:gd name="connsiteY753" fmla="*/ 80603 h 212657"/>
              <a:gd name="connsiteX754" fmla="*/ 912930 w 2188917"/>
              <a:gd name="connsiteY754" fmla="*/ 79402 h 212657"/>
              <a:gd name="connsiteX755" fmla="*/ 913530 w 2188917"/>
              <a:gd name="connsiteY755" fmla="*/ 79910 h 212657"/>
              <a:gd name="connsiteX756" fmla="*/ 911037 w 2188917"/>
              <a:gd name="connsiteY756" fmla="*/ 81480 h 212657"/>
              <a:gd name="connsiteX757" fmla="*/ 915100 w 2188917"/>
              <a:gd name="connsiteY757" fmla="*/ 60287 h 212657"/>
              <a:gd name="connsiteX758" fmla="*/ 911683 w 2188917"/>
              <a:gd name="connsiteY758" fmla="*/ 60749 h 212657"/>
              <a:gd name="connsiteX759" fmla="*/ 910944 w 2188917"/>
              <a:gd name="connsiteY759" fmla="*/ 60287 h 212657"/>
              <a:gd name="connsiteX760" fmla="*/ 911591 w 2188917"/>
              <a:gd name="connsiteY760" fmla="*/ 59687 h 212657"/>
              <a:gd name="connsiteX761" fmla="*/ 915054 w 2188917"/>
              <a:gd name="connsiteY761" fmla="*/ 59225 h 212657"/>
              <a:gd name="connsiteX762" fmla="*/ 915100 w 2188917"/>
              <a:gd name="connsiteY762" fmla="*/ 60333 h 212657"/>
              <a:gd name="connsiteX763" fmla="*/ 919348 w 2188917"/>
              <a:gd name="connsiteY763" fmla="*/ 22656 h 212657"/>
              <a:gd name="connsiteX764" fmla="*/ 917224 w 2188917"/>
              <a:gd name="connsiteY764" fmla="*/ 23210 h 212657"/>
              <a:gd name="connsiteX765" fmla="*/ 916486 w 2188917"/>
              <a:gd name="connsiteY765" fmla="*/ 22610 h 212657"/>
              <a:gd name="connsiteX766" fmla="*/ 917501 w 2188917"/>
              <a:gd name="connsiteY766" fmla="*/ 21409 h 212657"/>
              <a:gd name="connsiteX767" fmla="*/ 919441 w 2188917"/>
              <a:gd name="connsiteY767" fmla="*/ 20671 h 212657"/>
              <a:gd name="connsiteX768" fmla="*/ 919441 w 2188917"/>
              <a:gd name="connsiteY768" fmla="*/ 22656 h 212657"/>
              <a:gd name="connsiteX769" fmla="*/ 921242 w 2188917"/>
              <a:gd name="connsiteY769" fmla="*/ 187447 h 212657"/>
              <a:gd name="connsiteX770" fmla="*/ 920041 w 2188917"/>
              <a:gd name="connsiteY770" fmla="*/ 186431 h 212657"/>
              <a:gd name="connsiteX771" fmla="*/ 922857 w 2188917"/>
              <a:gd name="connsiteY771" fmla="*/ 185831 h 212657"/>
              <a:gd name="connsiteX772" fmla="*/ 923319 w 2188917"/>
              <a:gd name="connsiteY772" fmla="*/ 187031 h 212657"/>
              <a:gd name="connsiteX773" fmla="*/ 921242 w 2188917"/>
              <a:gd name="connsiteY773" fmla="*/ 187493 h 212657"/>
              <a:gd name="connsiteX774" fmla="*/ 923688 w 2188917"/>
              <a:gd name="connsiteY774" fmla="*/ 127699 h 212657"/>
              <a:gd name="connsiteX775" fmla="*/ 922534 w 2188917"/>
              <a:gd name="connsiteY775" fmla="*/ 128253 h 212657"/>
              <a:gd name="connsiteX776" fmla="*/ 920364 w 2188917"/>
              <a:gd name="connsiteY776" fmla="*/ 127653 h 212657"/>
              <a:gd name="connsiteX777" fmla="*/ 919856 w 2188917"/>
              <a:gd name="connsiteY777" fmla="*/ 126453 h 212657"/>
              <a:gd name="connsiteX778" fmla="*/ 922119 w 2188917"/>
              <a:gd name="connsiteY778" fmla="*/ 125437 h 212657"/>
              <a:gd name="connsiteX779" fmla="*/ 924381 w 2188917"/>
              <a:gd name="connsiteY779" fmla="*/ 126499 h 212657"/>
              <a:gd name="connsiteX780" fmla="*/ 923734 w 2188917"/>
              <a:gd name="connsiteY780" fmla="*/ 127699 h 212657"/>
              <a:gd name="connsiteX781" fmla="*/ 933985 w 2188917"/>
              <a:gd name="connsiteY781" fmla="*/ 36692 h 212657"/>
              <a:gd name="connsiteX782" fmla="*/ 932092 w 2188917"/>
              <a:gd name="connsiteY782" fmla="*/ 37385 h 212657"/>
              <a:gd name="connsiteX783" fmla="*/ 928490 w 2188917"/>
              <a:gd name="connsiteY783" fmla="*/ 36785 h 212657"/>
              <a:gd name="connsiteX784" fmla="*/ 925074 w 2188917"/>
              <a:gd name="connsiteY784" fmla="*/ 34569 h 212657"/>
              <a:gd name="connsiteX785" fmla="*/ 929783 w 2188917"/>
              <a:gd name="connsiteY785" fmla="*/ 33599 h 212657"/>
              <a:gd name="connsiteX786" fmla="*/ 933893 w 2188917"/>
              <a:gd name="connsiteY786" fmla="*/ 35446 h 212657"/>
              <a:gd name="connsiteX787" fmla="*/ 933985 w 2188917"/>
              <a:gd name="connsiteY787" fmla="*/ 36692 h 212657"/>
              <a:gd name="connsiteX788" fmla="*/ 947283 w 2188917"/>
              <a:gd name="connsiteY788" fmla="*/ 152263 h 212657"/>
              <a:gd name="connsiteX789" fmla="*/ 944697 w 2188917"/>
              <a:gd name="connsiteY789" fmla="*/ 151247 h 212657"/>
              <a:gd name="connsiteX790" fmla="*/ 945667 w 2188917"/>
              <a:gd name="connsiteY790" fmla="*/ 150047 h 212657"/>
              <a:gd name="connsiteX791" fmla="*/ 949222 w 2188917"/>
              <a:gd name="connsiteY791" fmla="*/ 148061 h 212657"/>
              <a:gd name="connsiteX792" fmla="*/ 951115 w 2188917"/>
              <a:gd name="connsiteY792" fmla="*/ 148477 h 212657"/>
              <a:gd name="connsiteX793" fmla="*/ 951762 w 2188917"/>
              <a:gd name="connsiteY793" fmla="*/ 150601 h 212657"/>
              <a:gd name="connsiteX794" fmla="*/ 947329 w 2188917"/>
              <a:gd name="connsiteY794" fmla="*/ 152263 h 212657"/>
              <a:gd name="connsiteX795" fmla="*/ 967968 w 2188917"/>
              <a:gd name="connsiteY795" fmla="*/ 43341 h 212657"/>
              <a:gd name="connsiteX796" fmla="*/ 967230 w 2188917"/>
              <a:gd name="connsiteY796" fmla="*/ 43064 h 212657"/>
              <a:gd name="connsiteX797" fmla="*/ 966906 w 2188917"/>
              <a:gd name="connsiteY797" fmla="*/ 42464 h 212657"/>
              <a:gd name="connsiteX798" fmla="*/ 967276 w 2188917"/>
              <a:gd name="connsiteY798" fmla="*/ 40894 h 212657"/>
              <a:gd name="connsiteX799" fmla="*/ 967506 w 2188917"/>
              <a:gd name="connsiteY799" fmla="*/ 40525 h 212657"/>
              <a:gd name="connsiteX800" fmla="*/ 968245 w 2188917"/>
              <a:gd name="connsiteY800" fmla="*/ 40017 h 212657"/>
              <a:gd name="connsiteX801" fmla="*/ 969215 w 2188917"/>
              <a:gd name="connsiteY801" fmla="*/ 40941 h 212657"/>
              <a:gd name="connsiteX802" fmla="*/ 968014 w 2188917"/>
              <a:gd name="connsiteY802" fmla="*/ 43341 h 212657"/>
              <a:gd name="connsiteX803" fmla="*/ 970323 w 2188917"/>
              <a:gd name="connsiteY803" fmla="*/ 37108 h 212657"/>
              <a:gd name="connsiteX804" fmla="*/ 960119 w 2188917"/>
              <a:gd name="connsiteY804" fmla="*/ 37616 h 212657"/>
              <a:gd name="connsiteX805" fmla="*/ 960026 w 2188917"/>
              <a:gd name="connsiteY805" fmla="*/ 37616 h 212657"/>
              <a:gd name="connsiteX806" fmla="*/ 959195 w 2188917"/>
              <a:gd name="connsiteY806" fmla="*/ 38078 h 212657"/>
              <a:gd name="connsiteX807" fmla="*/ 958780 w 2188917"/>
              <a:gd name="connsiteY807" fmla="*/ 38309 h 212657"/>
              <a:gd name="connsiteX808" fmla="*/ 957533 w 2188917"/>
              <a:gd name="connsiteY808" fmla="*/ 37616 h 212657"/>
              <a:gd name="connsiteX809" fmla="*/ 957625 w 2188917"/>
              <a:gd name="connsiteY809" fmla="*/ 36877 h 212657"/>
              <a:gd name="connsiteX810" fmla="*/ 958225 w 2188917"/>
              <a:gd name="connsiteY810" fmla="*/ 36554 h 212657"/>
              <a:gd name="connsiteX811" fmla="*/ 958780 w 2188917"/>
              <a:gd name="connsiteY811" fmla="*/ 35400 h 212657"/>
              <a:gd name="connsiteX812" fmla="*/ 966768 w 2188917"/>
              <a:gd name="connsiteY812" fmla="*/ 34384 h 212657"/>
              <a:gd name="connsiteX813" fmla="*/ 970554 w 2188917"/>
              <a:gd name="connsiteY813" fmla="*/ 35492 h 212657"/>
              <a:gd name="connsiteX814" fmla="*/ 971247 w 2188917"/>
              <a:gd name="connsiteY814" fmla="*/ 36046 h 212657"/>
              <a:gd name="connsiteX815" fmla="*/ 970323 w 2188917"/>
              <a:gd name="connsiteY815" fmla="*/ 37108 h 212657"/>
              <a:gd name="connsiteX816" fmla="*/ 983113 w 2188917"/>
              <a:gd name="connsiteY816" fmla="*/ 123221 h 212657"/>
              <a:gd name="connsiteX817" fmla="*/ 978727 w 2188917"/>
              <a:gd name="connsiteY817" fmla="*/ 121974 h 212657"/>
              <a:gd name="connsiteX818" fmla="*/ 979142 w 2188917"/>
              <a:gd name="connsiteY818" fmla="*/ 121374 h 212657"/>
              <a:gd name="connsiteX819" fmla="*/ 980204 w 2188917"/>
              <a:gd name="connsiteY819" fmla="*/ 121235 h 212657"/>
              <a:gd name="connsiteX820" fmla="*/ 983482 w 2188917"/>
              <a:gd name="connsiteY820" fmla="*/ 122343 h 212657"/>
              <a:gd name="connsiteX821" fmla="*/ 983113 w 2188917"/>
              <a:gd name="connsiteY821" fmla="*/ 123221 h 212657"/>
              <a:gd name="connsiteX822" fmla="*/ 996642 w 2188917"/>
              <a:gd name="connsiteY822" fmla="*/ 43434 h 212657"/>
              <a:gd name="connsiteX823" fmla="*/ 980435 w 2188917"/>
              <a:gd name="connsiteY823" fmla="*/ 45465 h 212657"/>
              <a:gd name="connsiteX824" fmla="*/ 976926 w 2188917"/>
              <a:gd name="connsiteY824" fmla="*/ 44865 h 212657"/>
              <a:gd name="connsiteX825" fmla="*/ 975495 w 2188917"/>
              <a:gd name="connsiteY825" fmla="*/ 43757 h 212657"/>
              <a:gd name="connsiteX826" fmla="*/ 979696 w 2188917"/>
              <a:gd name="connsiteY826" fmla="*/ 40709 h 212657"/>
              <a:gd name="connsiteX827" fmla="*/ 992578 w 2188917"/>
              <a:gd name="connsiteY827" fmla="*/ 41033 h 212657"/>
              <a:gd name="connsiteX828" fmla="*/ 996272 w 2188917"/>
              <a:gd name="connsiteY828" fmla="*/ 41725 h 212657"/>
              <a:gd name="connsiteX829" fmla="*/ 997103 w 2188917"/>
              <a:gd name="connsiteY829" fmla="*/ 42279 h 212657"/>
              <a:gd name="connsiteX830" fmla="*/ 996688 w 2188917"/>
              <a:gd name="connsiteY830" fmla="*/ 43434 h 212657"/>
              <a:gd name="connsiteX831" fmla="*/ 998996 w 2188917"/>
              <a:gd name="connsiteY831" fmla="*/ 31521 h 212657"/>
              <a:gd name="connsiteX832" fmla="*/ 993686 w 2188917"/>
              <a:gd name="connsiteY832" fmla="*/ 33230 h 212657"/>
              <a:gd name="connsiteX833" fmla="*/ 992532 w 2188917"/>
              <a:gd name="connsiteY833" fmla="*/ 33091 h 212657"/>
              <a:gd name="connsiteX834" fmla="*/ 992301 w 2188917"/>
              <a:gd name="connsiteY834" fmla="*/ 31891 h 212657"/>
              <a:gd name="connsiteX835" fmla="*/ 997611 w 2188917"/>
              <a:gd name="connsiteY835" fmla="*/ 30182 h 212657"/>
              <a:gd name="connsiteX836" fmla="*/ 998812 w 2188917"/>
              <a:gd name="connsiteY836" fmla="*/ 30275 h 212657"/>
              <a:gd name="connsiteX837" fmla="*/ 999504 w 2188917"/>
              <a:gd name="connsiteY837" fmla="*/ 30875 h 212657"/>
              <a:gd name="connsiteX838" fmla="*/ 998996 w 2188917"/>
              <a:gd name="connsiteY838" fmla="*/ 31475 h 212657"/>
              <a:gd name="connsiteX839" fmla="*/ 1008831 w 2188917"/>
              <a:gd name="connsiteY839" fmla="*/ 130100 h 212657"/>
              <a:gd name="connsiteX840" fmla="*/ 1007908 w 2188917"/>
              <a:gd name="connsiteY840" fmla="*/ 130424 h 212657"/>
              <a:gd name="connsiteX841" fmla="*/ 1003106 w 2188917"/>
              <a:gd name="connsiteY841" fmla="*/ 131162 h 212657"/>
              <a:gd name="connsiteX842" fmla="*/ 1001166 w 2188917"/>
              <a:gd name="connsiteY842" fmla="*/ 131162 h 212657"/>
              <a:gd name="connsiteX843" fmla="*/ 1000705 w 2188917"/>
              <a:gd name="connsiteY843" fmla="*/ 130978 h 212657"/>
              <a:gd name="connsiteX844" fmla="*/ 1000566 w 2188917"/>
              <a:gd name="connsiteY844" fmla="*/ 130747 h 212657"/>
              <a:gd name="connsiteX845" fmla="*/ 1006707 w 2188917"/>
              <a:gd name="connsiteY845" fmla="*/ 128346 h 212657"/>
              <a:gd name="connsiteX846" fmla="*/ 1008785 w 2188917"/>
              <a:gd name="connsiteY846" fmla="*/ 128715 h 212657"/>
              <a:gd name="connsiteX847" fmla="*/ 1008785 w 2188917"/>
              <a:gd name="connsiteY847" fmla="*/ 130147 h 212657"/>
              <a:gd name="connsiteX848" fmla="*/ 1014972 w 2188917"/>
              <a:gd name="connsiteY848" fmla="*/ 175442 h 212657"/>
              <a:gd name="connsiteX849" fmla="*/ 1012895 w 2188917"/>
              <a:gd name="connsiteY849" fmla="*/ 175719 h 212657"/>
              <a:gd name="connsiteX850" fmla="*/ 1012895 w 2188917"/>
              <a:gd name="connsiteY850" fmla="*/ 174519 h 212657"/>
              <a:gd name="connsiteX851" fmla="*/ 1013310 w 2188917"/>
              <a:gd name="connsiteY851" fmla="*/ 174288 h 212657"/>
              <a:gd name="connsiteX852" fmla="*/ 1013171 w 2188917"/>
              <a:gd name="connsiteY852" fmla="*/ 173087 h 212657"/>
              <a:gd name="connsiteX853" fmla="*/ 1013033 w 2188917"/>
              <a:gd name="connsiteY853" fmla="*/ 172348 h 212657"/>
              <a:gd name="connsiteX854" fmla="*/ 1014233 w 2188917"/>
              <a:gd name="connsiteY854" fmla="*/ 171656 h 212657"/>
              <a:gd name="connsiteX855" fmla="*/ 1015942 w 2188917"/>
              <a:gd name="connsiteY855" fmla="*/ 172625 h 212657"/>
              <a:gd name="connsiteX856" fmla="*/ 1016034 w 2188917"/>
              <a:gd name="connsiteY856" fmla="*/ 172857 h 212657"/>
              <a:gd name="connsiteX857" fmla="*/ 1014972 w 2188917"/>
              <a:gd name="connsiteY857" fmla="*/ 175534 h 212657"/>
              <a:gd name="connsiteX858" fmla="*/ 1017096 w 2188917"/>
              <a:gd name="connsiteY858" fmla="*/ 134394 h 212657"/>
              <a:gd name="connsiteX859" fmla="*/ 1014510 w 2188917"/>
              <a:gd name="connsiteY859" fmla="*/ 134856 h 212657"/>
              <a:gd name="connsiteX860" fmla="*/ 1014972 w 2188917"/>
              <a:gd name="connsiteY860" fmla="*/ 135549 h 212657"/>
              <a:gd name="connsiteX861" fmla="*/ 1014141 w 2188917"/>
              <a:gd name="connsiteY861" fmla="*/ 136010 h 212657"/>
              <a:gd name="connsiteX862" fmla="*/ 1014095 w 2188917"/>
              <a:gd name="connsiteY862" fmla="*/ 134856 h 212657"/>
              <a:gd name="connsiteX863" fmla="*/ 1014279 w 2188917"/>
              <a:gd name="connsiteY863" fmla="*/ 134856 h 212657"/>
              <a:gd name="connsiteX864" fmla="*/ 1012802 w 2188917"/>
              <a:gd name="connsiteY864" fmla="*/ 134394 h 212657"/>
              <a:gd name="connsiteX865" fmla="*/ 1012248 w 2188917"/>
              <a:gd name="connsiteY865" fmla="*/ 133194 h 212657"/>
              <a:gd name="connsiteX866" fmla="*/ 1016450 w 2188917"/>
              <a:gd name="connsiteY866" fmla="*/ 132778 h 212657"/>
              <a:gd name="connsiteX867" fmla="*/ 1017096 w 2188917"/>
              <a:gd name="connsiteY867" fmla="*/ 134394 h 212657"/>
              <a:gd name="connsiteX868" fmla="*/ 1018250 w 2188917"/>
              <a:gd name="connsiteY868" fmla="*/ 69706 h 212657"/>
              <a:gd name="connsiteX869" fmla="*/ 1010493 w 2188917"/>
              <a:gd name="connsiteY869" fmla="*/ 72892 h 212657"/>
              <a:gd name="connsiteX870" fmla="*/ 1008139 w 2188917"/>
              <a:gd name="connsiteY870" fmla="*/ 72661 h 212657"/>
              <a:gd name="connsiteX871" fmla="*/ 1006846 w 2188917"/>
              <a:gd name="connsiteY871" fmla="*/ 71553 h 212657"/>
              <a:gd name="connsiteX872" fmla="*/ 1006984 w 2188917"/>
              <a:gd name="connsiteY872" fmla="*/ 70861 h 212657"/>
              <a:gd name="connsiteX873" fmla="*/ 1016265 w 2188917"/>
              <a:gd name="connsiteY873" fmla="*/ 68229 h 212657"/>
              <a:gd name="connsiteX874" fmla="*/ 1018205 w 2188917"/>
              <a:gd name="connsiteY874" fmla="*/ 69060 h 212657"/>
              <a:gd name="connsiteX875" fmla="*/ 1018250 w 2188917"/>
              <a:gd name="connsiteY875" fmla="*/ 69660 h 212657"/>
              <a:gd name="connsiteX876" fmla="*/ 1020143 w 2188917"/>
              <a:gd name="connsiteY876" fmla="*/ 154064 h 212657"/>
              <a:gd name="connsiteX877" fmla="*/ 1018528 w 2188917"/>
              <a:gd name="connsiteY877" fmla="*/ 153187 h 212657"/>
              <a:gd name="connsiteX878" fmla="*/ 1019867 w 2188917"/>
              <a:gd name="connsiteY878" fmla="*/ 152125 h 212657"/>
              <a:gd name="connsiteX879" fmla="*/ 1024992 w 2188917"/>
              <a:gd name="connsiteY879" fmla="*/ 153602 h 212657"/>
              <a:gd name="connsiteX880" fmla="*/ 1020143 w 2188917"/>
              <a:gd name="connsiteY880" fmla="*/ 154018 h 212657"/>
              <a:gd name="connsiteX881" fmla="*/ 1056851 w 2188917"/>
              <a:gd name="connsiteY881" fmla="*/ 159512 h 212657"/>
              <a:gd name="connsiteX882" fmla="*/ 1058051 w 2188917"/>
              <a:gd name="connsiteY882" fmla="*/ 159512 h 212657"/>
              <a:gd name="connsiteX883" fmla="*/ 1059806 w 2188917"/>
              <a:gd name="connsiteY883" fmla="*/ 159512 h 212657"/>
              <a:gd name="connsiteX884" fmla="*/ 1060730 w 2188917"/>
              <a:gd name="connsiteY884" fmla="*/ 160205 h 212657"/>
              <a:gd name="connsiteX885" fmla="*/ 1060730 w 2188917"/>
              <a:gd name="connsiteY885" fmla="*/ 160898 h 212657"/>
              <a:gd name="connsiteX886" fmla="*/ 1059252 w 2188917"/>
              <a:gd name="connsiteY886" fmla="*/ 161636 h 212657"/>
              <a:gd name="connsiteX887" fmla="*/ 1056297 w 2188917"/>
              <a:gd name="connsiteY887" fmla="*/ 160759 h 212657"/>
              <a:gd name="connsiteX888" fmla="*/ 1055927 w 2188917"/>
              <a:gd name="connsiteY888" fmla="*/ 160159 h 212657"/>
              <a:gd name="connsiteX889" fmla="*/ 1056851 w 2188917"/>
              <a:gd name="connsiteY889" fmla="*/ 159466 h 212657"/>
              <a:gd name="connsiteX890" fmla="*/ 1038613 w 2188917"/>
              <a:gd name="connsiteY890" fmla="*/ 24134 h 212657"/>
              <a:gd name="connsiteX891" fmla="*/ 1036812 w 2188917"/>
              <a:gd name="connsiteY891" fmla="*/ 23718 h 212657"/>
              <a:gd name="connsiteX892" fmla="*/ 1038474 w 2188917"/>
              <a:gd name="connsiteY892" fmla="*/ 22748 h 212657"/>
              <a:gd name="connsiteX893" fmla="*/ 1039721 w 2188917"/>
              <a:gd name="connsiteY893" fmla="*/ 23349 h 212657"/>
              <a:gd name="connsiteX894" fmla="*/ 1044938 w 2188917"/>
              <a:gd name="connsiteY894" fmla="*/ 22702 h 212657"/>
              <a:gd name="connsiteX895" fmla="*/ 1044154 w 2188917"/>
              <a:gd name="connsiteY895" fmla="*/ 22379 h 212657"/>
              <a:gd name="connsiteX896" fmla="*/ 1048632 w 2188917"/>
              <a:gd name="connsiteY896" fmla="*/ 20394 h 212657"/>
              <a:gd name="connsiteX897" fmla="*/ 1049602 w 2188917"/>
              <a:gd name="connsiteY897" fmla="*/ 20624 h 212657"/>
              <a:gd name="connsiteX898" fmla="*/ 1050110 w 2188917"/>
              <a:gd name="connsiteY898" fmla="*/ 21825 h 212657"/>
              <a:gd name="connsiteX899" fmla="*/ 1047478 w 2188917"/>
              <a:gd name="connsiteY899" fmla="*/ 22979 h 212657"/>
              <a:gd name="connsiteX900" fmla="*/ 1048725 w 2188917"/>
              <a:gd name="connsiteY900" fmla="*/ 23764 h 212657"/>
              <a:gd name="connsiteX901" fmla="*/ 1047801 w 2188917"/>
              <a:gd name="connsiteY901" fmla="*/ 24826 h 212657"/>
              <a:gd name="connsiteX902" fmla="*/ 1047201 w 2188917"/>
              <a:gd name="connsiteY902" fmla="*/ 24826 h 212657"/>
              <a:gd name="connsiteX903" fmla="*/ 1046600 w 2188917"/>
              <a:gd name="connsiteY903" fmla="*/ 24826 h 212657"/>
              <a:gd name="connsiteX904" fmla="*/ 1042861 w 2188917"/>
              <a:gd name="connsiteY904" fmla="*/ 24087 h 212657"/>
              <a:gd name="connsiteX905" fmla="*/ 1038705 w 2188917"/>
              <a:gd name="connsiteY905" fmla="*/ 24087 h 212657"/>
              <a:gd name="connsiteX906" fmla="*/ 1053480 w 2188917"/>
              <a:gd name="connsiteY906" fmla="*/ 93254 h 212657"/>
              <a:gd name="connsiteX907" fmla="*/ 1052649 w 2188917"/>
              <a:gd name="connsiteY907" fmla="*/ 93439 h 212657"/>
              <a:gd name="connsiteX908" fmla="*/ 1047016 w 2188917"/>
              <a:gd name="connsiteY908" fmla="*/ 92146 h 212657"/>
              <a:gd name="connsiteX909" fmla="*/ 1046462 w 2188917"/>
              <a:gd name="connsiteY909" fmla="*/ 91777 h 212657"/>
              <a:gd name="connsiteX910" fmla="*/ 1048909 w 2188917"/>
              <a:gd name="connsiteY910" fmla="*/ 90253 h 212657"/>
              <a:gd name="connsiteX911" fmla="*/ 1049787 w 2188917"/>
              <a:gd name="connsiteY911" fmla="*/ 90299 h 212657"/>
              <a:gd name="connsiteX912" fmla="*/ 1053526 w 2188917"/>
              <a:gd name="connsiteY912" fmla="*/ 92562 h 212657"/>
              <a:gd name="connsiteX913" fmla="*/ 1053526 w 2188917"/>
              <a:gd name="connsiteY913" fmla="*/ 93254 h 212657"/>
              <a:gd name="connsiteX914" fmla="*/ 1054265 w 2188917"/>
              <a:gd name="connsiteY914" fmla="*/ 176642 h 212657"/>
              <a:gd name="connsiteX915" fmla="*/ 1054358 w 2188917"/>
              <a:gd name="connsiteY915" fmla="*/ 175673 h 212657"/>
              <a:gd name="connsiteX916" fmla="*/ 1055189 w 2188917"/>
              <a:gd name="connsiteY916" fmla="*/ 175211 h 212657"/>
              <a:gd name="connsiteX917" fmla="*/ 1055697 w 2188917"/>
              <a:gd name="connsiteY917" fmla="*/ 175119 h 212657"/>
              <a:gd name="connsiteX918" fmla="*/ 1056713 w 2188917"/>
              <a:gd name="connsiteY918" fmla="*/ 175257 h 212657"/>
              <a:gd name="connsiteX919" fmla="*/ 1058282 w 2188917"/>
              <a:gd name="connsiteY919" fmla="*/ 176227 h 212657"/>
              <a:gd name="connsiteX920" fmla="*/ 1057313 w 2188917"/>
              <a:gd name="connsiteY920" fmla="*/ 177243 h 212657"/>
              <a:gd name="connsiteX921" fmla="*/ 1054219 w 2188917"/>
              <a:gd name="connsiteY921" fmla="*/ 176642 h 212657"/>
              <a:gd name="connsiteX922" fmla="*/ 1062992 w 2188917"/>
              <a:gd name="connsiteY922" fmla="*/ 203885 h 212657"/>
              <a:gd name="connsiteX923" fmla="*/ 1058329 w 2188917"/>
              <a:gd name="connsiteY923" fmla="*/ 204901 h 212657"/>
              <a:gd name="connsiteX924" fmla="*/ 1057128 w 2188917"/>
              <a:gd name="connsiteY924" fmla="*/ 204346 h 212657"/>
              <a:gd name="connsiteX925" fmla="*/ 1057128 w 2188917"/>
              <a:gd name="connsiteY925" fmla="*/ 203515 h 212657"/>
              <a:gd name="connsiteX926" fmla="*/ 1058329 w 2188917"/>
              <a:gd name="connsiteY926" fmla="*/ 202730 h 212657"/>
              <a:gd name="connsiteX927" fmla="*/ 1062484 w 2188917"/>
              <a:gd name="connsiteY927" fmla="*/ 202730 h 212657"/>
              <a:gd name="connsiteX928" fmla="*/ 1063131 w 2188917"/>
              <a:gd name="connsiteY928" fmla="*/ 203192 h 212657"/>
              <a:gd name="connsiteX929" fmla="*/ 1062992 w 2188917"/>
              <a:gd name="connsiteY929" fmla="*/ 203838 h 212657"/>
              <a:gd name="connsiteX930" fmla="*/ 1062577 w 2188917"/>
              <a:gd name="connsiteY930" fmla="*/ 30182 h 212657"/>
              <a:gd name="connsiteX931" fmla="*/ 1060545 w 2188917"/>
              <a:gd name="connsiteY931" fmla="*/ 29674 h 212657"/>
              <a:gd name="connsiteX932" fmla="*/ 1058651 w 2188917"/>
              <a:gd name="connsiteY932" fmla="*/ 25934 h 212657"/>
              <a:gd name="connsiteX933" fmla="*/ 1059622 w 2188917"/>
              <a:gd name="connsiteY933" fmla="*/ 25057 h 212657"/>
              <a:gd name="connsiteX934" fmla="*/ 1061653 w 2188917"/>
              <a:gd name="connsiteY934" fmla="*/ 25288 h 212657"/>
              <a:gd name="connsiteX935" fmla="*/ 1064100 w 2188917"/>
              <a:gd name="connsiteY935" fmla="*/ 29305 h 212657"/>
              <a:gd name="connsiteX936" fmla="*/ 1062577 w 2188917"/>
              <a:gd name="connsiteY936" fmla="*/ 30228 h 212657"/>
              <a:gd name="connsiteX937" fmla="*/ 1062207 w 2188917"/>
              <a:gd name="connsiteY937" fmla="*/ 13237 h 212657"/>
              <a:gd name="connsiteX938" fmla="*/ 1059944 w 2188917"/>
              <a:gd name="connsiteY938" fmla="*/ 12129 h 212657"/>
              <a:gd name="connsiteX939" fmla="*/ 1064146 w 2188917"/>
              <a:gd name="connsiteY939" fmla="*/ 11251 h 212657"/>
              <a:gd name="connsiteX940" fmla="*/ 1065532 w 2188917"/>
              <a:gd name="connsiteY940" fmla="*/ 12821 h 212657"/>
              <a:gd name="connsiteX941" fmla="*/ 1062253 w 2188917"/>
              <a:gd name="connsiteY941" fmla="*/ 13237 h 212657"/>
              <a:gd name="connsiteX942" fmla="*/ 1589363 w 2188917"/>
              <a:gd name="connsiteY942" fmla="*/ 130562 h 212657"/>
              <a:gd name="connsiteX943" fmla="*/ 1588208 w 2188917"/>
              <a:gd name="connsiteY943" fmla="*/ 131162 h 212657"/>
              <a:gd name="connsiteX944" fmla="*/ 1586038 w 2188917"/>
              <a:gd name="connsiteY944" fmla="*/ 130562 h 212657"/>
              <a:gd name="connsiteX945" fmla="*/ 1585531 w 2188917"/>
              <a:gd name="connsiteY945" fmla="*/ 129361 h 212657"/>
              <a:gd name="connsiteX946" fmla="*/ 1587793 w 2188917"/>
              <a:gd name="connsiteY946" fmla="*/ 128346 h 212657"/>
              <a:gd name="connsiteX947" fmla="*/ 1590009 w 2188917"/>
              <a:gd name="connsiteY947" fmla="*/ 129408 h 212657"/>
              <a:gd name="connsiteX948" fmla="*/ 1589363 w 2188917"/>
              <a:gd name="connsiteY948" fmla="*/ 130608 h 212657"/>
              <a:gd name="connsiteX949" fmla="*/ 1528876 w 2188917"/>
              <a:gd name="connsiteY949" fmla="*/ 64489 h 212657"/>
              <a:gd name="connsiteX950" fmla="*/ 1534140 w 2188917"/>
              <a:gd name="connsiteY950" fmla="*/ 65551 h 212657"/>
              <a:gd name="connsiteX951" fmla="*/ 1540189 w 2188917"/>
              <a:gd name="connsiteY951" fmla="*/ 66474 h 212657"/>
              <a:gd name="connsiteX952" fmla="*/ 1541851 w 2188917"/>
              <a:gd name="connsiteY952" fmla="*/ 68136 h 212657"/>
              <a:gd name="connsiteX953" fmla="*/ 1541158 w 2188917"/>
              <a:gd name="connsiteY953" fmla="*/ 70168 h 212657"/>
              <a:gd name="connsiteX954" fmla="*/ 1540004 w 2188917"/>
              <a:gd name="connsiteY954" fmla="*/ 70399 h 212657"/>
              <a:gd name="connsiteX955" fmla="*/ 1526798 w 2188917"/>
              <a:gd name="connsiteY955" fmla="*/ 67213 h 212657"/>
              <a:gd name="connsiteX956" fmla="*/ 1526014 w 2188917"/>
              <a:gd name="connsiteY956" fmla="*/ 65320 h 212657"/>
              <a:gd name="connsiteX957" fmla="*/ 1528923 w 2188917"/>
              <a:gd name="connsiteY957" fmla="*/ 64442 h 212657"/>
              <a:gd name="connsiteX958" fmla="*/ 1527445 w 2188917"/>
              <a:gd name="connsiteY958" fmla="*/ 152910 h 212657"/>
              <a:gd name="connsiteX959" fmla="*/ 1519965 w 2188917"/>
              <a:gd name="connsiteY959" fmla="*/ 150463 h 212657"/>
              <a:gd name="connsiteX960" fmla="*/ 1519965 w 2188917"/>
              <a:gd name="connsiteY960" fmla="*/ 149908 h 212657"/>
              <a:gd name="connsiteX961" fmla="*/ 1521073 w 2188917"/>
              <a:gd name="connsiteY961" fmla="*/ 149678 h 212657"/>
              <a:gd name="connsiteX962" fmla="*/ 1527491 w 2188917"/>
              <a:gd name="connsiteY962" fmla="*/ 152910 h 212657"/>
              <a:gd name="connsiteX963" fmla="*/ 1520426 w 2188917"/>
              <a:gd name="connsiteY963" fmla="*/ 19424 h 212657"/>
              <a:gd name="connsiteX964" fmla="*/ 1523566 w 2188917"/>
              <a:gd name="connsiteY964" fmla="*/ 19424 h 212657"/>
              <a:gd name="connsiteX965" fmla="*/ 1523843 w 2188917"/>
              <a:gd name="connsiteY965" fmla="*/ 19701 h 212657"/>
              <a:gd name="connsiteX966" fmla="*/ 1522089 w 2188917"/>
              <a:gd name="connsiteY966" fmla="*/ 21271 h 212657"/>
              <a:gd name="connsiteX967" fmla="*/ 1520242 w 2188917"/>
              <a:gd name="connsiteY967" fmla="*/ 20070 h 212657"/>
              <a:gd name="connsiteX968" fmla="*/ 1520426 w 2188917"/>
              <a:gd name="connsiteY968" fmla="*/ 19470 h 212657"/>
              <a:gd name="connsiteX969" fmla="*/ 1520796 w 2188917"/>
              <a:gd name="connsiteY969" fmla="*/ 50960 h 212657"/>
              <a:gd name="connsiteX970" fmla="*/ 1523105 w 2188917"/>
              <a:gd name="connsiteY970" fmla="*/ 51237 h 212657"/>
              <a:gd name="connsiteX971" fmla="*/ 1525552 w 2188917"/>
              <a:gd name="connsiteY971" fmla="*/ 52945 h 212657"/>
              <a:gd name="connsiteX972" fmla="*/ 1524397 w 2188917"/>
              <a:gd name="connsiteY972" fmla="*/ 54469 h 212657"/>
              <a:gd name="connsiteX973" fmla="*/ 1519503 w 2188917"/>
              <a:gd name="connsiteY973" fmla="*/ 53638 h 212657"/>
              <a:gd name="connsiteX974" fmla="*/ 1518303 w 2188917"/>
              <a:gd name="connsiteY974" fmla="*/ 52253 h 212657"/>
              <a:gd name="connsiteX975" fmla="*/ 1520842 w 2188917"/>
              <a:gd name="connsiteY975" fmla="*/ 50960 h 212657"/>
              <a:gd name="connsiteX976" fmla="*/ 1517887 w 2188917"/>
              <a:gd name="connsiteY976" fmla="*/ 107937 h 212657"/>
              <a:gd name="connsiteX977" fmla="*/ 1520796 w 2188917"/>
              <a:gd name="connsiteY977" fmla="*/ 106137 h 212657"/>
              <a:gd name="connsiteX978" fmla="*/ 1520196 w 2188917"/>
              <a:gd name="connsiteY978" fmla="*/ 108584 h 212657"/>
              <a:gd name="connsiteX979" fmla="*/ 1518210 w 2188917"/>
              <a:gd name="connsiteY979" fmla="*/ 109138 h 212657"/>
              <a:gd name="connsiteX980" fmla="*/ 1517933 w 2188917"/>
              <a:gd name="connsiteY980" fmla="*/ 107983 h 212657"/>
              <a:gd name="connsiteX981" fmla="*/ 1515486 w 2188917"/>
              <a:gd name="connsiteY981" fmla="*/ 63796 h 212657"/>
              <a:gd name="connsiteX982" fmla="*/ 1516502 w 2188917"/>
              <a:gd name="connsiteY982" fmla="*/ 65089 h 212657"/>
              <a:gd name="connsiteX983" fmla="*/ 1514655 w 2188917"/>
              <a:gd name="connsiteY983" fmla="*/ 66520 h 212657"/>
              <a:gd name="connsiteX984" fmla="*/ 1511977 w 2188917"/>
              <a:gd name="connsiteY984" fmla="*/ 65689 h 212657"/>
              <a:gd name="connsiteX985" fmla="*/ 1511146 w 2188917"/>
              <a:gd name="connsiteY985" fmla="*/ 63196 h 212657"/>
              <a:gd name="connsiteX986" fmla="*/ 1515532 w 2188917"/>
              <a:gd name="connsiteY986" fmla="*/ 63796 h 212657"/>
              <a:gd name="connsiteX987" fmla="*/ 1517195 w 2188917"/>
              <a:gd name="connsiteY987" fmla="*/ 143490 h 212657"/>
              <a:gd name="connsiteX988" fmla="*/ 1516733 w 2188917"/>
              <a:gd name="connsiteY988" fmla="*/ 144044 h 212657"/>
              <a:gd name="connsiteX989" fmla="*/ 1515579 w 2188917"/>
              <a:gd name="connsiteY989" fmla="*/ 144275 h 212657"/>
              <a:gd name="connsiteX990" fmla="*/ 1504405 w 2188917"/>
              <a:gd name="connsiteY990" fmla="*/ 140813 h 212657"/>
              <a:gd name="connsiteX991" fmla="*/ 1504405 w 2188917"/>
              <a:gd name="connsiteY991" fmla="*/ 139473 h 212657"/>
              <a:gd name="connsiteX992" fmla="*/ 1508514 w 2188917"/>
              <a:gd name="connsiteY992" fmla="*/ 138365 h 212657"/>
              <a:gd name="connsiteX993" fmla="*/ 1517195 w 2188917"/>
              <a:gd name="connsiteY993" fmla="*/ 143490 h 212657"/>
              <a:gd name="connsiteX994" fmla="*/ 1488337 w 2188917"/>
              <a:gd name="connsiteY994" fmla="*/ 63611 h 212657"/>
              <a:gd name="connsiteX995" fmla="*/ 1489491 w 2188917"/>
              <a:gd name="connsiteY995" fmla="*/ 65135 h 212657"/>
              <a:gd name="connsiteX996" fmla="*/ 1487367 w 2188917"/>
              <a:gd name="connsiteY996" fmla="*/ 65320 h 212657"/>
              <a:gd name="connsiteX997" fmla="*/ 1486489 w 2188917"/>
              <a:gd name="connsiteY997" fmla="*/ 64212 h 212657"/>
              <a:gd name="connsiteX998" fmla="*/ 1488337 w 2188917"/>
              <a:gd name="connsiteY998" fmla="*/ 63611 h 212657"/>
              <a:gd name="connsiteX999" fmla="*/ 1472361 w 2188917"/>
              <a:gd name="connsiteY999" fmla="*/ 26396 h 212657"/>
              <a:gd name="connsiteX1000" fmla="*/ 1474115 w 2188917"/>
              <a:gd name="connsiteY1000" fmla="*/ 25611 h 212657"/>
              <a:gd name="connsiteX1001" fmla="*/ 1478733 w 2188917"/>
              <a:gd name="connsiteY1001" fmla="*/ 25657 h 212657"/>
              <a:gd name="connsiteX1002" fmla="*/ 1479148 w 2188917"/>
              <a:gd name="connsiteY1002" fmla="*/ 25888 h 212657"/>
              <a:gd name="connsiteX1003" fmla="*/ 1478825 w 2188917"/>
              <a:gd name="connsiteY1003" fmla="*/ 26119 h 212657"/>
              <a:gd name="connsiteX1004" fmla="*/ 1476470 w 2188917"/>
              <a:gd name="connsiteY1004" fmla="*/ 26996 h 212657"/>
              <a:gd name="connsiteX1005" fmla="*/ 1474115 w 2188917"/>
              <a:gd name="connsiteY1005" fmla="*/ 26996 h 212657"/>
              <a:gd name="connsiteX1006" fmla="*/ 1472453 w 2188917"/>
              <a:gd name="connsiteY1006" fmla="*/ 26904 h 212657"/>
              <a:gd name="connsiteX1007" fmla="*/ 1472037 w 2188917"/>
              <a:gd name="connsiteY1007" fmla="*/ 26673 h 212657"/>
              <a:gd name="connsiteX1008" fmla="*/ 1472361 w 2188917"/>
              <a:gd name="connsiteY1008" fmla="*/ 26442 h 212657"/>
              <a:gd name="connsiteX1009" fmla="*/ 1475085 w 2188917"/>
              <a:gd name="connsiteY1009" fmla="*/ 50221 h 212657"/>
              <a:gd name="connsiteX1010" fmla="*/ 1473145 w 2188917"/>
              <a:gd name="connsiteY1010" fmla="*/ 53269 h 212657"/>
              <a:gd name="connsiteX1011" fmla="*/ 1471114 w 2188917"/>
              <a:gd name="connsiteY1011" fmla="*/ 53269 h 212657"/>
              <a:gd name="connsiteX1012" fmla="*/ 1470514 w 2188917"/>
              <a:gd name="connsiteY1012" fmla="*/ 52068 h 212657"/>
              <a:gd name="connsiteX1013" fmla="*/ 1475085 w 2188917"/>
              <a:gd name="connsiteY1013" fmla="*/ 50175 h 212657"/>
              <a:gd name="connsiteX1014" fmla="*/ 1461648 w 2188917"/>
              <a:gd name="connsiteY1014" fmla="*/ 29120 h 212657"/>
              <a:gd name="connsiteX1015" fmla="*/ 1463865 w 2188917"/>
              <a:gd name="connsiteY1015" fmla="*/ 28658 h 212657"/>
              <a:gd name="connsiteX1016" fmla="*/ 1463818 w 2188917"/>
              <a:gd name="connsiteY1016" fmla="*/ 28520 h 212657"/>
              <a:gd name="connsiteX1017" fmla="*/ 1464142 w 2188917"/>
              <a:gd name="connsiteY1017" fmla="*/ 28520 h 212657"/>
              <a:gd name="connsiteX1018" fmla="*/ 1470699 w 2188917"/>
              <a:gd name="connsiteY1018" fmla="*/ 27827 h 212657"/>
              <a:gd name="connsiteX1019" fmla="*/ 1472361 w 2188917"/>
              <a:gd name="connsiteY1019" fmla="*/ 28612 h 212657"/>
              <a:gd name="connsiteX1020" fmla="*/ 1471298 w 2188917"/>
              <a:gd name="connsiteY1020" fmla="*/ 28935 h 212657"/>
              <a:gd name="connsiteX1021" fmla="*/ 1464142 w 2188917"/>
              <a:gd name="connsiteY1021" fmla="*/ 28520 h 212657"/>
              <a:gd name="connsiteX1022" fmla="*/ 1463911 w 2188917"/>
              <a:gd name="connsiteY1022" fmla="*/ 28612 h 212657"/>
              <a:gd name="connsiteX1023" fmla="*/ 1463865 w 2188917"/>
              <a:gd name="connsiteY1023" fmla="*/ 28612 h 212657"/>
              <a:gd name="connsiteX1024" fmla="*/ 1465619 w 2188917"/>
              <a:gd name="connsiteY1024" fmla="*/ 31706 h 212657"/>
              <a:gd name="connsiteX1025" fmla="*/ 1465389 w 2188917"/>
              <a:gd name="connsiteY1025" fmla="*/ 32768 h 212657"/>
              <a:gd name="connsiteX1026" fmla="*/ 1464188 w 2188917"/>
              <a:gd name="connsiteY1026" fmla="*/ 32768 h 212657"/>
              <a:gd name="connsiteX1027" fmla="*/ 1461880 w 2188917"/>
              <a:gd name="connsiteY1027" fmla="*/ 32260 h 212657"/>
              <a:gd name="connsiteX1028" fmla="*/ 1461695 w 2188917"/>
              <a:gd name="connsiteY1028" fmla="*/ 29074 h 212657"/>
              <a:gd name="connsiteX1029" fmla="*/ 1456662 w 2188917"/>
              <a:gd name="connsiteY1029" fmla="*/ 55116 h 212657"/>
              <a:gd name="connsiteX1030" fmla="*/ 1450567 w 2188917"/>
              <a:gd name="connsiteY1030" fmla="*/ 54331 h 212657"/>
              <a:gd name="connsiteX1031" fmla="*/ 1449828 w 2188917"/>
              <a:gd name="connsiteY1031" fmla="*/ 53730 h 212657"/>
              <a:gd name="connsiteX1032" fmla="*/ 1450613 w 2188917"/>
              <a:gd name="connsiteY1032" fmla="*/ 52622 h 212657"/>
              <a:gd name="connsiteX1033" fmla="*/ 1463126 w 2188917"/>
              <a:gd name="connsiteY1033" fmla="*/ 51514 h 212657"/>
              <a:gd name="connsiteX1034" fmla="*/ 1465619 w 2188917"/>
              <a:gd name="connsiteY1034" fmla="*/ 51976 h 212657"/>
              <a:gd name="connsiteX1035" fmla="*/ 1464742 w 2188917"/>
              <a:gd name="connsiteY1035" fmla="*/ 53084 h 212657"/>
              <a:gd name="connsiteX1036" fmla="*/ 1456616 w 2188917"/>
              <a:gd name="connsiteY1036" fmla="*/ 55116 h 212657"/>
              <a:gd name="connsiteX1037" fmla="*/ 1459894 w 2188917"/>
              <a:gd name="connsiteY1037" fmla="*/ 86375 h 212657"/>
              <a:gd name="connsiteX1038" fmla="*/ 1459478 w 2188917"/>
              <a:gd name="connsiteY1038" fmla="*/ 87021 h 212657"/>
              <a:gd name="connsiteX1039" fmla="*/ 1456662 w 2188917"/>
              <a:gd name="connsiteY1039" fmla="*/ 87067 h 212657"/>
              <a:gd name="connsiteX1040" fmla="*/ 1456247 w 2188917"/>
              <a:gd name="connsiteY1040" fmla="*/ 86836 h 212657"/>
              <a:gd name="connsiteX1041" fmla="*/ 1458324 w 2188917"/>
              <a:gd name="connsiteY1041" fmla="*/ 85082 h 212657"/>
              <a:gd name="connsiteX1042" fmla="*/ 1459848 w 2188917"/>
              <a:gd name="connsiteY1042" fmla="*/ 86375 h 212657"/>
              <a:gd name="connsiteX1043" fmla="*/ 1450244 w 2188917"/>
              <a:gd name="connsiteY1043" fmla="*/ 40432 h 212657"/>
              <a:gd name="connsiteX1044" fmla="*/ 1452599 w 2188917"/>
              <a:gd name="connsiteY1044" fmla="*/ 41587 h 212657"/>
              <a:gd name="connsiteX1045" fmla="*/ 1450567 w 2188917"/>
              <a:gd name="connsiteY1045" fmla="*/ 42557 h 212657"/>
              <a:gd name="connsiteX1046" fmla="*/ 1447981 w 2188917"/>
              <a:gd name="connsiteY1046" fmla="*/ 41448 h 212657"/>
              <a:gd name="connsiteX1047" fmla="*/ 1450290 w 2188917"/>
              <a:gd name="connsiteY1047" fmla="*/ 40432 h 212657"/>
              <a:gd name="connsiteX1048" fmla="*/ 1425034 w 2188917"/>
              <a:gd name="connsiteY1048" fmla="*/ 50775 h 212657"/>
              <a:gd name="connsiteX1049" fmla="*/ 1427758 w 2188917"/>
              <a:gd name="connsiteY1049" fmla="*/ 52530 h 212657"/>
              <a:gd name="connsiteX1050" fmla="*/ 1425034 w 2188917"/>
              <a:gd name="connsiteY1050" fmla="*/ 53453 h 212657"/>
              <a:gd name="connsiteX1051" fmla="*/ 1422217 w 2188917"/>
              <a:gd name="connsiteY1051" fmla="*/ 52022 h 212657"/>
              <a:gd name="connsiteX1052" fmla="*/ 1425034 w 2188917"/>
              <a:gd name="connsiteY1052" fmla="*/ 50775 h 212657"/>
              <a:gd name="connsiteX1053" fmla="*/ 1412844 w 2188917"/>
              <a:gd name="connsiteY1053" fmla="*/ 63103 h 212657"/>
              <a:gd name="connsiteX1054" fmla="*/ 1415106 w 2188917"/>
              <a:gd name="connsiteY1054" fmla="*/ 64119 h 212657"/>
              <a:gd name="connsiteX1055" fmla="*/ 1414645 w 2188917"/>
              <a:gd name="connsiteY1055" fmla="*/ 64535 h 212657"/>
              <a:gd name="connsiteX1056" fmla="*/ 1412890 w 2188917"/>
              <a:gd name="connsiteY1056" fmla="*/ 64535 h 212657"/>
              <a:gd name="connsiteX1057" fmla="*/ 1412290 w 2188917"/>
              <a:gd name="connsiteY1057" fmla="*/ 64535 h 212657"/>
              <a:gd name="connsiteX1058" fmla="*/ 1410489 w 2188917"/>
              <a:gd name="connsiteY1058" fmla="*/ 63658 h 212657"/>
              <a:gd name="connsiteX1059" fmla="*/ 1412844 w 2188917"/>
              <a:gd name="connsiteY1059" fmla="*/ 63103 h 212657"/>
              <a:gd name="connsiteX1060" fmla="*/ 1405272 w 2188917"/>
              <a:gd name="connsiteY1060" fmla="*/ 9820 h 212657"/>
              <a:gd name="connsiteX1061" fmla="*/ 1407811 w 2188917"/>
              <a:gd name="connsiteY1061" fmla="*/ 8527 h 212657"/>
              <a:gd name="connsiteX1062" fmla="*/ 1409289 w 2188917"/>
              <a:gd name="connsiteY1062" fmla="*/ 9266 h 212657"/>
              <a:gd name="connsiteX1063" fmla="*/ 1409289 w 2188917"/>
              <a:gd name="connsiteY1063" fmla="*/ 9958 h 212657"/>
              <a:gd name="connsiteX1064" fmla="*/ 1409289 w 2188917"/>
              <a:gd name="connsiteY1064" fmla="*/ 10651 h 212657"/>
              <a:gd name="connsiteX1065" fmla="*/ 1407811 w 2188917"/>
              <a:gd name="connsiteY1065" fmla="*/ 11390 h 212657"/>
              <a:gd name="connsiteX1066" fmla="*/ 1405225 w 2188917"/>
              <a:gd name="connsiteY1066" fmla="*/ 10836 h 212657"/>
              <a:gd name="connsiteX1067" fmla="*/ 1405225 w 2188917"/>
              <a:gd name="connsiteY1067" fmla="*/ 9820 h 212657"/>
              <a:gd name="connsiteX1068" fmla="*/ 1406426 w 2188917"/>
              <a:gd name="connsiteY1068" fmla="*/ 45512 h 212657"/>
              <a:gd name="connsiteX1069" fmla="*/ 1406841 w 2188917"/>
              <a:gd name="connsiteY1069" fmla="*/ 46804 h 212657"/>
              <a:gd name="connsiteX1070" fmla="*/ 1405918 w 2188917"/>
              <a:gd name="connsiteY1070" fmla="*/ 47497 h 212657"/>
              <a:gd name="connsiteX1071" fmla="*/ 1403702 w 2188917"/>
              <a:gd name="connsiteY1071" fmla="*/ 47497 h 212657"/>
              <a:gd name="connsiteX1072" fmla="*/ 1402455 w 2188917"/>
              <a:gd name="connsiteY1072" fmla="*/ 47358 h 212657"/>
              <a:gd name="connsiteX1073" fmla="*/ 1402039 w 2188917"/>
              <a:gd name="connsiteY1073" fmla="*/ 46804 h 212657"/>
              <a:gd name="connsiteX1074" fmla="*/ 1406426 w 2188917"/>
              <a:gd name="connsiteY1074" fmla="*/ 45465 h 212657"/>
              <a:gd name="connsiteX1075" fmla="*/ 1377568 w 2188917"/>
              <a:gd name="connsiteY1075" fmla="*/ 23533 h 212657"/>
              <a:gd name="connsiteX1076" fmla="*/ 1380431 w 2188917"/>
              <a:gd name="connsiteY1076" fmla="*/ 23533 h 212657"/>
              <a:gd name="connsiteX1077" fmla="*/ 1383155 w 2188917"/>
              <a:gd name="connsiteY1077" fmla="*/ 25611 h 212657"/>
              <a:gd name="connsiteX1078" fmla="*/ 1378907 w 2188917"/>
              <a:gd name="connsiteY1078" fmla="*/ 26165 h 212657"/>
              <a:gd name="connsiteX1079" fmla="*/ 1377522 w 2188917"/>
              <a:gd name="connsiteY1079" fmla="*/ 23533 h 212657"/>
              <a:gd name="connsiteX1080" fmla="*/ 1379184 w 2188917"/>
              <a:gd name="connsiteY1080" fmla="*/ 36969 h 212657"/>
              <a:gd name="connsiteX1081" fmla="*/ 1379184 w 2188917"/>
              <a:gd name="connsiteY1081" fmla="*/ 36969 h 212657"/>
              <a:gd name="connsiteX1082" fmla="*/ 1379415 w 2188917"/>
              <a:gd name="connsiteY1082" fmla="*/ 36924 h 212657"/>
              <a:gd name="connsiteX1083" fmla="*/ 1379415 w 2188917"/>
              <a:gd name="connsiteY1083" fmla="*/ 37016 h 212657"/>
              <a:gd name="connsiteX1084" fmla="*/ 1382370 w 2188917"/>
              <a:gd name="connsiteY1084" fmla="*/ 37847 h 212657"/>
              <a:gd name="connsiteX1085" fmla="*/ 1378861 w 2188917"/>
              <a:gd name="connsiteY1085" fmla="*/ 39740 h 212657"/>
              <a:gd name="connsiteX1086" fmla="*/ 1378861 w 2188917"/>
              <a:gd name="connsiteY1086" fmla="*/ 39878 h 212657"/>
              <a:gd name="connsiteX1087" fmla="*/ 1378029 w 2188917"/>
              <a:gd name="connsiteY1087" fmla="*/ 40294 h 212657"/>
              <a:gd name="connsiteX1088" fmla="*/ 1378722 w 2188917"/>
              <a:gd name="connsiteY1088" fmla="*/ 39786 h 212657"/>
              <a:gd name="connsiteX1089" fmla="*/ 1378907 w 2188917"/>
              <a:gd name="connsiteY1089" fmla="*/ 39786 h 212657"/>
              <a:gd name="connsiteX1090" fmla="*/ 1379461 w 2188917"/>
              <a:gd name="connsiteY1090" fmla="*/ 37062 h 212657"/>
              <a:gd name="connsiteX1091" fmla="*/ 1379276 w 2188917"/>
              <a:gd name="connsiteY1091" fmla="*/ 37062 h 212657"/>
              <a:gd name="connsiteX1092" fmla="*/ 1327655 w 2188917"/>
              <a:gd name="connsiteY1092" fmla="*/ 16146 h 212657"/>
              <a:gd name="connsiteX1093" fmla="*/ 1326824 w 2188917"/>
              <a:gd name="connsiteY1093" fmla="*/ 15684 h 212657"/>
              <a:gd name="connsiteX1094" fmla="*/ 1327840 w 2188917"/>
              <a:gd name="connsiteY1094" fmla="*/ 16053 h 212657"/>
              <a:gd name="connsiteX1095" fmla="*/ 1327840 w 2188917"/>
              <a:gd name="connsiteY1095" fmla="*/ 16100 h 212657"/>
              <a:gd name="connsiteX1096" fmla="*/ 1338413 w 2188917"/>
              <a:gd name="connsiteY1096" fmla="*/ 17946 h 212657"/>
              <a:gd name="connsiteX1097" fmla="*/ 1342707 w 2188917"/>
              <a:gd name="connsiteY1097" fmla="*/ 20394 h 212657"/>
              <a:gd name="connsiteX1098" fmla="*/ 1334489 w 2188917"/>
              <a:gd name="connsiteY1098" fmla="*/ 21548 h 212657"/>
              <a:gd name="connsiteX1099" fmla="*/ 1328948 w 2188917"/>
              <a:gd name="connsiteY1099" fmla="*/ 19840 h 212657"/>
              <a:gd name="connsiteX1100" fmla="*/ 1327793 w 2188917"/>
              <a:gd name="connsiteY1100" fmla="*/ 16146 h 212657"/>
              <a:gd name="connsiteX1101" fmla="*/ 1327655 w 2188917"/>
              <a:gd name="connsiteY1101" fmla="*/ 16146 h 212657"/>
              <a:gd name="connsiteX1102" fmla="*/ 1342892 w 2188917"/>
              <a:gd name="connsiteY1102" fmla="*/ 98564 h 212657"/>
              <a:gd name="connsiteX1103" fmla="*/ 1344231 w 2188917"/>
              <a:gd name="connsiteY1103" fmla="*/ 98980 h 212657"/>
              <a:gd name="connsiteX1104" fmla="*/ 1342523 w 2188917"/>
              <a:gd name="connsiteY1104" fmla="*/ 101196 h 212657"/>
              <a:gd name="connsiteX1105" fmla="*/ 1340999 w 2188917"/>
              <a:gd name="connsiteY1105" fmla="*/ 101289 h 212657"/>
              <a:gd name="connsiteX1106" fmla="*/ 1340537 w 2188917"/>
              <a:gd name="connsiteY1106" fmla="*/ 100411 h 212657"/>
              <a:gd name="connsiteX1107" fmla="*/ 1341738 w 2188917"/>
              <a:gd name="connsiteY1107" fmla="*/ 98934 h 212657"/>
              <a:gd name="connsiteX1108" fmla="*/ 1342892 w 2188917"/>
              <a:gd name="connsiteY1108" fmla="*/ 98610 h 212657"/>
              <a:gd name="connsiteX1109" fmla="*/ 1340445 w 2188917"/>
              <a:gd name="connsiteY1109" fmla="*/ 140120 h 212657"/>
              <a:gd name="connsiteX1110" fmla="*/ 1340491 w 2188917"/>
              <a:gd name="connsiteY1110" fmla="*/ 141135 h 212657"/>
              <a:gd name="connsiteX1111" fmla="*/ 1339475 w 2188917"/>
              <a:gd name="connsiteY1111" fmla="*/ 141782 h 212657"/>
              <a:gd name="connsiteX1112" fmla="*/ 1338460 w 2188917"/>
              <a:gd name="connsiteY1112" fmla="*/ 141644 h 212657"/>
              <a:gd name="connsiteX1113" fmla="*/ 1336012 w 2188917"/>
              <a:gd name="connsiteY1113" fmla="*/ 140212 h 212657"/>
              <a:gd name="connsiteX1114" fmla="*/ 1335643 w 2188917"/>
              <a:gd name="connsiteY1114" fmla="*/ 139566 h 212657"/>
              <a:gd name="connsiteX1115" fmla="*/ 1335643 w 2188917"/>
              <a:gd name="connsiteY1115" fmla="*/ 138642 h 212657"/>
              <a:gd name="connsiteX1116" fmla="*/ 1337074 w 2188917"/>
              <a:gd name="connsiteY1116" fmla="*/ 138319 h 212657"/>
              <a:gd name="connsiteX1117" fmla="*/ 1340398 w 2188917"/>
              <a:gd name="connsiteY1117" fmla="*/ 140166 h 212657"/>
              <a:gd name="connsiteX1118" fmla="*/ 1321191 w 2188917"/>
              <a:gd name="connsiteY1118" fmla="*/ 111723 h 212657"/>
              <a:gd name="connsiteX1119" fmla="*/ 1321976 w 2188917"/>
              <a:gd name="connsiteY1119" fmla="*/ 111446 h 212657"/>
              <a:gd name="connsiteX1120" fmla="*/ 1323638 w 2188917"/>
              <a:gd name="connsiteY1120" fmla="*/ 112739 h 212657"/>
              <a:gd name="connsiteX1121" fmla="*/ 1320960 w 2188917"/>
              <a:gd name="connsiteY1121" fmla="*/ 114124 h 212657"/>
              <a:gd name="connsiteX1122" fmla="*/ 1320082 w 2188917"/>
              <a:gd name="connsiteY1122" fmla="*/ 113801 h 212657"/>
              <a:gd name="connsiteX1123" fmla="*/ 1320082 w 2188917"/>
              <a:gd name="connsiteY1123" fmla="*/ 113109 h 212657"/>
              <a:gd name="connsiteX1124" fmla="*/ 1321237 w 2188917"/>
              <a:gd name="connsiteY1124" fmla="*/ 111723 h 212657"/>
              <a:gd name="connsiteX1125" fmla="*/ 1304753 w 2188917"/>
              <a:gd name="connsiteY1125" fmla="*/ 17438 h 212657"/>
              <a:gd name="connsiteX1126" fmla="*/ 1305954 w 2188917"/>
              <a:gd name="connsiteY1126" fmla="*/ 17485 h 212657"/>
              <a:gd name="connsiteX1127" fmla="*/ 1306646 w 2188917"/>
              <a:gd name="connsiteY1127" fmla="*/ 18685 h 212657"/>
              <a:gd name="connsiteX1128" fmla="*/ 1304799 w 2188917"/>
              <a:gd name="connsiteY1128" fmla="*/ 22702 h 212657"/>
              <a:gd name="connsiteX1129" fmla="*/ 1297458 w 2188917"/>
              <a:gd name="connsiteY1129" fmla="*/ 21686 h 212657"/>
              <a:gd name="connsiteX1130" fmla="*/ 1296534 w 2188917"/>
              <a:gd name="connsiteY1130" fmla="*/ 20717 h 212657"/>
              <a:gd name="connsiteX1131" fmla="*/ 1304707 w 2188917"/>
              <a:gd name="connsiteY1131" fmla="*/ 17438 h 212657"/>
              <a:gd name="connsiteX1132" fmla="*/ 1282960 w 2188917"/>
              <a:gd name="connsiteY1132" fmla="*/ 34338 h 212657"/>
              <a:gd name="connsiteX1133" fmla="*/ 1285637 w 2188917"/>
              <a:gd name="connsiteY1133" fmla="*/ 37062 h 212657"/>
              <a:gd name="connsiteX1134" fmla="*/ 1285869 w 2188917"/>
              <a:gd name="connsiteY1134" fmla="*/ 37062 h 212657"/>
              <a:gd name="connsiteX1135" fmla="*/ 1285869 w 2188917"/>
              <a:gd name="connsiteY1135" fmla="*/ 37247 h 212657"/>
              <a:gd name="connsiteX1136" fmla="*/ 1285684 w 2188917"/>
              <a:gd name="connsiteY1136" fmla="*/ 37108 h 212657"/>
              <a:gd name="connsiteX1137" fmla="*/ 1285684 w 2188917"/>
              <a:gd name="connsiteY1137" fmla="*/ 37016 h 212657"/>
              <a:gd name="connsiteX1138" fmla="*/ 1281066 w 2188917"/>
              <a:gd name="connsiteY1138" fmla="*/ 36231 h 212657"/>
              <a:gd name="connsiteX1139" fmla="*/ 1279635 w 2188917"/>
              <a:gd name="connsiteY1139" fmla="*/ 34615 h 212657"/>
              <a:gd name="connsiteX1140" fmla="*/ 1283006 w 2188917"/>
              <a:gd name="connsiteY1140" fmla="*/ 34292 h 212657"/>
              <a:gd name="connsiteX1141" fmla="*/ 1277973 w 2188917"/>
              <a:gd name="connsiteY1141" fmla="*/ 56593 h 212657"/>
              <a:gd name="connsiteX1142" fmla="*/ 1275202 w 2188917"/>
              <a:gd name="connsiteY1142" fmla="*/ 57424 h 212657"/>
              <a:gd name="connsiteX1143" fmla="*/ 1274418 w 2188917"/>
              <a:gd name="connsiteY1143" fmla="*/ 55947 h 212657"/>
              <a:gd name="connsiteX1144" fmla="*/ 1277188 w 2188917"/>
              <a:gd name="connsiteY1144" fmla="*/ 54885 h 212657"/>
              <a:gd name="connsiteX1145" fmla="*/ 1277973 w 2188917"/>
              <a:gd name="connsiteY1145" fmla="*/ 56593 h 212657"/>
              <a:gd name="connsiteX1146" fmla="*/ 1272617 w 2188917"/>
              <a:gd name="connsiteY1146" fmla="*/ 31013 h 212657"/>
              <a:gd name="connsiteX1147" fmla="*/ 1275295 w 2188917"/>
              <a:gd name="connsiteY1147" fmla="*/ 31706 h 212657"/>
              <a:gd name="connsiteX1148" fmla="*/ 1273217 w 2188917"/>
              <a:gd name="connsiteY1148" fmla="*/ 33922 h 212657"/>
              <a:gd name="connsiteX1149" fmla="*/ 1271278 w 2188917"/>
              <a:gd name="connsiteY1149" fmla="*/ 32583 h 212657"/>
              <a:gd name="connsiteX1150" fmla="*/ 1272571 w 2188917"/>
              <a:gd name="connsiteY1150" fmla="*/ 31013 h 212657"/>
              <a:gd name="connsiteX1151" fmla="*/ 1269985 w 2188917"/>
              <a:gd name="connsiteY1151" fmla="*/ 77325 h 212657"/>
              <a:gd name="connsiteX1152" fmla="*/ 1272801 w 2188917"/>
              <a:gd name="connsiteY1152" fmla="*/ 77556 h 212657"/>
              <a:gd name="connsiteX1153" fmla="*/ 1276542 w 2188917"/>
              <a:gd name="connsiteY1153" fmla="*/ 79818 h 212657"/>
              <a:gd name="connsiteX1154" fmla="*/ 1276542 w 2188917"/>
              <a:gd name="connsiteY1154" fmla="*/ 80511 h 212657"/>
              <a:gd name="connsiteX1155" fmla="*/ 1275941 w 2188917"/>
              <a:gd name="connsiteY1155" fmla="*/ 80880 h 212657"/>
              <a:gd name="connsiteX1156" fmla="*/ 1274464 w 2188917"/>
              <a:gd name="connsiteY1156" fmla="*/ 80003 h 212657"/>
              <a:gd name="connsiteX1157" fmla="*/ 1269939 w 2188917"/>
              <a:gd name="connsiteY1157" fmla="*/ 78710 h 212657"/>
              <a:gd name="connsiteX1158" fmla="*/ 1269338 w 2188917"/>
              <a:gd name="connsiteY1158" fmla="*/ 77879 h 212657"/>
              <a:gd name="connsiteX1159" fmla="*/ 1269939 w 2188917"/>
              <a:gd name="connsiteY1159" fmla="*/ 77371 h 212657"/>
              <a:gd name="connsiteX1160" fmla="*/ 1270539 w 2188917"/>
              <a:gd name="connsiteY1160" fmla="*/ 118188 h 212657"/>
              <a:gd name="connsiteX1161" fmla="*/ 1272109 w 2188917"/>
              <a:gd name="connsiteY1161" fmla="*/ 119619 h 212657"/>
              <a:gd name="connsiteX1162" fmla="*/ 1270031 w 2188917"/>
              <a:gd name="connsiteY1162" fmla="*/ 119896 h 212657"/>
              <a:gd name="connsiteX1163" fmla="*/ 1268923 w 2188917"/>
              <a:gd name="connsiteY1163" fmla="*/ 118926 h 212657"/>
              <a:gd name="connsiteX1164" fmla="*/ 1270539 w 2188917"/>
              <a:gd name="connsiteY1164" fmla="*/ 118188 h 212657"/>
              <a:gd name="connsiteX1165" fmla="*/ 1271786 w 2188917"/>
              <a:gd name="connsiteY1165" fmla="*/ 142475 h 212657"/>
              <a:gd name="connsiteX1166" fmla="*/ 1274325 w 2188917"/>
              <a:gd name="connsiteY1166" fmla="*/ 142336 h 212657"/>
              <a:gd name="connsiteX1167" fmla="*/ 1274926 w 2188917"/>
              <a:gd name="connsiteY1167" fmla="*/ 142890 h 212657"/>
              <a:gd name="connsiteX1168" fmla="*/ 1272017 w 2188917"/>
              <a:gd name="connsiteY1168" fmla="*/ 143814 h 212657"/>
              <a:gd name="connsiteX1169" fmla="*/ 1269847 w 2188917"/>
              <a:gd name="connsiteY1169" fmla="*/ 143213 h 212657"/>
              <a:gd name="connsiteX1170" fmla="*/ 1271832 w 2188917"/>
              <a:gd name="connsiteY1170" fmla="*/ 142428 h 212657"/>
              <a:gd name="connsiteX1171" fmla="*/ 1262875 w 2188917"/>
              <a:gd name="connsiteY1171" fmla="*/ 29166 h 212657"/>
              <a:gd name="connsiteX1172" fmla="*/ 1263290 w 2188917"/>
              <a:gd name="connsiteY1172" fmla="*/ 29397 h 212657"/>
              <a:gd name="connsiteX1173" fmla="*/ 1265368 w 2188917"/>
              <a:gd name="connsiteY1173" fmla="*/ 29674 h 212657"/>
              <a:gd name="connsiteX1174" fmla="*/ 1268138 w 2188917"/>
              <a:gd name="connsiteY1174" fmla="*/ 30644 h 212657"/>
              <a:gd name="connsiteX1175" fmla="*/ 1267538 w 2188917"/>
              <a:gd name="connsiteY1175" fmla="*/ 31198 h 212657"/>
              <a:gd name="connsiteX1176" fmla="*/ 1264537 w 2188917"/>
              <a:gd name="connsiteY1176" fmla="*/ 31198 h 212657"/>
              <a:gd name="connsiteX1177" fmla="*/ 1262736 w 2188917"/>
              <a:gd name="connsiteY1177" fmla="*/ 31198 h 212657"/>
              <a:gd name="connsiteX1178" fmla="*/ 1260935 w 2188917"/>
              <a:gd name="connsiteY1178" fmla="*/ 30644 h 212657"/>
              <a:gd name="connsiteX1179" fmla="*/ 1262875 w 2188917"/>
              <a:gd name="connsiteY1179" fmla="*/ 29166 h 212657"/>
              <a:gd name="connsiteX1180" fmla="*/ 1258811 w 2188917"/>
              <a:gd name="connsiteY1180" fmla="*/ 33784 h 212657"/>
              <a:gd name="connsiteX1181" fmla="*/ 1263198 w 2188917"/>
              <a:gd name="connsiteY1181" fmla="*/ 32306 h 212657"/>
              <a:gd name="connsiteX1182" fmla="*/ 1266892 w 2188917"/>
              <a:gd name="connsiteY1182" fmla="*/ 34569 h 212657"/>
              <a:gd name="connsiteX1183" fmla="*/ 1262505 w 2188917"/>
              <a:gd name="connsiteY1183" fmla="*/ 36231 h 212657"/>
              <a:gd name="connsiteX1184" fmla="*/ 1258765 w 2188917"/>
              <a:gd name="connsiteY1184" fmla="*/ 33830 h 212657"/>
              <a:gd name="connsiteX1185" fmla="*/ 1265460 w 2188917"/>
              <a:gd name="connsiteY1185" fmla="*/ 135733 h 212657"/>
              <a:gd name="connsiteX1186" fmla="*/ 1262459 w 2188917"/>
              <a:gd name="connsiteY1186" fmla="*/ 136195 h 212657"/>
              <a:gd name="connsiteX1187" fmla="*/ 1262228 w 2188917"/>
              <a:gd name="connsiteY1187" fmla="*/ 134856 h 212657"/>
              <a:gd name="connsiteX1188" fmla="*/ 1265599 w 2188917"/>
              <a:gd name="connsiteY1188" fmla="*/ 133286 h 212657"/>
              <a:gd name="connsiteX1189" fmla="*/ 1265414 w 2188917"/>
              <a:gd name="connsiteY1189" fmla="*/ 135733 h 212657"/>
              <a:gd name="connsiteX1190" fmla="*/ 1254979 w 2188917"/>
              <a:gd name="connsiteY1190" fmla="*/ 80418 h 212657"/>
              <a:gd name="connsiteX1191" fmla="*/ 1257795 w 2188917"/>
              <a:gd name="connsiteY1191" fmla="*/ 79356 h 212657"/>
              <a:gd name="connsiteX1192" fmla="*/ 1263059 w 2188917"/>
              <a:gd name="connsiteY1192" fmla="*/ 80372 h 212657"/>
              <a:gd name="connsiteX1193" fmla="*/ 1264491 w 2188917"/>
              <a:gd name="connsiteY1193" fmla="*/ 82404 h 212657"/>
              <a:gd name="connsiteX1194" fmla="*/ 1263890 w 2188917"/>
              <a:gd name="connsiteY1194" fmla="*/ 82912 h 212657"/>
              <a:gd name="connsiteX1195" fmla="*/ 1262136 w 2188917"/>
              <a:gd name="connsiteY1195" fmla="*/ 82542 h 212657"/>
              <a:gd name="connsiteX1196" fmla="*/ 1258580 w 2188917"/>
              <a:gd name="connsiteY1196" fmla="*/ 81480 h 212657"/>
              <a:gd name="connsiteX1197" fmla="*/ 1256964 w 2188917"/>
              <a:gd name="connsiteY1197" fmla="*/ 81480 h 212657"/>
              <a:gd name="connsiteX1198" fmla="*/ 1256087 w 2188917"/>
              <a:gd name="connsiteY1198" fmla="*/ 82219 h 212657"/>
              <a:gd name="connsiteX1199" fmla="*/ 1256041 w 2188917"/>
              <a:gd name="connsiteY1199" fmla="*/ 83235 h 212657"/>
              <a:gd name="connsiteX1200" fmla="*/ 1254563 w 2188917"/>
              <a:gd name="connsiteY1200" fmla="*/ 83558 h 212657"/>
              <a:gd name="connsiteX1201" fmla="*/ 1253732 w 2188917"/>
              <a:gd name="connsiteY1201" fmla="*/ 82865 h 212657"/>
              <a:gd name="connsiteX1202" fmla="*/ 1254979 w 2188917"/>
              <a:gd name="connsiteY1202" fmla="*/ 80372 h 212657"/>
              <a:gd name="connsiteX1203" fmla="*/ 1255071 w 2188917"/>
              <a:gd name="connsiteY1203" fmla="*/ 133194 h 212657"/>
              <a:gd name="connsiteX1204" fmla="*/ 1257934 w 2188917"/>
              <a:gd name="connsiteY1204" fmla="*/ 135179 h 212657"/>
              <a:gd name="connsiteX1205" fmla="*/ 1255533 w 2188917"/>
              <a:gd name="connsiteY1205" fmla="*/ 136334 h 212657"/>
              <a:gd name="connsiteX1206" fmla="*/ 1251932 w 2188917"/>
              <a:gd name="connsiteY1206" fmla="*/ 134902 h 212657"/>
              <a:gd name="connsiteX1207" fmla="*/ 1255071 w 2188917"/>
              <a:gd name="connsiteY1207" fmla="*/ 133240 h 212657"/>
              <a:gd name="connsiteX1208" fmla="*/ 1210884 w 2188917"/>
              <a:gd name="connsiteY1208" fmla="*/ 97826 h 212657"/>
              <a:gd name="connsiteX1209" fmla="*/ 1215131 w 2188917"/>
              <a:gd name="connsiteY1209" fmla="*/ 99534 h 212657"/>
              <a:gd name="connsiteX1210" fmla="*/ 1213931 w 2188917"/>
              <a:gd name="connsiteY1210" fmla="*/ 99903 h 212657"/>
              <a:gd name="connsiteX1211" fmla="*/ 1210514 w 2188917"/>
              <a:gd name="connsiteY1211" fmla="*/ 98980 h 212657"/>
              <a:gd name="connsiteX1212" fmla="*/ 1210884 w 2188917"/>
              <a:gd name="connsiteY1212" fmla="*/ 97826 h 212657"/>
              <a:gd name="connsiteX1213" fmla="*/ 1200171 w 2188917"/>
              <a:gd name="connsiteY1213" fmla="*/ 63704 h 212657"/>
              <a:gd name="connsiteX1214" fmla="*/ 1202065 w 2188917"/>
              <a:gd name="connsiteY1214" fmla="*/ 65505 h 212657"/>
              <a:gd name="connsiteX1215" fmla="*/ 1199202 w 2188917"/>
              <a:gd name="connsiteY1215" fmla="*/ 66520 h 212657"/>
              <a:gd name="connsiteX1216" fmla="*/ 1197263 w 2188917"/>
              <a:gd name="connsiteY1216" fmla="*/ 65135 h 212657"/>
              <a:gd name="connsiteX1217" fmla="*/ 1200171 w 2188917"/>
              <a:gd name="connsiteY1217" fmla="*/ 63750 h 212657"/>
              <a:gd name="connsiteX1218" fmla="*/ 1201880 w 2188917"/>
              <a:gd name="connsiteY1218" fmla="*/ 153141 h 212657"/>
              <a:gd name="connsiteX1219" fmla="*/ 1200910 w 2188917"/>
              <a:gd name="connsiteY1219" fmla="*/ 153833 h 212657"/>
              <a:gd name="connsiteX1220" fmla="*/ 1199756 w 2188917"/>
              <a:gd name="connsiteY1220" fmla="*/ 153833 h 212657"/>
              <a:gd name="connsiteX1221" fmla="*/ 1198186 w 2188917"/>
              <a:gd name="connsiteY1221" fmla="*/ 152817 h 212657"/>
              <a:gd name="connsiteX1222" fmla="*/ 1199387 w 2188917"/>
              <a:gd name="connsiteY1222" fmla="*/ 151386 h 212657"/>
              <a:gd name="connsiteX1223" fmla="*/ 1200633 w 2188917"/>
              <a:gd name="connsiteY1223" fmla="*/ 151386 h 212657"/>
              <a:gd name="connsiteX1224" fmla="*/ 1201834 w 2188917"/>
              <a:gd name="connsiteY1224" fmla="*/ 153187 h 212657"/>
              <a:gd name="connsiteX1225" fmla="*/ 1198279 w 2188917"/>
              <a:gd name="connsiteY1225" fmla="*/ 74093 h 212657"/>
              <a:gd name="connsiteX1226" fmla="*/ 1197817 w 2188917"/>
              <a:gd name="connsiteY1226" fmla="*/ 74693 h 212657"/>
              <a:gd name="connsiteX1227" fmla="*/ 1190014 w 2188917"/>
              <a:gd name="connsiteY1227" fmla="*/ 75293 h 212657"/>
              <a:gd name="connsiteX1228" fmla="*/ 1188536 w 2188917"/>
              <a:gd name="connsiteY1228" fmla="*/ 74185 h 212657"/>
              <a:gd name="connsiteX1229" fmla="*/ 1189460 w 2188917"/>
              <a:gd name="connsiteY1229" fmla="*/ 73769 h 212657"/>
              <a:gd name="connsiteX1230" fmla="*/ 1196524 w 2188917"/>
              <a:gd name="connsiteY1230" fmla="*/ 72892 h 212657"/>
              <a:gd name="connsiteX1231" fmla="*/ 1198324 w 2188917"/>
              <a:gd name="connsiteY1231" fmla="*/ 74093 h 212657"/>
              <a:gd name="connsiteX1232" fmla="*/ 1164665 w 2188917"/>
              <a:gd name="connsiteY1232" fmla="*/ 95425 h 212657"/>
              <a:gd name="connsiteX1233" fmla="*/ 1170990 w 2188917"/>
              <a:gd name="connsiteY1233" fmla="*/ 96856 h 212657"/>
              <a:gd name="connsiteX1234" fmla="*/ 1171267 w 2188917"/>
              <a:gd name="connsiteY1234" fmla="*/ 96856 h 212657"/>
              <a:gd name="connsiteX1235" fmla="*/ 1171267 w 2188917"/>
              <a:gd name="connsiteY1235" fmla="*/ 97040 h 212657"/>
              <a:gd name="connsiteX1236" fmla="*/ 1173853 w 2188917"/>
              <a:gd name="connsiteY1236" fmla="*/ 98333 h 212657"/>
              <a:gd name="connsiteX1237" fmla="*/ 1173714 w 2188917"/>
              <a:gd name="connsiteY1237" fmla="*/ 99442 h 212657"/>
              <a:gd name="connsiteX1238" fmla="*/ 1171821 w 2188917"/>
              <a:gd name="connsiteY1238" fmla="*/ 98887 h 212657"/>
              <a:gd name="connsiteX1239" fmla="*/ 1171267 w 2188917"/>
              <a:gd name="connsiteY1239" fmla="*/ 97040 h 212657"/>
              <a:gd name="connsiteX1240" fmla="*/ 1171037 w 2188917"/>
              <a:gd name="connsiteY1240" fmla="*/ 96948 h 212657"/>
              <a:gd name="connsiteX1241" fmla="*/ 1170990 w 2188917"/>
              <a:gd name="connsiteY1241" fmla="*/ 96948 h 212657"/>
              <a:gd name="connsiteX1242" fmla="*/ 1165173 w 2188917"/>
              <a:gd name="connsiteY1242" fmla="*/ 97872 h 212657"/>
              <a:gd name="connsiteX1243" fmla="*/ 1161386 w 2188917"/>
              <a:gd name="connsiteY1243" fmla="*/ 97317 h 212657"/>
              <a:gd name="connsiteX1244" fmla="*/ 1164665 w 2188917"/>
              <a:gd name="connsiteY1244" fmla="*/ 95563 h 212657"/>
              <a:gd name="connsiteX1245" fmla="*/ 1153075 w 2188917"/>
              <a:gd name="connsiteY1245" fmla="*/ 19563 h 212657"/>
              <a:gd name="connsiteX1246" fmla="*/ 1154553 w 2188917"/>
              <a:gd name="connsiteY1246" fmla="*/ 20532 h 212657"/>
              <a:gd name="connsiteX1247" fmla="*/ 1151090 w 2188917"/>
              <a:gd name="connsiteY1247" fmla="*/ 21594 h 212657"/>
              <a:gd name="connsiteX1248" fmla="*/ 1149520 w 2188917"/>
              <a:gd name="connsiteY1248" fmla="*/ 20763 h 212657"/>
              <a:gd name="connsiteX1249" fmla="*/ 1153029 w 2188917"/>
              <a:gd name="connsiteY1249" fmla="*/ 19609 h 212657"/>
              <a:gd name="connsiteX1250" fmla="*/ 1156908 w 2188917"/>
              <a:gd name="connsiteY1250" fmla="*/ 118557 h 212657"/>
              <a:gd name="connsiteX1251" fmla="*/ 1156677 w 2188917"/>
              <a:gd name="connsiteY1251" fmla="*/ 119065 h 212657"/>
              <a:gd name="connsiteX1252" fmla="*/ 1154599 w 2188917"/>
              <a:gd name="connsiteY1252" fmla="*/ 119342 h 212657"/>
              <a:gd name="connsiteX1253" fmla="*/ 1152429 w 2188917"/>
              <a:gd name="connsiteY1253" fmla="*/ 117772 h 212657"/>
              <a:gd name="connsiteX1254" fmla="*/ 1152429 w 2188917"/>
              <a:gd name="connsiteY1254" fmla="*/ 117403 h 212657"/>
              <a:gd name="connsiteX1255" fmla="*/ 1152798 w 2188917"/>
              <a:gd name="connsiteY1255" fmla="*/ 117126 h 212657"/>
              <a:gd name="connsiteX1256" fmla="*/ 1153214 w 2188917"/>
              <a:gd name="connsiteY1256" fmla="*/ 117126 h 212657"/>
              <a:gd name="connsiteX1257" fmla="*/ 1156954 w 2188917"/>
              <a:gd name="connsiteY1257" fmla="*/ 118603 h 212657"/>
              <a:gd name="connsiteX1258" fmla="*/ 1149428 w 2188917"/>
              <a:gd name="connsiteY1258" fmla="*/ 51791 h 212657"/>
              <a:gd name="connsiteX1259" fmla="*/ 1151182 w 2188917"/>
              <a:gd name="connsiteY1259" fmla="*/ 51791 h 212657"/>
              <a:gd name="connsiteX1260" fmla="*/ 1151782 w 2188917"/>
              <a:gd name="connsiteY1260" fmla="*/ 51791 h 212657"/>
              <a:gd name="connsiteX1261" fmla="*/ 1153583 w 2188917"/>
              <a:gd name="connsiteY1261" fmla="*/ 52668 h 212657"/>
              <a:gd name="connsiteX1262" fmla="*/ 1151182 w 2188917"/>
              <a:gd name="connsiteY1262" fmla="*/ 53222 h 212657"/>
              <a:gd name="connsiteX1263" fmla="*/ 1148966 w 2188917"/>
              <a:gd name="connsiteY1263" fmla="*/ 52207 h 212657"/>
              <a:gd name="connsiteX1264" fmla="*/ 1149428 w 2188917"/>
              <a:gd name="connsiteY1264" fmla="*/ 51791 h 212657"/>
              <a:gd name="connsiteX1265" fmla="*/ 1145364 w 2188917"/>
              <a:gd name="connsiteY1265" fmla="*/ 120081 h 212657"/>
              <a:gd name="connsiteX1266" fmla="*/ 1146334 w 2188917"/>
              <a:gd name="connsiteY1266" fmla="*/ 119850 h 212657"/>
              <a:gd name="connsiteX1267" fmla="*/ 1148551 w 2188917"/>
              <a:gd name="connsiteY1267" fmla="*/ 120773 h 212657"/>
              <a:gd name="connsiteX1268" fmla="*/ 1147073 w 2188917"/>
              <a:gd name="connsiteY1268" fmla="*/ 121974 h 212657"/>
              <a:gd name="connsiteX1269" fmla="*/ 1145364 w 2188917"/>
              <a:gd name="connsiteY1269" fmla="*/ 120081 h 212657"/>
              <a:gd name="connsiteX1270" fmla="*/ 1131282 w 2188917"/>
              <a:gd name="connsiteY1270" fmla="*/ 82958 h 212657"/>
              <a:gd name="connsiteX1271" fmla="*/ 1132944 w 2188917"/>
              <a:gd name="connsiteY1271" fmla="*/ 84020 h 212657"/>
              <a:gd name="connsiteX1272" fmla="*/ 1131328 w 2188917"/>
              <a:gd name="connsiteY1272" fmla="*/ 84989 h 212657"/>
              <a:gd name="connsiteX1273" fmla="*/ 1129758 w 2188917"/>
              <a:gd name="connsiteY1273" fmla="*/ 83835 h 212657"/>
              <a:gd name="connsiteX1274" fmla="*/ 1131328 w 2188917"/>
              <a:gd name="connsiteY1274" fmla="*/ 82912 h 212657"/>
              <a:gd name="connsiteX1275" fmla="*/ 1126202 w 2188917"/>
              <a:gd name="connsiteY1275" fmla="*/ 38309 h 212657"/>
              <a:gd name="connsiteX1276" fmla="*/ 1128881 w 2188917"/>
              <a:gd name="connsiteY1276" fmla="*/ 37893 h 212657"/>
              <a:gd name="connsiteX1277" fmla="*/ 1128650 w 2188917"/>
              <a:gd name="connsiteY1277" fmla="*/ 39740 h 212657"/>
              <a:gd name="connsiteX1278" fmla="*/ 1125741 w 2188917"/>
              <a:gd name="connsiteY1278" fmla="*/ 40202 h 212657"/>
              <a:gd name="connsiteX1279" fmla="*/ 1126202 w 2188917"/>
              <a:gd name="connsiteY1279" fmla="*/ 38309 h 212657"/>
              <a:gd name="connsiteX1280" fmla="*/ 1122832 w 2188917"/>
              <a:gd name="connsiteY1280" fmla="*/ 17023 h 212657"/>
              <a:gd name="connsiteX1281" fmla="*/ 1124633 w 2188917"/>
              <a:gd name="connsiteY1281" fmla="*/ 18270 h 212657"/>
              <a:gd name="connsiteX1282" fmla="*/ 1122832 w 2188917"/>
              <a:gd name="connsiteY1282" fmla="*/ 19147 h 212657"/>
              <a:gd name="connsiteX1283" fmla="*/ 1121031 w 2188917"/>
              <a:gd name="connsiteY1283" fmla="*/ 17900 h 212657"/>
              <a:gd name="connsiteX1284" fmla="*/ 1122832 w 2188917"/>
              <a:gd name="connsiteY1284" fmla="*/ 17023 h 212657"/>
              <a:gd name="connsiteX1285" fmla="*/ 1119969 w 2188917"/>
              <a:gd name="connsiteY1285" fmla="*/ 156327 h 212657"/>
              <a:gd name="connsiteX1286" fmla="*/ 1121493 w 2188917"/>
              <a:gd name="connsiteY1286" fmla="*/ 157388 h 212657"/>
              <a:gd name="connsiteX1287" fmla="*/ 1119185 w 2188917"/>
              <a:gd name="connsiteY1287" fmla="*/ 158820 h 212657"/>
              <a:gd name="connsiteX1288" fmla="*/ 1115537 w 2188917"/>
              <a:gd name="connsiteY1288" fmla="*/ 159420 h 212657"/>
              <a:gd name="connsiteX1289" fmla="*/ 1110735 w 2188917"/>
              <a:gd name="connsiteY1289" fmla="*/ 155772 h 212657"/>
              <a:gd name="connsiteX1290" fmla="*/ 1112028 w 2188917"/>
              <a:gd name="connsiteY1290" fmla="*/ 155265 h 212657"/>
              <a:gd name="connsiteX1291" fmla="*/ 1111797 w 2188917"/>
              <a:gd name="connsiteY1291" fmla="*/ 155126 h 212657"/>
              <a:gd name="connsiteX1292" fmla="*/ 1111427 w 2188917"/>
              <a:gd name="connsiteY1292" fmla="*/ 154895 h 212657"/>
              <a:gd name="connsiteX1293" fmla="*/ 1112489 w 2188917"/>
              <a:gd name="connsiteY1293" fmla="*/ 154526 h 212657"/>
              <a:gd name="connsiteX1294" fmla="*/ 1113644 w 2188917"/>
              <a:gd name="connsiteY1294" fmla="*/ 154895 h 212657"/>
              <a:gd name="connsiteX1295" fmla="*/ 1114198 w 2188917"/>
              <a:gd name="connsiteY1295" fmla="*/ 154895 h 212657"/>
              <a:gd name="connsiteX1296" fmla="*/ 1119969 w 2188917"/>
              <a:gd name="connsiteY1296" fmla="*/ 156373 h 212657"/>
              <a:gd name="connsiteX1297" fmla="*/ 1109119 w 2188917"/>
              <a:gd name="connsiteY1297" fmla="*/ 8111 h 212657"/>
              <a:gd name="connsiteX1298" fmla="*/ 1110735 w 2188917"/>
              <a:gd name="connsiteY1298" fmla="*/ 7188 h 212657"/>
              <a:gd name="connsiteX1299" fmla="*/ 1112259 w 2188917"/>
              <a:gd name="connsiteY1299" fmla="*/ 7373 h 212657"/>
              <a:gd name="connsiteX1300" fmla="*/ 1113597 w 2188917"/>
              <a:gd name="connsiteY1300" fmla="*/ 8296 h 212657"/>
              <a:gd name="connsiteX1301" fmla="*/ 1111381 w 2188917"/>
              <a:gd name="connsiteY1301" fmla="*/ 9266 h 212657"/>
              <a:gd name="connsiteX1302" fmla="*/ 1109904 w 2188917"/>
              <a:gd name="connsiteY1302" fmla="*/ 9266 h 212657"/>
              <a:gd name="connsiteX1303" fmla="*/ 1108980 w 2188917"/>
              <a:gd name="connsiteY1303" fmla="*/ 8758 h 212657"/>
              <a:gd name="connsiteX1304" fmla="*/ 1109119 w 2188917"/>
              <a:gd name="connsiteY1304" fmla="*/ 8111 h 212657"/>
              <a:gd name="connsiteX1305" fmla="*/ 1068256 w 2188917"/>
              <a:gd name="connsiteY1305" fmla="*/ 3771 h 212657"/>
              <a:gd name="connsiteX1306" fmla="*/ 1071811 w 2188917"/>
              <a:gd name="connsiteY1306" fmla="*/ 2848 h 212657"/>
              <a:gd name="connsiteX1307" fmla="*/ 1074027 w 2188917"/>
              <a:gd name="connsiteY1307" fmla="*/ 4279 h 212657"/>
              <a:gd name="connsiteX1308" fmla="*/ 1074027 w 2188917"/>
              <a:gd name="connsiteY1308" fmla="*/ 5341 h 212657"/>
              <a:gd name="connsiteX1309" fmla="*/ 1073981 w 2188917"/>
              <a:gd name="connsiteY1309" fmla="*/ 5341 h 212657"/>
              <a:gd name="connsiteX1310" fmla="*/ 1073981 w 2188917"/>
              <a:gd name="connsiteY1310" fmla="*/ 6034 h 212657"/>
              <a:gd name="connsiteX1311" fmla="*/ 1073566 w 2188917"/>
              <a:gd name="connsiteY1311" fmla="*/ 6265 h 212657"/>
              <a:gd name="connsiteX1312" fmla="*/ 1073150 w 2188917"/>
              <a:gd name="connsiteY1312" fmla="*/ 6172 h 212657"/>
              <a:gd name="connsiteX1313" fmla="*/ 1072227 w 2188917"/>
              <a:gd name="connsiteY1313" fmla="*/ 5018 h 212657"/>
              <a:gd name="connsiteX1314" fmla="*/ 1069918 w 2188917"/>
              <a:gd name="connsiteY1314" fmla="*/ 4926 h 212657"/>
              <a:gd name="connsiteX1315" fmla="*/ 1068625 w 2188917"/>
              <a:gd name="connsiteY1315" fmla="*/ 4233 h 212657"/>
              <a:gd name="connsiteX1316" fmla="*/ 1068302 w 2188917"/>
              <a:gd name="connsiteY1316" fmla="*/ 3771 h 212657"/>
              <a:gd name="connsiteX1317" fmla="*/ 1073750 w 2188917"/>
              <a:gd name="connsiteY1317" fmla="*/ 182784 h 212657"/>
              <a:gd name="connsiteX1318" fmla="*/ 1070426 w 2188917"/>
              <a:gd name="connsiteY1318" fmla="*/ 181952 h 212657"/>
              <a:gd name="connsiteX1319" fmla="*/ 1068949 w 2188917"/>
              <a:gd name="connsiteY1319" fmla="*/ 180152 h 212657"/>
              <a:gd name="connsiteX1320" fmla="*/ 1073242 w 2188917"/>
              <a:gd name="connsiteY1320" fmla="*/ 179505 h 212657"/>
              <a:gd name="connsiteX1321" fmla="*/ 1075412 w 2188917"/>
              <a:gd name="connsiteY1321" fmla="*/ 180337 h 212657"/>
              <a:gd name="connsiteX1322" fmla="*/ 1076197 w 2188917"/>
              <a:gd name="connsiteY1322" fmla="*/ 182229 h 212657"/>
              <a:gd name="connsiteX1323" fmla="*/ 1073796 w 2188917"/>
              <a:gd name="connsiteY1323" fmla="*/ 182830 h 212657"/>
              <a:gd name="connsiteX1324" fmla="*/ 1072411 w 2188917"/>
              <a:gd name="connsiteY1324" fmla="*/ 57932 h 212657"/>
              <a:gd name="connsiteX1325" fmla="*/ 1071673 w 2188917"/>
              <a:gd name="connsiteY1325" fmla="*/ 57424 h 212657"/>
              <a:gd name="connsiteX1326" fmla="*/ 1071673 w 2188917"/>
              <a:gd name="connsiteY1326" fmla="*/ 56732 h 212657"/>
              <a:gd name="connsiteX1327" fmla="*/ 1078137 w 2188917"/>
              <a:gd name="connsiteY1327" fmla="*/ 55069 h 212657"/>
              <a:gd name="connsiteX1328" fmla="*/ 1079199 w 2188917"/>
              <a:gd name="connsiteY1328" fmla="*/ 55346 h 212657"/>
              <a:gd name="connsiteX1329" fmla="*/ 1079568 w 2188917"/>
              <a:gd name="connsiteY1329" fmla="*/ 55901 h 212657"/>
              <a:gd name="connsiteX1330" fmla="*/ 1072458 w 2188917"/>
              <a:gd name="connsiteY1330" fmla="*/ 57932 h 212657"/>
              <a:gd name="connsiteX1331" fmla="*/ 1085340 w 2188917"/>
              <a:gd name="connsiteY1331" fmla="*/ 97087 h 212657"/>
              <a:gd name="connsiteX1332" fmla="*/ 1085340 w 2188917"/>
              <a:gd name="connsiteY1332" fmla="*/ 93670 h 212657"/>
              <a:gd name="connsiteX1333" fmla="*/ 1085894 w 2188917"/>
              <a:gd name="connsiteY1333" fmla="*/ 93577 h 212657"/>
              <a:gd name="connsiteX1334" fmla="*/ 1086494 w 2188917"/>
              <a:gd name="connsiteY1334" fmla="*/ 93577 h 212657"/>
              <a:gd name="connsiteX1335" fmla="*/ 1088480 w 2188917"/>
              <a:gd name="connsiteY1335" fmla="*/ 95517 h 212657"/>
              <a:gd name="connsiteX1336" fmla="*/ 1086494 w 2188917"/>
              <a:gd name="connsiteY1336" fmla="*/ 97087 h 212657"/>
              <a:gd name="connsiteX1337" fmla="*/ 1085340 w 2188917"/>
              <a:gd name="connsiteY1337" fmla="*/ 97040 h 212657"/>
              <a:gd name="connsiteX1338" fmla="*/ 1088248 w 2188917"/>
              <a:gd name="connsiteY1338" fmla="*/ 138688 h 212657"/>
              <a:gd name="connsiteX1339" fmla="*/ 1087279 w 2188917"/>
              <a:gd name="connsiteY1339" fmla="*/ 138919 h 212657"/>
              <a:gd name="connsiteX1340" fmla="*/ 1086078 w 2188917"/>
              <a:gd name="connsiteY1340" fmla="*/ 138411 h 212657"/>
              <a:gd name="connsiteX1341" fmla="*/ 1086078 w 2188917"/>
              <a:gd name="connsiteY1341" fmla="*/ 137118 h 212657"/>
              <a:gd name="connsiteX1342" fmla="*/ 1086263 w 2188917"/>
              <a:gd name="connsiteY1342" fmla="*/ 136380 h 212657"/>
              <a:gd name="connsiteX1343" fmla="*/ 1087187 w 2188917"/>
              <a:gd name="connsiteY1343" fmla="*/ 136103 h 212657"/>
              <a:gd name="connsiteX1344" fmla="*/ 1089495 w 2188917"/>
              <a:gd name="connsiteY1344" fmla="*/ 137257 h 212657"/>
              <a:gd name="connsiteX1345" fmla="*/ 1088295 w 2188917"/>
              <a:gd name="connsiteY1345" fmla="*/ 138688 h 212657"/>
              <a:gd name="connsiteX1346" fmla="*/ 1101731 w 2188917"/>
              <a:gd name="connsiteY1346" fmla="*/ 196174 h 212657"/>
              <a:gd name="connsiteX1347" fmla="*/ 1101731 w 2188917"/>
              <a:gd name="connsiteY1347" fmla="*/ 198390 h 212657"/>
              <a:gd name="connsiteX1348" fmla="*/ 1101223 w 2188917"/>
              <a:gd name="connsiteY1348" fmla="*/ 199221 h 212657"/>
              <a:gd name="connsiteX1349" fmla="*/ 1099884 w 2188917"/>
              <a:gd name="connsiteY1349" fmla="*/ 199129 h 212657"/>
              <a:gd name="connsiteX1350" fmla="*/ 1097391 w 2188917"/>
              <a:gd name="connsiteY1350" fmla="*/ 198344 h 212657"/>
              <a:gd name="connsiteX1351" fmla="*/ 1096975 w 2188917"/>
              <a:gd name="connsiteY1351" fmla="*/ 197466 h 212657"/>
              <a:gd name="connsiteX1352" fmla="*/ 1099330 w 2188917"/>
              <a:gd name="connsiteY1352" fmla="*/ 195204 h 212657"/>
              <a:gd name="connsiteX1353" fmla="*/ 1099330 w 2188917"/>
              <a:gd name="connsiteY1353" fmla="*/ 192388 h 212657"/>
              <a:gd name="connsiteX1354" fmla="*/ 1100623 w 2188917"/>
              <a:gd name="connsiteY1354" fmla="*/ 190956 h 212657"/>
              <a:gd name="connsiteX1355" fmla="*/ 1101038 w 2188917"/>
              <a:gd name="connsiteY1355" fmla="*/ 190725 h 212657"/>
              <a:gd name="connsiteX1356" fmla="*/ 1101731 w 2188917"/>
              <a:gd name="connsiteY1356" fmla="*/ 191095 h 212657"/>
              <a:gd name="connsiteX1357" fmla="*/ 1101824 w 2188917"/>
              <a:gd name="connsiteY1357" fmla="*/ 194234 h 212657"/>
              <a:gd name="connsiteX1358" fmla="*/ 1102793 w 2188917"/>
              <a:gd name="connsiteY1358" fmla="*/ 195296 h 212657"/>
              <a:gd name="connsiteX1359" fmla="*/ 1101777 w 2188917"/>
              <a:gd name="connsiteY1359" fmla="*/ 196081 h 212657"/>
              <a:gd name="connsiteX1360" fmla="*/ 1099469 w 2188917"/>
              <a:gd name="connsiteY1360" fmla="*/ 154849 h 212657"/>
              <a:gd name="connsiteX1361" fmla="*/ 1099884 w 2188917"/>
              <a:gd name="connsiteY1361" fmla="*/ 154618 h 212657"/>
              <a:gd name="connsiteX1362" fmla="*/ 1100300 w 2188917"/>
              <a:gd name="connsiteY1362" fmla="*/ 154803 h 212657"/>
              <a:gd name="connsiteX1363" fmla="*/ 1100346 w 2188917"/>
              <a:gd name="connsiteY1363" fmla="*/ 157158 h 212657"/>
              <a:gd name="connsiteX1364" fmla="*/ 1099930 w 2188917"/>
              <a:gd name="connsiteY1364" fmla="*/ 157388 h 212657"/>
              <a:gd name="connsiteX1365" fmla="*/ 1099561 w 2188917"/>
              <a:gd name="connsiteY1365" fmla="*/ 157158 h 212657"/>
              <a:gd name="connsiteX1366" fmla="*/ 1099469 w 2188917"/>
              <a:gd name="connsiteY1366" fmla="*/ 154849 h 212657"/>
              <a:gd name="connsiteX1367" fmla="*/ 1100207 w 2188917"/>
              <a:gd name="connsiteY1367" fmla="*/ 102997 h 212657"/>
              <a:gd name="connsiteX1368" fmla="*/ 1099376 w 2188917"/>
              <a:gd name="connsiteY1368" fmla="*/ 101796 h 212657"/>
              <a:gd name="connsiteX1369" fmla="*/ 1101038 w 2188917"/>
              <a:gd name="connsiteY1369" fmla="*/ 100827 h 212657"/>
              <a:gd name="connsiteX1370" fmla="*/ 1102285 w 2188917"/>
              <a:gd name="connsiteY1370" fmla="*/ 101334 h 212657"/>
              <a:gd name="connsiteX1371" fmla="*/ 1107087 w 2188917"/>
              <a:gd name="connsiteY1371" fmla="*/ 101427 h 212657"/>
              <a:gd name="connsiteX1372" fmla="*/ 1107780 w 2188917"/>
              <a:gd name="connsiteY1372" fmla="*/ 101935 h 212657"/>
              <a:gd name="connsiteX1373" fmla="*/ 1107641 w 2188917"/>
              <a:gd name="connsiteY1373" fmla="*/ 102581 h 212657"/>
              <a:gd name="connsiteX1374" fmla="*/ 1102839 w 2188917"/>
              <a:gd name="connsiteY1374" fmla="*/ 103551 h 212657"/>
              <a:gd name="connsiteX1375" fmla="*/ 1100253 w 2188917"/>
              <a:gd name="connsiteY1375" fmla="*/ 103043 h 212657"/>
              <a:gd name="connsiteX1376" fmla="*/ 1110181 w 2188917"/>
              <a:gd name="connsiteY1376" fmla="*/ 196081 h 212657"/>
              <a:gd name="connsiteX1377" fmla="*/ 1108011 w 2188917"/>
              <a:gd name="connsiteY1377" fmla="*/ 197097 h 212657"/>
              <a:gd name="connsiteX1378" fmla="*/ 1106533 w 2188917"/>
              <a:gd name="connsiteY1378" fmla="*/ 196358 h 212657"/>
              <a:gd name="connsiteX1379" fmla="*/ 1106533 w 2188917"/>
              <a:gd name="connsiteY1379" fmla="*/ 195343 h 212657"/>
              <a:gd name="connsiteX1380" fmla="*/ 1108611 w 2188917"/>
              <a:gd name="connsiteY1380" fmla="*/ 194234 h 212657"/>
              <a:gd name="connsiteX1381" fmla="*/ 1110966 w 2188917"/>
              <a:gd name="connsiteY1381" fmla="*/ 195112 h 212657"/>
              <a:gd name="connsiteX1382" fmla="*/ 1110181 w 2188917"/>
              <a:gd name="connsiteY1382" fmla="*/ 196081 h 212657"/>
              <a:gd name="connsiteX1383" fmla="*/ 1117060 w 2188917"/>
              <a:gd name="connsiteY1383" fmla="*/ 200883 h 212657"/>
              <a:gd name="connsiteX1384" fmla="*/ 1115998 w 2188917"/>
              <a:gd name="connsiteY1384" fmla="*/ 201068 h 212657"/>
              <a:gd name="connsiteX1385" fmla="*/ 1110781 w 2188917"/>
              <a:gd name="connsiteY1385" fmla="*/ 199360 h 212657"/>
              <a:gd name="connsiteX1386" fmla="*/ 1111335 w 2188917"/>
              <a:gd name="connsiteY1386" fmla="*/ 198621 h 212657"/>
              <a:gd name="connsiteX1387" fmla="*/ 1117384 w 2188917"/>
              <a:gd name="connsiteY1387" fmla="*/ 200375 h 212657"/>
              <a:gd name="connsiteX1388" fmla="*/ 1117060 w 2188917"/>
              <a:gd name="connsiteY1388" fmla="*/ 200883 h 212657"/>
              <a:gd name="connsiteX1389" fmla="*/ 1129389 w 2188917"/>
              <a:gd name="connsiteY1389" fmla="*/ 197282 h 212657"/>
              <a:gd name="connsiteX1390" fmla="*/ 1126064 w 2188917"/>
              <a:gd name="connsiteY1390" fmla="*/ 199175 h 212657"/>
              <a:gd name="connsiteX1391" fmla="*/ 1124864 w 2188917"/>
              <a:gd name="connsiteY1391" fmla="*/ 199175 h 212657"/>
              <a:gd name="connsiteX1392" fmla="*/ 1124264 w 2188917"/>
              <a:gd name="connsiteY1392" fmla="*/ 199175 h 212657"/>
              <a:gd name="connsiteX1393" fmla="*/ 1123432 w 2188917"/>
              <a:gd name="connsiteY1393" fmla="*/ 198759 h 212657"/>
              <a:gd name="connsiteX1394" fmla="*/ 1123432 w 2188917"/>
              <a:gd name="connsiteY1394" fmla="*/ 198113 h 212657"/>
              <a:gd name="connsiteX1395" fmla="*/ 1127726 w 2188917"/>
              <a:gd name="connsiteY1395" fmla="*/ 195666 h 212657"/>
              <a:gd name="connsiteX1396" fmla="*/ 1129204 w 2188917"/>
              <a:gd name="connsiteY1396" fmla="*/ 195943 h 212657"/>
              <a:gd name="connsiteX1397" fmla="*/ 1129296 w 2188917"/>
              <a:gd name="connsiteY1397" fmla="*/ 197282 h 212657"/>
              <a:gd name="connsiteX1398" fmla="*/ 1145088 w 2188917"/>
              <a:gd name="connsiteY1398" fmla="*/ 164684 h 212657"/>
              <a:gd name="connsiteX1399" fmla="*/ 1143887 w 2188917"/>
              <a:gd name="connsiteY1399" fmla="*/ 166900 h 212657"/>
              <a:gd name="connsiteX1400" fmla="*/ 1143194 w 2188917"/>
              <a:gd name="connsiteY1400" fmla="*/ 167916 h 212657"/>
              <a:gd name="connsiteX1401" fmla="*/ 1142733 w 2188917"/>
              <a:gd name="connsiteY1401" fmla="*/ 166992 h 212657"/>
              <a:gd name="connsiteX1402" fmla="*/ 1142317 w 2188917"/>
              <a:gd name="connsiteY1402" fmla="*/ 166023 h 212657"/>
              <a:gd name="connsiteX1403" fmla="*/ 1140239 w 2188917"/>
              <a:gd name="connsiteY1403" fmla="*/ 164730 h 212657"/>
              <a:gd name="connsiteX1404" fmla="*/ 1138992 w 2188917"/>
              <a:gd name="connsiteY1404" fmla="*/ 164915 h 212657"/>
              <a:gd name="connsiteX1405" fmla="*/ 1137330 w 2188917"/>
              <a:gd name="connsiteY1405" fmla="*/ 165145 h 212657"/>
              <a:gd name="connsiteX1406" fmla="*/ 1135714 w 2188917"/>
              <a:gd name="connsiteY1406" fmla="*/ 165376 h 212657"/>
              <a:gd name="connsiteX1407" fmla="*/ 1128142 w 2188917"/>
              <a:gd name="connsiteY1407" fmla="*/ 169117 h 212657"/>
              <a:gd name="connsiteX1408" fmla="*/ 1127126 w 2188917"/>
              <a:gd name="connsiteY1408" fmla="*/ 169347 h 212657"/>
              <a:gd name="connsiteX1409" fmla="*/ 1124032 w 2188917"/>
              <a:gd name="connsiteY1409" fmla="*/ 170132 h 212657"/>
              <a:gd name="connsiteX1410" fmla="*/ 1118353 w 2188917"/>
              <a:gd name="connsiteY1410" fmla="*/ 171517 h 212657"/>
              <a:gd name="connsiteX1411" fmla="*/ 1117430 w 2188917"/>
              <a:gd name="connsiteY1411" fmla="*/ 171887 h 212657"/>
              <a:gd name="connsiteX1412" fmla="*/ 1115722 w 2188917"/>
              <a:gd name="connsiteY1412" fmla="*/ 171517 h 212657"/>
              <a:gd name="connsiteX1413" fmla="*/ 1115259 w 2188917"/>
              <a:gd name="connsiteY1413" fmla="*/ 170317 h 212657"/>
              <a:gd name="connsiteX1414" fmla="*/ 1117476 w 2188917"/>
              <a:gd name="connsiteY1414" fmla="*/ 168747 h 212657"/>
              <a:gd name="connsiteX1415" fmla="*/ 1119785 w 2188917"/>
              <a:gd name="connsiteY1415" fmla="*/ 166115 h 212657"/>
              <a:gd name="connsiteX1416" fmla="*/ 1122832 w 2188917"/>
              <a:gd name="connsiteY1416" fmla="*/ 164407 h 212657"/>
              <a:gd name="connsiteX1417" fmla="*/ 1127957 w 2188917"/>
              <a:gd name="connsiteY1417" fmla="*/ 161405 h 212657"/>
              <a:gd name="connsiteX1418" fmla="*/ 1128327 w 2188917"/>
              <a:gd name="connsiteY1418" fmla="*/ 160482 h 212657"/>
              <a:gd name="connsiteX1419" fmla="*/ 1130128 w 2188917"/>
              <a:gd name="connsiteY1419" fmla="*/ 158774 h 212657"/>
              <a:gd name="connsiteX1420" fmla="*/ 1134421 w 2188917"/>
              <a:gd name="connsiteY1420" fmla="*/ 158081 h 212657"/>
              <a:gd name="connsiteX1421" fmla="*/ 1136684 w 2188917"/>
              <a:gd name="connsiteY1421" fmla="*/ 158081 h 212657"/>
              <a:gd name="connsiteX1422" fmla="*/ 1136822 w 2188917"/>
              <a:gd name="connsiteY1422" fmla="*/ 157989 h 212657"/>
              <a:gd name="connsiteX1423" fmla="*/ 1137792 w 2188917"/>
              <a:gd name="connsiteY1423" fmla="*/ 157619 h 212657"/>
              <a:gd name="connsiteX1424" fmla="*/ 1139408 w 2188917"/>
              <a:gd name="connsiteY1424" fmla="*/ 156834 h 212657"/>
              <a:gd name="connsiteX1425" fmla="*/ 1139362 w 2188917"/>
              <a:gd name="connsiteY1425" fmla="*/ 156834 h 212657"/>
              <a:gd name="connsiteX1426" fmla="*/ 1139408 w 2188917"/>
              <a:gd name="connsiteY1426" fmla="*/ 156742 h 212657"/>
              <a:gd name="connsiteX1427" fmla="*/ 1129943 w 2188917"/>
              <a:gd name="connsiteY1427" fmla="*/ 154341 h 212657"/>
              <a:gd name="connsiteX1428" fmla="*/ 1129158 w 2188917"/>
              <a:gd name="connsiteY1428" fmla="*/ 153787 h 212657"/>
              <a:gd name="connsiteX1429" fmla="*/ 1131005 w 2188917"/>
              <a:gd name="connsiteY1429" fmla="*/ 153279 h 212657"/>
              <a:gd name="connsiteX1430" fmla="*/ 1137561 w 2188917"/>
              <a:gd name="connsiteY1430" fmla="*/ 153787 h 212657"/>
              <a:gd name="connsiteX1431" fmla="*/ 1139454 w 2188917"/>
              <a:gd name="connsiteY1431" fmla="*/ 156742 h 212657"/>
              <a:gd name="connsiteX1432" fmla="*/ 1139639 w 2188917"/>
              <a:gd name="connsiteY1432" fmla="*/ 156788 h 212657"/>
              <a:gd name="connsiteX1433" fmla="*/ 1139454 w 2188917"/>
              <a:gd name="connsiteY1433" fmla="*/ 156881 h 212657"/>
              <a:gd name="connsiteX1434" fmla="*/ 1142455 w 2188917"/>
              <a:gd name="connsiteY1434" fmla="*/ 157804 h 212657"/>
              <a:gd name="connsiteX1435" fmla="*/ 1142548 w 2188917"/>
              <a:gd name="connsiteY1435" fmla="*/ 158266 h 212657"/>
              <a:gd name="connsiteX1436" fmla="*/ 1144118 w 2188917"/>
              <a:gd name="connsiteY1436" fmla="*/ 159559 h 212657"/>
              <a:gd name="connsiteX1437" fmla="*/ 1144118 w 2188917"/>
              <a:gd name="connsiteY1437" fmla="*/ 160621 h 212657"/>
              <a:gd name="connsiteX1438" fmla="*/ 1144118 w 2188917"/>
              <a:gd name="connsiteY1438" fmla="*/ 161313 h 212657"/>
              <a:gd name="connsiteX1439" fmla="*/ 1142409 w 2188917"/>
              <a:gd name="connsiteY1439" fmla="*/ 162329 h 212657"/>
              <a:gd name="connsiteX1440" fmla="*/ 1141717 w 2188917"/>
              <a:gd name="connsiteY1440" fmla="*/ 163114 h 212657"/>
              <a:gd name="connsiteX1441" fmla="*/ 1142871 w 2188917"/>
              <a:gd name="connsiteY1441" fmla="*/ 163668 h 212657"/>
              <a:gd name="connsiteX1442" fmla="*/ 1144071 w 2188917"/>
              <a:gd name="connsiteY1442" fmla="*/ 163668 h 212657"/>
              <a:gd name="connsiteX1443" fmla="*/ 1145226 w 2188917"/>
              <a:gd name="connsiteY1443" fmla="*/ 164591 h 212657"/>
              <a:gd name="connsiteX1444" fmla="*/ 1143148 w 2188917"/>
              <a:gd name="connsiteY1444" fmla="*/ 128207 h 212657"/>
              <a:gd name="connsiteX1445" fmla="*/ 1142733 w 2188917"/>
              <a:gd name="connsiteY1445" fmla="*/ 126591 h 212657"/>
              <a:gd name="connsiteX1446" fmla="*/ 1141532 w 2188917"/>
              <a:gd name="connsiteY1446" fmla="*/ 124421 h 212657"/>
              <a:gd name="connsiteX1447" fmla="*/ 1142409 w 2188917"/>
              <a:gd name="connsiteY1447" fmla="*/ 123405 h 212657"/>
              <a:gd name="connsiteX1448" fmla="*/ 1143009 w 2188917"/>
              <a:gd name="connsiteY1448" fmla="*/ 123405 h 212657"/>
              <a:gd name="connsiteX1449" fmla="*/ 1145088 w 2188917"/>
              <a:gd name="connsiteY1449" fmla="*/ 124467 h 212657"/>
              <a:gd name="connsiteX1450" fmla="*/ 1145088 w 2188917"/>
              <a:gd name="connsiteY1450" fmla="*/ 125852 h 212657"/>
              <a:gd name="connsiteX1451" fmla="*/ 1145503 w 2188917"/>
              <a:gd name="connsiteY1451" fmla="*/ 126083 h 212657"/>
              <a:gd name="connsiteX1452" fmla="*/ 1145918 w 2188917"/>
              <a:gd name="connsiteY1452" fmla="*/ 126083 h 212657"/>
              <a:gd name="connsiteX1453" fmla="*/ 1148458 w 2188917"/>
              <a:gd name="connsiteY1453" fmla="*/ 124606 h 212657"/>
              <a:gd name="connsiteX1454" fmla="*/ 1150536 w 2188917"/>
              <a:gd name="connsiteY1454" fmla="*/ 124837 h 212657"/>
              <a:gd name="connsiteX1455" fmla="*/ 1150859 w 2188917"/>
              <a:gd name="connsiteY1455" fmla="*/ 125344 h 212657"/>
              <a:gd name="connsiteX1456" fmla="*/ 1148643 w 2188917"/>
              <a:gd name="connsiteY1456" fmla="*/ 127284 h 212657"/>
              <a:gd name="connsiteX1457" fmla="*/ 1147258 w 2188917"/>
              <a:gd name="connsiteY1457" fmla="*/ 127699 h 212657"/>
              <a:gd name="connsiteX1458" fmla="*/ 1145595 w 2188917"/>
              <a:gd name="connsiteY1458" fmla="*/ 127838 h 212657"/>
              <a:gd name="connsiteX1459" fmla="*/ 1143148 w 2188917"/>
              <a:gd name="connsiteY1459" fmla="*/ 128300 h 212657"/>
              <a:gd name="connsiteX1460" fmla="*/ 1154322 w 2188917"/>
              <a:gd name="connsiteY1460" fmla="*/ 161175 h 212657"/>
              <a:gd name="connsiteX1461" fmla="*/ 1154322 w 2188917"/>
              <a:gd name="connsiteY1461" fmla="*/ 161082 h 212657"/>
              <a:gd name="connsiteX1462" fmla="*/ 1150767 w 2188917"/>
              <a:gd name="connsiteY1462" fmla="*/ 161082 h 212657"/>
              <a:gd name="connsiteX1463" fmla="*/ 1151136 w 2188917"/>
              <a:gd name="connsiteY1463" fmla="*/ 162006 h 212657"/>
              <a:gd name="connsiteX1464" fmla="*/ 1150259 w 2188917"/>
              <a:gd name="connsiteY1464" fmla="*/ 162329 h 212657"/>
              <a:gd name="connsiteX1465" fmla="*/ 1148504 w 2188917"/>
              <a:gd name="connsiteY1465" fmla="*/ 162329 h 212657"/>
              <a:gd name="connsiteX1466" fmla="*/ 1147350 w 2188917"/>
              <a:gd name="connsiteY1466" fmla="*/ 162329 h 212657"/>
              <a:gd name="connsiteX1467" fmla="*/ 1146426 w 2188917"/>
              <a:gd name="connsiteY1467" fmla="*/ 161636 h 212657"/>
              <a:gd name="connsiteX1468" fmla="*/ 1146842 w 2188917"/>
              <a:gd name="connsiteY1468" fmla="*/ 160344 h 212657"/>
              <a:gd name="connsiteX1469" fmla="*/ 1147396 w 2188917"/>
              <a:gd name="connsiteY1469" fmla="*/ 160159 h 212657"/>
              <a:gd name="connsiteX1470" fmla="*/ 1148319 w 2188917"/>
              <a:gd name="connsiteY1470" fmla="*/ 158635 h 212657"/>
              <a:gd name="connsiteX1471" fmla="*/ 1152844 w 2188917"/>
              <a:gd name="connsiteY1471" fmla="*/ 158635 h 212657"/>
              <a:gd name="connsiteX1472" fmla="*/ 1154415 w 2188917"/>
              <a:gd name="connsiteY1472" fmla="*/ 161128 h 212657"/>
              <a:gd name="connsiteX1473" fmla="*/ 1154599 w 2188917"/>
              <a:gd name="connsiteY1473" fmla="*/ 161128 h 212657"/>
              <a:gd name="connsiteX1474" fmla="*/ 1154691 w 2188917"/>
              <a:gd name="connsiteY1474" fmla="*/ 161175 h 212657"/>
              <a:gd name="connsiteX1475" fmla="*/ 1154460 w 2188917"/>
              <a:gd name="connsiteY1475" fmla="*/ 161175 h 212657"/>
              <a:gd name="connsiteX1476" fmla="*/ 1157000 w 2188917"/>
              <a:gd name="connsiteY1476" fmla="*/ 162514 h 212657"/>
              <a:gd name="connsiteX1477" fmla="*/ 1154553 w 2188917"/>
              <a:gd name="connsiteY1477" fmla="*/ 161128 h 212657"/>
              <a:gd name="connsiteX1478" fmla="*/ 1157831 w 2188917"/>
              <a:gd name="connsiteY1478" fmla="*/ 160713 h 212657"/>
              <a:gd name="connsiteX1479" fmla="*/ 1161017 w 2188917"/>
              <a:gd name="connsiteY1479" fmla="*/ 161359 h 212657"/>
              <a:gd name="connsiteX1480" fmla="*/ 1161109 w 2188917"/>
              <a:gd name="connsiteY1480" fmla="*/ 161960 h 212657"/>
              <a:gd name="connsiteX1481" fmla="*/ 1157000 w 2188917"/>
              <a:gd name="connsiteY1481" fmla="*/ 162514 h 212657"/>
              <a:gd name="connsiteX1482" fmla="*/ 1164988 w 2188917"/>
              <a:gd name="connsiteY1482" fmla="*/ 171610 h 212657"/>
              <a:gd name="connsiteX1483" fmla="*/ 1160001 w 2188917"/>
              <a:gd name="connsiteY1483" fmla="*/ 171471 h 212657"/>
              <a:gd name="connsiteX1484" fmla="*/ 1160048 w 2188917"/>
              <a:gd name="connsiteY1484" fmla="*/ 170963 h 212657"/>
              <a:gd name="connsiteX1485" fmla="*/ 1163418 w 2188917"/>
              <a:gd name="connsiteY1485" fmla="*/ 170640 h 212657"/>
              <a:gd name="connsiteX1486" fmla="*/ 1165496 w 2188917"/>
              <a:gd name="connsiteY1486" fmla="*/ 171148 h 212657"/>
              <a:gd name="connsiteX1487" fmla="*/ 1164988 w 2188917"/>
              <a:gd name="connsiteY1487" fmla="*/ 171656 h 212657"/>
              <a:gd name="connsiteX1488" fmla="*/ 1166188 w 2188917"/>
              <a:gd name="connsiteY1488" fmla="*/ 107753 h 212657"/>
              <a:gd name="connsiteX1489" fmla="*/ 1164480 w 2188917"/>
              <a:gd name="connsiteY1489" fmla="*/ 107199 h 212657"/>
              <a:gd name="connsiteX1490" fmla="*/ 1164480 w 2188917"/>
              <a:gd name="connsiteY1490" fmla="*/ 106875 h 212657"/>
              <a:gd name="connsiteX1491" fmla="*/ 1167435 w 2188917"/>
              <a:gd name="connsiteY1491" fmla="*/ 105675 h 212657"/>
              <a:gd name="connsiteX1492" fmla="*/ 1168035 w 2188917"/>
              <a:gd name="connsiteY1492" fmla="*/ 106506 h 212657"/>
              <a:gd name="connsiteX1493" fmla="*/ 1166235 w 2188917"/>
              <a:gd name="connsiteY1493" fmla="*/ 107753 h 212657"/>
              <a:gd name="connsiteX1494" fmla="*/ 1176347 w 2188917"/>
              <a:gd name="connsiteY1494" fmla="*/ 169855 h 212657"/>
              <a:gd name="connsiteX1495" fmla="*/ 1175469 w 2188917"/>
              <a:gd name="connsiteY1495" fmla="*/ 169901 h 212657"/>
              <a:gd name="connsiteX1496" fmla="*/ 1170575 w 2188917"/>
              <a:gd name="connsiteY1496" fmla="*/ 169671 h 212657"/>
              <a:gd name="connsiteX1497" fmla="*/ 1168035 w 2188917"/>
              <a:gd name="connsiteY1497" fmla="*/ 168701 h 212657"/>
              <a:gd name="connsiteX1498" fmla="*/ 1168451 w 2188917"/>
              <a:gd name="connsiteY1498" fmla="*/ 168101 h 212657"/>
              <a:gd name="connsiteX1499" fmla="*/ 1170713 w 2188917"/>
              <a:gd name="connsiteY1499" fmla="*/ 167962 h 212657"/>
              <a:gd name="connsiteX1500" fmla="*/ 1174361 w 2188917"/>
              <a:gd name="connsiteY1500" fmla="*/ 167962 h 212657"/>
              <a:gd name="connsiteX1501" fmla="*/ 1176485 w 2188917"/>
              <a:gd name="connsiteY1501" fmla="*/ 169439 h 212657"/>
              <a:gd name="connsiteX1502" fmla="*/ 1176347 w 2188917"/>
              <a:gd name="connsiteY1502" fmla="*/ 169763 h 212657"/>
              <a:gd name="connsiteX1503" fmla="*/ 1175884 w 2188917"/>
              <a:gd name="connsiteY1503" fmla="*/ 38309 h 212657"/>
              <a:gd name="connsiteX1504" fmla="*/ 1172791 w 2188917"/>
              <a:gd name="connsiteY1504" fmla="*/ 37570 h 212657"/>
              <a:gd name="connsiteX1505" fmla="*/ 1170483 w 2188917"/>
              <a:gd name="connsiteY1505" fmla="*/ 36277 h 212657"/>
              <a:gd name="connsiteX1506" fmla="*/ 1170529 w 2188917"/>
              <a:gd name="connsiteY1506" fmla="*/ 35215 h 212657"/>
              <a:gd name="connsiteX1507" fmla="*/ 1171267 w 2188917"/>
              <a:gd name="connsiteY1507" fmla="*/ 34753 h 212657"/>
              <a:gd name="connsiteX1508" fmla="*/ 1174869 w 2188917"/>
              <a:gd name="connsiteY1508" fmla="*/ 34753 h 212657"/>
              <a:gd name="connsiteX1509" fmla="*/ 1181287 w 2188917"/>
              <a:gd name="connsiteY1509" fmla="*/ 33645 h 212657"/>
              <a:gd name="connsiteX1510" fmla="*/ 1183042 w 2188917"/>
              <a:gd name="connsiteY1510" fmla="*/ 33922 h 212657"/>
              <a:gd name="connsiteX1511" fmla="*/ 1182810 w 2188917"/>
              <a:gd name="connsiteY1511" fmla="*/ 34938 h 212657"/>
              <a:gd name="connsiteX1512" fmla="*/ 1182580 w 2188917"/>
              <a:gd name="connsiteY1512" fmla="*/ 35215 h 212657"/>
              <a:gd name="connsiteX1513" fmla="*/ 1183226 w 2188917"/>
              <a:gd name="connsiteY1513" fmla="*/ 36092 h 212657"/>
              <a:gd name="connsiteX1514" fmla="*/ 1184796 w 2188917"/>
              <a:gd name="connsiteY1514" fmla="*/ 35861 h 212657"/>
              <a:gd name="connsiteX1515" fmla="*/ 1185673 w 2188917"/>
              <a:gd name="connsiteY1515" fmla="*/ 34661 h 212657"/>
              <a:gd name="connsiteX1516" fmla="*/ 1187566 w 2188917"/>
              <a:gd name="connsiteY1516" fmla="*/ 33968 h 212657"/>
              <a:gd name="connsiteX1517" fmla="*/ 1189967 w 2188917"/>
              <a:gd name="connsiteY1517" fmla="*/ 33968 h 212657"/>
              <a:gd name="connsiteX1518" fmla="*/ 1192230 w 2188917"/>
              <a:gd name="connsiteY1518" fmla="*/ 34615 h 212657"/>
              <a:gd name="connsiteX1519" fmla="*/ 1190521 w 2188917"/>
              <a:gd name="connsiteY1519" fmla="*/ 35954 h 212657"/>
              <a:gd name="connsiteX1520" fmla="*/ 1188120 w 2188917"/>
              <a:gd name="connsiteY1520" fmla="*/ 36739 h 212657"/>
              <a:gd name="connsiteX1521" fmla="*/ 1186181 w 2188917"/>
              <a:gd name="connsiteY1521" fmla="*/ 38309 h 212657"/>
              <a:gd name="connsiteX1522" fmla="*/ 1185073 w 2188917"/>
              <a:gd name="connsiteY1522" fmla="*/ 38909 h 212657"/>
              <a:gd name="connsiteX1523" fmla="*/ 1182072 w 2188917"/>
              <a:gd name="connsiteY1523" fmla="*/ 38909 h 212657"/>
              <a:gd name="connsiteX1524" fmla="*/ 1180872 w 2188917"/>
              <a:gd name="connsiteY1524" fmla="*/ 38909 h 212657"/>
              <a:gd name="connsiteX1525" fmla="*/ 1175977 w 2188917"/>
              <a:gd name="connsiteY1525" fmla="*/ 38170 h 212657"/>
              <a:gd name="connsiteX1526" fmla="*/ 1185396 w 2188917"/>
              <a:gd name="connsiteY1526" fmla="*/ 97410 h 212657"/>
              <a:gd name="connsiteX1527" fmla="*/ 1184011 w 2188917"/>
              <a:gd name="connsiteY1527" fmla="*/ 98426 h 212657"/>
              <a:gd name="connsiteX1528" fmla="*/ 1180594 w 2188917"/>
              <a:gd name="connsiteY1528" fmla="*/ 97826 h 212657"/>
              <a:gd name="connsiteX1529" fmla="*/ 1182026 w 2188917"/>
              <a:gd name="connsiteY1529" fmla="*/ 96625 h 212657"/>
              <a:gd name="connsiteX1530" fmla="*/ 1185396 w 2188917"/>
              <a:gd name="connsiteY1530" fmla="*/ 97410 h 212657"/>
              <a:gd name="connsiteX1531" fmla="*/ 1182949 w 2188917"/>
              <a:gd name="connsiteY1531" fmla="*/ 162329 h 212657"/>
              <a:gd name="connsiteX1532" fmla="*/ 1181841 w 2188917"/>
              <a:gd name="connsiteY1532" fmla="*/ 162283 h 212657"/>
              <a:gd name="connsiteX1533" fmla="*/ 1181841 w 2188917"/>
              <a:gd name="connsiteY1533" fmla="*/ 158912 h 212657"/>
              <a:gd name="connsiteX1534" fmla="*/ 1182395 w 2188917"/>
              <a:gd name="connsiteY1534" fmla="*/ 158866 h 212657"/>
              <a:gd name="connsiteX1535" fmla="*/ 1182995 w 2188917"/>
              <a:gd name="connsiteY1535" fmla="*/ 158866 h 212657"/>
              <a:gd name="connsiteX1536" fmla="*/ 1184981 w 2188917"/>
              <a:gd name="connsiteY1536" fmla="*/ 160805 h 212657"/>
              <a:gd name="connsiteX1537" fmla="*/ 1182995 w 2188917"/>
              <a:gd name="connsiteY1537" fmla="*/ 162375 h 212657"/>
              <a:gd name="connsiteX1538" fmla="*/ 1185535 w 2188917"/>
              <a:gd name="connsiteY1538" fmla="*/ 145291 h 212657"/>
              <a:gd name="connsiteX1539" fmla="*/ 1184657 w 2188917"/>
              <a:gd name="connsiteY1539" fmla="*/ 144830 h 212657"/>
              <a:gd name="connsiteX1540" fmla="*/ 1184565 w 2188917"/>
              <a:gd name="connsiteY1540" fmla="*/ 143860 h 212657"/>
              <a:gd name="connsiteX1541" fmla="*/ 1184150 w 2188917"/>
              <a:gd name="connsiteY1541" fmla="*/ 141690 h 212657"/>
              <a:gd name="connsiteX1542" fmla="*/ 1182487 w 2188917"/>
              <a:gd name="connsiteY1542" fmla="*/ 139981 h 212657"/>
              <a:gd name="connsiteX1543" fmla="*/ 1184242 w 2188917"/>
              <a:gd name="connsiteY1543" fmla="*/ 139012 h 212657"/>
              <a:gd name="connsiteX1544" fmla="*/ 1186181 w 2188917"/>
              <a:gd name="connsiteY1544" fmla="*/ 139843 h 212657"/>
              <a:gd name="connsiteX1545" fmla="*/ 1186181 w 2188917"/>
              <a:gd name="connsiteY1545" fmla="*/ 141597 h 212657"/>
              <a:gd name="connsiteX1546" fmla="*/ 1187936 w 2188917"/>
              <a:gd name="connsiteY1546" fmla="*/ 142567 h 212657"/>
              <a:gd name="connsiteX1547" fmla="*/ 1188582 w 2188917"/>
              <a:gd name="connsiteY1547" fmla="*/ 143075 h 212657"/>
              <a:gd name="connsiteX1548" fmla="*/ 1186689 w 2188917"/>
              <a:gd name="connsiteY1548" fmla="*/ 145384 h 212657"/>
              <a:gd name="connsiteX1549" fmla="*/ 1185581 w 2188917"/>
              <a:gd name="connsiteY1549" fmla="*/ 145384 h 212657"/>
              <a:gd name="connsiteX1550" fmla="*/ 1213885 w 2188917"/>
              <a:gd name="connsiteY1550" fmla="*/ 200929 h 212657"/>
              <a:gd name="connsiteX1551" fmla="*/ 1208437 w 2188917"/>
              <a:gd name="connsiteY1551" fmla="*/ 204162 h 212657"/>
              <a:gd name="connsiteX1552" fmla="*/ 1204743 w 2188917"/>
              <a:gd name="connsiteY1552" fmla="*/ 204901 h 212657"/>
              <a:gd name="connsiteX1553" fmla="*/ 1201787 w 2188917"/>
              <a:gd name="connsiteY1553" fmla="*/ 204901 h 212657"/>
              <a:gd name="connsiteX1554" fmla="*/ 1201187 w 2188917"/>
              <a:gd name="connsiteY1554" fmla="*/ 204901 h 212657"/>
              <a:gd name="connsiteX1555" fmla="*/ 1194723 w 2188917"/>
              <a:gd name="connsiteY1555" fmla="*/ 203885 h 212657"/>
              <a:gd name="connsiteX1556" fmla="*/ 1193246 w 2188917"/>
              <a:gd name="connsiteY1556" fmla="*/ 203515 h 212657"/>
              <a:gd name="connsiteX1557" fmla="*/ 1188167 w 2188917"/>
              <a:gd name="connsiteY1557" fmla="*/ 202176 h 212657"/>
              <a:gd name="connsiteX1558" fmla="*/ 1187844 w 2188917"/>
              <a:gd name="connsiteY1558" fmla="*/ 201438 h 212657"/>
              <a:gd name="connsiteX1559" fmla="*/ 1189136 w 2188917"/>
              <a:gd name="connsiteY1559" fmla="*/ 200745 h 212657"/>
              <a:gd name="connsiteX1560" fmla="*/ 1193892 w 2188917"/>
              <a:gd name="connsiteY1560" fmla="*/ 200745 h 212657"/>
              <a:gd name="connsiteX1561" fmla="*/ 1194631 w 2188917"/>
              <a:gd name="connsiteY1561" fmla="*/ 201530 h 212657"/>
              <a:gd name="connsiteX1562" fmla="*/ 1197679 w 2188917"/>
              <a:gd name="connsiteY1562" fmla="*/ 202823 h 212657"/>
              <a:gd name="connsiteX1563" fmla="*/ 1199294 w 2188917"/>
              <a:gd name="connsiteY1563" fmla="*/ 203100 h 212657"/>
              <a:gd name="connsiteX1564" fmla="*/ 1203450 w 2188917"/>
              <a:gd name="connsiteY1564" fmla="*/ 203100 h 212657"/>
              <a:gd name="connsiteX1565" fmla="*/ 1208159 w 2188917"/>
              <a:gd name="connsiteY1565" fmla="*/ 202130 h 212657"/>
              <a:gd name="connsiteX1566" fmla="*/ 1209037 w 2188917"/>
              <a:gd name="connsiteY1566" fmla="*/ 201807 h 212657"/>
              <a:gd name="connsiteX1567" fmla="*/ 1211207 w 2188917"/>
              <a:gd name="connsiteY1567" fmla="*/ 199868 h 212657"/>
              <a:gd name="connsiteX1568" fmla="*/ 1214162 w 2188917"/>
              <a:gd name="connsiteY1568" fmla="*/ 198113 h 212657"/>
              <a:gd name="connsiteX1569" fmla="*/ 1214993 w 2188917"/>
              <a:gd name="connsiteY1569" fmla="*/ 198205 h 212657"/>
              <a:gd name="connsiteX1570" fmla="*/ 1215131 w 2188917"/>
              <a:gd name="connsiteY1570" fmla="*/ 198529 h 212657"/>
              <a:gd name="connsiteX1571" fmla="*/ 1213885 w 2188917"/>
              <a:gd name="connsiteY1571" fmla="*/ 201068 h 212657"/>
              <a:gd name="connsiteX1572" fmla="*/ 1216240 w 2188917"/>
              <a:gd name="connsiteY1572" fmla="*/ 188278 h 212657"/>
              <a:gd name="connsiteX1573" fmla="*/ 1214993 w 2188917"/>
              <a:gd name="connsiteY1573" fmla="*/ 188186 h 212657"/>
              <a:gd name="connsiteX1574" fmla="*/ 1213285 w 2188917"/>
              <a:gd name="connsiteY1574" fmla="*/ 187216 h 212657"/>
              <a:gd name="connsiteX1575" fmla="*/ 1212869 w 2188917"/>
              <a:gd name="connsiteY1575" fmla="*/ 186985 h 212657"/>
              <a:gd name="connsiteX1576" fmla="*/ 1212915 w 2188917"/>
              <a:gd name="connsiteY1576" fmla="*/ 186754 h 212657"/>
              <a:gd name="connsiteX1577" fmla="*/ 1215270 w 2188917"/>
              <a:gd name="connsiteY1577" fmla="*/ 185831 h 212657"/>
              <a:gd name="connsiteX1578" fmla="*/ 1217533 w 2188917"/>
              <a:gd name="connsiteY1578" fmla="*/ 187170 h 212657"/>
              <a:gd name="connsiteX1579" fmla="*/ 1216286 w 2188917"/>
              <a:gd name="connsiteY1579" fmla="*/ 188324 h 212657"/>
              <a:gd name="connsiteX1580" fmla="*/ 1235494 w 2188917"/>
              <a:gd name="connsiteY1580" fmla="*/ 111123 h 212657"/>
              <a:gd name="connsiteX1581" fmla="*/ 1229630 w 2188917"/>
              <a:gd name="connsiteY1581" fmla="*/ 109877 h 212657"/>
              <a:gd name="connsiteX1582" fmla="*/ 1229122 w 2188917"/>
              <a:gd name="connsiteY1582" fmla="*/ 109276 h 212657"/>
              <a:gd name="connsiteX1583" fmla="*/ 1229353 w 2188917"/>
              <a:gd name="connsiteY1583" fmla="*/ 108676 h 212657"/>
              <a:gd name="connsiteX1584" fmla="*/ 1239372 w 2188917"/>
              <a:gd name="connsiteY1584" fmla="*/ 108214 h 212657"/>
              <a:gd name="connsiteX1585" fmla="*/ 1241866 w 2188917"/>
              <a:gd name="connsiteY1585" fmla="*/ 109784 h 212657"/>
              <a:gd name="connsiteX1586" fmla="*/ 1240758 w 2188917"/>
              <a:gd name="connsiteY1586" fmla="*/ 111446 h 212657"/>
              <a:gd name="connsiteX1587" fmla="*/ 1235679 w 2188917"/>
              <a:gd name="connsiteY1587" fmla="*/ 110939 h 212657"/>
              <a:gd name="connsiteX1588" fmla="*/ 1235494 w 2188917"/>
              <a:gd name="connsiteY1588" fmla="*/ 111169 h 212657"/>
              <a:gd name="connsiteX1589" fmla="*/ 1241497 w 2188917"/>
              <a:gd name="connsiteY1589" fmla="*/ 175904 h 212657"/>
              <a:gd name="connsiteX1590" fmla="*/ 1252486 w 2188917"/>
              <a:gd name="connsiteY1590" fmla="*/ 176042 h 212657"/>
              <a:gd name="connsiteX1591" fmla="*/ 1252578 w 2188917"/>
              <a:gd name="connsiteY1591" fmla="*/ 175950 h 212657"/>
              <a:gd name="connsiteX1592" fmla="*/ 1252994 w 2188917"/>
              <a:gd name="connsiteY1592" fmla="*/ 175950 h 212657"/>
              <a:gd name="connsiteX1593" fmla="*/ 1257472 w 2188917"/>
              <a:gd name="connsiteY1593" fmla="*/ 174057 h 212657"/>
              <a:gd name="connsiteX1594" fmla="*/ 1259365 w 2188917"/>
              <a:gd name="connsiteY1594" fmla="*/ 174749 h 212657"/>
              <a:gd name="connsiteX1595" fmla="*/ 1258765 w 2188917"/>
              <a:gd name="connsiteY1595" fmla="*/ 175811 h 212657"/>
              <a:gd name="connsiteX1596" fmla="*/ 1252994 w 2188917"/>
              <a:gd name="connsiteY1596" fmla="*/ 175950 h 212657"/>
              <a:gd name="connsiteX1597" fmla="*/ 1252716 w 2188917"/>
              <a:gd name="connsiteY1597" fmla="*/ 176088 h 212657"/>
              <a:gd name="connsiteX1598" fmla="*/ 1252486 w 2188917"/>
              <a:gd name="connsiteY1598" fmla="*/ 176088 h 212657"/>
              <a:gd name="connsiteX1599" fmla="*/ 1243205 w 2188917"/>
              <a:gd name="connsiteY1599" fmla="*/ 178720 h 212657"/>
              <a:gd name="connsiteX1600" fmla="*/ 1238772 w 2188917"/>
              <a:gd name="connsiteY1600" fmla="*/ 177474 h 212657"/>
              <a:gd name="connsiteX1601" fmla="*/ 1241450 w 2188917"/>
              <a:gd name="connsiteY1601" fmla="*/ 175950 h 212657"/>
              <a:gd name="connsiteX1602" fmla="*/ 1255533 w 2188917"/>
              <a:gd name="connsiteY1602" fmla="*/ 209564 h 212657"/>
              <a:gd name="connsiteX1603" fmla="*/ 1250823 w 2188917"/>
              <a:gd name="connsiteY1603" fmla="*/ 209010 h 212657"/>
              <a:gd name="connsiteX1604" fmla="*/ 1244082 w 2188917"/>
              <a:gd name="connsiteY1604" fmla="*/ 211041 h 212657"/>
              <a:gd name="connsiteX1605" fmla="*/ 1240850 w 2188917"/>
              <a:gd name="connsiteY1605" fmla="*/ 210349 h 212657"/>
              <a:gd name="connsiteX1606" fmla="*/ 1241958 w 2188917"/>
              <a:gd name="connsiteY1606" fmla="*/ 209148 h 212657"/>
              <a:gd name="connsiteX1607" fmla="*/ 1264121 w 2188917"/>
              <a:gd name="connsiteY1607" fmla="*/ 208132 h 212657"/>
              <a:gd name="connsiteX1608" fmla="*/ 1264813 w 2188917"/>
              <a:gd name="connsiteY1608" fmla="*/ 209287 h 212657"/>
              <a:gd name="connsiteX1609" fmla="*/ 1255486 w 2188917"/>
              <a:gd name="connsiteY1609" fmla="*/ 209564 h 212657"/>
              <a:gd name="connsiteX1610" fmla="*/ 1264259 w 2188917"/>
              <a:gd name="connsiteY1610" fmla="*/ 188509 h 212657"/>
              <a:gd name="connsiteX1611" fmla="*/ 1263151 w 2188917"/>
              <a:gd name="connsiteY1611" fmla="*/ 188232 h 212657"/>
              <a:gd name="connsiteX1612" fmla="*/ 1263013 w 2188917"/>
              <a:gd name="connsiteY1612" fmla="*/ 187078 h 212657"/>
              <a:gd name="connsiteX1613" fmla="*/ 1269338 w 2188917"/>
              <a:gd name="connsiteY1613" fmla="*/ 184908 h 212657"/>
              <a:gd name="connsiteX1614" fmla="*/ 1270446 w 2188917"/>
              <a:gd name="connsiteY1614" fmla="*/ 184631 h 212657"/>
              <a:gd name="connsiteX1615" fmla="*/ 1271278 w 2188917"/>
              <a:gd name="connsiteY1615" fmla="*/ 184954 h 212657"/>
              <a:gd name="connsiteX1616" fmla="*/ 1271416 w 2188917"/>
              <a:gd name="connsiteY1616" fmla="*/ 185600 h 212657"/>
              <a:gd name="connsiteX1617" fmla="*/ 1264259 w 2188917"/>
              <a:gd name="connsiteY1617" fmla="*/ 188463 h 212657"/>
              <a:gd name="connsiteX1618" fmla="*/ 1269939 w 2188917"/>
              <a:gd name="connsiteY1618" fmla="*/ 157989 h 212657"/>
              <a:gd name="connsiteX1619" fmla="*/ 1268138 w 2188917"/>
              <a:gd name="connsiteY1619" fmla="*/ 158543 h 212657"/>
              <a:gd name="connsiteX1620" fmla="*/ 1267676 w 2188917"/>
              <a:gd name="connsiteY1620" fmla="*/ 157204 h 212657"/>
              <a:gd name="connsiteX1621" fmla="*/ 1273725 w 2188917"/>
              <a:gd name="connsiteY1621" fmla="*/ 151386 h 212657"/>
              <a:gd name="connsiteX1622" fmla="*/ 1274926 w 2188917"/>
              <a:gd name="connsiteY1622" fmla="*/ 151247 h 212657"/>
              <a:gd name="connsiteX1623" fmla="*/ 1275849 w 2188917"/>
              <a:gd name="connsiteY1623" fmla="*/ 151571 h 212657"/>
              <a:gd name="connsiteX1624" fmla="*/ 1276264 w 2188917"/>
              <a:gd name="connsiteY1624" fmla="*/ 152217 h 212657"/>
              <a:gd name="connsiteX1625" fmla="*/ 1269985 w 2188917"/>
              <a:gd name="connsiteY1625" fmla="*/ 157989 h 212657"/>
              <a:gd name="connsiteX1626" fmla="*/ 1273725 w 2188917"/>
              <a:gd name="connsiteY1626" fmla="*/ 136703 h 212657"/>
              <a:gd name="connsiteX1627" fmla="*/ 1271416 w 2188917"/>
              <a:gd name="connsiteY1627" fmla="*/ 136103 h 212657"/>
              <a:gd name="connsiteX1628" fmla="*/ 1271370 w 2188917"/>
              <a:gd name="connsiteY1628" fmla="*/ 135456 h 212657"/>
              <a:gd name="connsiteX1629" fmla="*/ 1275572 w 2188917"/>
              <a:gd name="connsiteY1629" fmla="*/ 132824 h 212657"/>
              <a:gd name="connsiteX1630" fmla="*/ 1277372 w 2188917"/>
              <a:gd name="connsiteY1630" fmla="*/ 132963 h 212657"/>
              <a:gd name="connsiteX1631" fmla="*/ 1273679 w 2188917"/>
              <a:gd name="connsiteY1631" fmla="*/ 136703 h 212657"/>
              <a:gd name="connsiteX1632" fmla="*/ 1292841 w 2188917"/>
              <a:gd name="connsiteY1632" fmla="*/ 102120 h 212657"/>
              <a:gd name="connsiteX1633" fmla="*/ 1294087 w 2188917"/>
              <a:gd name="connsiteY1633" fmla="*/ 102812 h 212657"/>
              <a:gd name="connsiteX1634" fmla="*/ 1294503 w 2188917"/>
              <a:gd name="connsiteY1634" fmla="*/ 103274 h 212657"/>
              <a:gd name="connsiteX1635" fmla="*/ 1292795 w 2188917"/>
              <a:gd name="connsiteY1635" fmla="*/ 104197 h 212657"/>
              <a:gd name="connsiteX1636" fmla="*/ 1292009 w 2188917"/>
              <a:gd name="connsiteY1636" fmla="*/ 103736 h 212657"/>
              <a:gd name="connsiteX1637" fmla="*/ 1291086 w 2188917"/>
              <a:gd name="connsiteY1637" fmla="*/ 102951 h 212657"/>
              <a:gd name="connsiteX1638" fmla="*/ 1291086 w 2188917"/>
              <a:gd name="connsiteY1638" fmla="*/ 102720 h 212657"/>
              <a:gd name="connsiteX1639" fmla="*/ 1290901 w 2188917"/>
              <a:gd name="connsiteY1639" fmla="*/ 102812 h 212657"/>
              <a:gd name="connsiteX1640" fmla="*/ 1289008 w 2188917"/>
              <a:gd name="connsiteY1640" fmla="*/ 102120 h 212657"/>
              <a:gd name="connsiteX1641" fmla="*/ 1289793 w 2188917"/>
              <a:gd name="connsiteY1641" fmla="*/ 101104 h 212657"/>
              <a:gd name="connsiteX1642" fmla="*/ 1295472 w 2188917"/>
              <a:gd name="connsiteY1642" fmla="*/ 101057 h 212657"/>
              <a:gd name="connsiteX1643" fmla="*/ 1292748 w 2188917"/>
              <a:gd name="connsiteY1643" fmla="*/ 102166 h 212657"/>
              <a:gd name="connsiteX1644" fmla="*/ 1292841 w 2188917"/>
              <a:gd name="connsiteY1644" fmla="*/ 102166 h 212657"/>
              <a:gd name="connsiteX1645" fmla="*/ 1297273 w 2188917"/>
              <a:gd name="connsiteY1645" fmla="*/ 82727 h 212657"/>
              <a:gd name="connsiteX1646" fmla="*/ 1292333 w 2188917"/>
              <a:gd name="connsiteY1646" fmla="*/ 83281 h 212657"/>
              <a:gd name="connsiteX1647" fmla="*/ 1291040 w 2188917"/>
              <a:gd name="connsiteY1647" fmla="*/ 85082 h 212657"/>
              <a:gd name="connsiteX1648" fmla="*/ 1289332 w 2188917"/>
              <a:gd name="connsiteY1648" fmla="*/ 86421 h 212657"/>
              <a:gd name="connsiteX1649" fmla="*/ 1287485 w 2188917"/>
              <a:gd name="connsiteY1649" fmla="*/ 86005 h 212657"/>
              <a:gd name="connsiteX1650" fmla="*/ 1287485 w 2188917"/>
              <a:gd name="connsiteY1650" fmla="*/ 85636 h 212657"/>
              <a:gd name="connsiteX1651" fmla="*/ 1285130 w 2188917"/>
              <a:gd name="connsiteY1651" fmla="*/ 84343 h 212657"/>
              <a:gd name="connsiteX1652" fmla="*/ 1284160 w 2188917"/>
              <a:gd name="connsiteY1652" fmla="*/ 84574 h 212657"/>
              <a:gd name="connsiteX1653" fmla="*/ 1284160 w 2188917"/>
              <a:gd name="connsiteY1653" fmla="*/ 85497 h 212657"/>
              <a:gd name="connsiteX1654" fmla="*/ 1284576 w 2188917"/>
              <a:gd name="connsiteY1654" fmla="*/ 85728 h 212657"/>
              <a:gd name="connsiteX1655" fmla="*/ 1286284 w 2188917"/>
              <a:gd name="connsiteY1655" fmla="*/ 86744 h 212657"/>
              <a:gd name="connsiteX1656" fmla="*/ 1283606 w 2188917"/>
              <a:gd name="connsiteY1656" fmla="*/ 87898 h 212657"/>
              <a:gd name="connsiteX1657" fmla="*/ 1281898 w 2188917"/>
              <a:gd name="connsiteY1657" fmla="*/ 88591 h 212657"/>
              <a:gd name="connsiteX1658" fmla="*/ 1281113 w 2188917"/>
              <a:gd name="connsiteY1658" fmla="*/ 88591 h 212657"/>
              <a:gd name="connsiteX1659" fmla="*/ 1280651 w 2188917"/>
              <a:gd name="connsiteY1659" fmla="*/ 88406 h 212657"/>
              <a:gd name="connsiteX1660" fmla="*/ 1275710 w 2188917"/>
              <a:gd name="connsiteY1660" fmla="*/ 86882 h 212657"/>
              <a:gd name="connsiteX1661" fmla="*/ 1274833 w 2188917"/>
              <a:gd name="connsiteY1661" fmla="*/ 86375 h 212657"/>
              <a:gd name="connsiteX1662" fmla="*/ 1274695 w 2188917"/>
              <a:gd name="connsiteY1662" fmla="*/ 85174 h 212657"/>
              <a:gd name="connsiteX1663" fmla="*/ 1275941 w 2188917"/>
              <a:gd name="connsiteY1663" fmla="*/ 83743 h 212657"/>
              <a:gd name="connsiteX1664" fmla="*/ 1278850 w 2188917"/>
              <a:gd name="connsiteY1664" fmla="*/ 83604 h 212657"/>
              <a:gd name="connsiteX1665" fmla="*/ 1280327 w 2188917"/>
              <a:gd name="connsiteY1665" fmla="*/ 82496 h 212657"/>
              <a:gd name="connsiteX1666" fmla="*/ 1282082 w 2188917"/>
              <a:gd name="connsiteY1666" fmla="*/ 82127 h 212657"/>
              <a:gd name="connsiteX1667" fmla="*/ 1289886 w 2188917"/>
              <a:gd name="connsiteY1667" fmla="*/ 82127 h 212657"/>
              <a:gd name="connsiteX1668" fmla="*/ 1291363 w 2188917"/>
              <a:gd name="connsiteY1668" fmla="*/ 81665 h 212657"/>
              <a:gd name="connsiteX1669" fmla="*/ 1293533 w 2188917"/>
              <a:gd name="connsiteY1669" fmla="*/ 80465 h 212657"/>
              <a:gd name="connsiteX1670" fmla="*/ 1295980 w 2188917"/>
              <a:gd name="connsiteY1670" fmla="*/ 79679 h 212657"/>
              <a:gd name="connsiteX1671" fmla="*/ 1298012 w 2188917"/>
              <a:gd name="connsiteY1671" fmla="*/ 79449 h 212657"/>
              <a:gd name="connsiteX1672" fmla="*/ 1299720 w 2188917"/>
              <a:gd name="connsiteY1672" fmla="*/ 80834 h 212657"/>
              <a:gd name="connsiteX1673" fmla="*/ 1298335 w 2188917"/>
              <a:gd name="connsiteY1673" fmla="*/ 82635 h 212657"/>
              <a:gd name="connsiteX1674" fmla="*/ 1297412 w 2188917"/>
              <a:gd name="connsiteY1674" fmla="*/ 82635 h 212657"/>
              <a:gd name="connsiteX1675" fmla="*/ 1298797 w 2188917"/>
              <a:gd name="connsiteY1675" fmla="*/ 140074 h 212657"/>
              <a:gd name="connsiteX1676" fmla="*/ 1302398 w 2188917"/>
              <a:gd name="connsiteY1676" fmla="*/ 138642 h 212657"/>
              <a:gd name="connsiteX1677" fmla="*/ 1304707 w 2188917"/>
              <a:gd name="connsiteY1677" fmla="*/ 139889 h 212657"/>
              <a:gd name="connsiteX1678" fmla="*/ 1313064 w 2188917"/>
              <a:gd name="connsiteY1678" fmla="*/ 145107 h 212657"/>
              <a:gd name="connsiteX1679" fmla="*/ 1313572 w 2188917"/>
              <a:gd name="connsiteY1679" fmla="*/ 145753 h 212657"/>
              <a:gd name="connsiteX1680" fmla="*/ 1311356 w 2188917"/>
              <a:gd name="connsiteY1680" fmla="*/ 146076 h 212657"/>
              <a:gd name="connsiteX1681" fmla="*/ 1299628 w 2188917"/>
              <a:gd name="connsiteY1681" fmla="*/ 141644 h 212657"/>
              <a:gd name="connsiteX1682" fmla="*/ 1298797 w 2188917"/>
              <a:gd name="connsiteY1682" fmla="*/ 140027 h 212657"/>
              <a:gd name="connsiteX1683" fmla="*/ 1300690 w 2188917"/>
              <a:gd name="connsiteY1683" fmla="*/ 207070 h 212657"/>
              <a:gd name="connsiteX1684" fmla="*/ 1300043 w 2188917"/>
              <a:gd name="connsiteY1684" fmla="*/ 205778 h 212657"/>
              <a:gd name="connsiteX1685" fmla="*/ 1302491 w 2188917"/>
              <a:gd name="connsiteY1685" fmla="*/ 204392 h 212657"/>
              <a:gd name="connsiteX1686" fmla="*/ 1304060 w 2188917"/>
              <a:gd name="connsiteY1686" fmla="*/ 205685 h 212657"/>
              <a:gd name="connsiteX1687" fmla="*/ 1300736 w 2188917"/>
              <a:gd name="connsiteY1687" fmla="*/ 207070 h 212657"/>
              <a:gd name="connsiteX1688" fmla="*/ 1309139 w 2188917"/>
              <a:gd name="connsiteY1688" fmla="*/ 158681 h 212657"/>
              <a:gd name="connsiteX1689" fmla="*/ 1308077 w 2188917"/>
              <a:gd name="connsiteY1689" fmla="*/ 160528 h 212657"/>
              <a:gd name="connsiteX1690" fmla="*/ 1307939 w 2188917"/>
              <a:gd name="connsiteY1690" fmla="*/ 161867 h 212657"/>
              <a:gd name="connsiteX1691" fmla="*/ 1306046 w 2188917"/>
              <a:gd name="connsiteY1691" fmla="*/ 162191 h 212657"/>
              <a:gd name="connsiteX1692" fmla="*/ 1305584 w 2188917"/>
              <a:gd name="connsiteY1692" fmla="*/ 161313 h 212657"/>
              <a:gd name="connsiteX1693" fmla="*/ 1306739 w 2188917"/>
              <a:gd name="connsiteY1693" fmla="*/ 159097 h 212657"/>
              <a:gd name="connsiteX1694" fmla="*/ 1306277 w 2188917"/>
              <a:gd name="connsiteY1694" fmla="*/ 158173 h 212657"/>
              <a:gd name="connsiteX1695" fmla="*/ 1304245 w 2188917"/>
              <a:gd name="connsiteY1695" fmla="*/ 158404 h 212657"/>
              <a:gd name="connsiteX1696" fmla="*/ 1303414 w 2188917"/>
              <a:gd name="connsiteY1696" fmla="*/ 158543 h 212657"/>
              <a:gd name="connsiteX1697" fmla="*/ 1303137 w 2188917"/>
              <a:gd name="connsiteY1697" fmla="*/ 158266 h 212657"/>
              <a:gd name="connsiteX1698" fmla="*/ 1304984 w 2188917"/>
              <a:gd name="connsiteY1698" fmla="*/ 156650 h 212657"/>
              <a:gd name="connsiteX1699" fmla="*/ 1306554 w 2188917"/>
              <a:gd name="connsiteY1699" fmla="*/ 156881 h 212657"/>
              <a:gd name="connsiteX1700" fmla="*/ 1306969 w 2188917"/>
              <a:gd name="connsiteY1700" fmla="*/ 157111 h 212657"/>
              <a:gd name="connsiteX1701" fmla="*/ 1309139 w 2188917"/>
              <a:gd name="connsiteY1701" fmla="*/ 158635 h 212657"/>
              <a:gd name="connsiteX1702" fmla="*/ 1320683 w 2188917"/>
              <a:gd name="connsiteY1702" fmla="*/ 188878 h 212657"/>
              <a:gd name="connsiteX1703" fmla="*/ 1318882 w 2188917"/>
              <a:gd name="connsiteY1703" fmla="*/ 187216 h 212657"/>
              <a:gd name="connsiteX1704" fmla="*/ 1321699 w 2188917"/>
              <a:gd name="connsiteY1704" fmla="*/ 186893 h 212657"/>
              <a:gd name="connsiteX1705" fmla="*/ 1323591 w 2188917"/>
              <a:gd name="connsiteY1705" fmla="*/ 188371 h 212657"/>
              <a:gd name="connsiteX1706" fmla="*/ 1320683 w 2188917"/>
              <a:gd name="connsiteY1706" fmla="*/ 188878 h 212657"/>
              <a:gd name="connsiteX1707" fmla="*/ 1323591 w 2188917"/>
              <a:gd name="connsiteY1707" fmla="*/ 177012 h 212657"/>
              <a:gd name="connsiteX1708" fmla="*/ 1315557 w 2188917"/>
              <a:gd name="connsiteY1708" fmla="*/ 178259 h 212657"/>
              <a:gd name="connsiteX1709" fmla="*/ 1314034 w 2188917"/>
              <a:gd name="connsiteY1709" fmla="*/ 177151 h 212657"/>
              <a:gd name="connsiteX1710" fmla="*/ 1313849 w 2188917"/>
              <a:gd name="connsiteY1710" fmla="*/ 177243 h 212657"/>
              <a:gd name="connsiteX1711" fmla="*/ 1313757 w 2188917"/>
              <a:gd name="connsiteY1711" fmla="*/ 177197 h 212657"/>
              <a:gd name="connsiteX1712" fmla="*/ 1311448 w 2188917"/>
              <a:gd name="connsiteY1712" fmla="*/ 177428 h 212657"/>
              <a:gd name="connsiteX1713" fmla="*/ 1309417 w 2188917"/>
              <a:gd name="connsiteY1713" fmla="*/ 176827 h 212657"/>
              <a:gd name="connsiteX1714" fmla="*/ 1309878 w 2188917"/>
              <a:gd name="connsiteY1714" fmla="*/ 176273 h 212657"/>
              <a:gd name="connsiteX1715" fmla="*/ 1312187 w 2188917"/>
              <a:gd name="connsiteY1715" fmla="*/ 176135 h 212657"/>
              <a:gd name="connsiteX1716" fmla="*/ 1313711 w 2188917"/>
              <a:gd name="connsiteY1716" fmla="*/ 177197 h 212657"/>
              <a:gd name="connsiteX1717" fmla="*/ 1313895 w 2188917"/>
              <a:gd name="connsiteY1717" fmla="*/ 177197 h 212657"/>
              <a:gd name="connsiteX1718" fmla="*/ 1313895 w 2188917"/>
              <a:gd name="connsiteY1718" fmla="*/ 177197 h 212657"/>
              <a:gd name="connsiteX1719" fmla="*/ 1319852 w 2188917"/>
              <a:gd name="connsiteY1719" fmla="*/ 174888 h 212657"/>
              <a:gd name="connsiteX1720" fmla="*/ 1322991 w 2188917"/>
              <a:gd name="connsiteY1720" fmla="*/ 175119 h 212657"/>
              <a:gd name="connsiteX1721" fmla="*/ 1323500 w 2188917"/>
              <a:gd name="connsiteY1721" fmla="*/ 177012 h 212657"/>
              <a:gd name="connsiteX1722" fmla="*/ 1322437 w 2188917"/>
              <a:gd name="connsiteY1722" fmla="*/ 124421 h 212657"/>
              <a:gd name="connsiteX1723" fmla="*/ 1322853 w 2188917"/>
              <a:gd name="connsiteY1723" fmla="*/ 124190 h 212657"/>
              <a:gd name="connsiteX1724" fmla="*/ 1325762 w 2188917"/>
              <a:gd name="connsiteY1724" fmla="*/ 123359 h 212657"/>
              <a:gd name="connsiteX1725" fmla="*/ 1327239 w 2188917"/>
              <a:gd name="connsiteY1725" fmla="*/ 124098 h 212657"/>
              <a:gd name="connsiteX1726" fmla="*/ 1327239 w 2188917"/>
              <a:gd name="connsiteY1726" fmla="*/ 124790 h 212657"/>
              <a:gd name="connsiteX1727" fmla="*/ 1327193 w 2188917"/>
              <a:gd name="connsiteY1727" fmla="*/ 125806 h 212657"/>
              <a:gd name="connsiteX1728" fmla="*/ 1325854 w 2188917"/>
              <a:gd name="connsiteY1728" fmla="*/ 126176 h 212657"/>
              <a:gd name="connsiteX1729" fmla="*/ 1322437 w 2188917"/>
              <a:gd name="connsiteY1729" fmla="*/ 124421 h 212657"/>
              <a:gd name="connsiteX1730" fmla="*/ 1327378 w 2188917"/>
              <a:gd name="connsiteY1730" fmla="*/ 161775 h 212657"/>
              <a:gd name="connsiteX1731" fmla="*/ 1326454 w 2188917"/>
              <a:gd name="connsiteY1731" fmla="*/ 160713 h 212657"/>
              <a:gd name="connsiteX1732" fmla="*/ 1328209 w 2188917"/>
              <a:gd name="connsiteY1732" fmla="*/ 160113 h 212657"/>
              <a:gd name="connsiteX1733" fmla="*/ 1329455 w 2188917"/>
              <a:gd name="connsiteY1733" fmla="*/ 161636 h 212657"/>
              <a:gd name="connsiteX1734" fmla="*/ 1327378 w 2188917"/>
              <a:gd name="connsiteY1734" fmla="*/ 161821 h 212657"/>
              <a:gd name="connsiteX1735" fmla="*/ 1328625 w 2188917"/>
              <a:gd name="connsiteY1735" fmla="*/ 83004 h 212657"/>
              <a:gd name="connsiteX1736" fmla="*/ 1328901 w 2188917"/>
              <a:gd name="connsiteY1736" fmla="*/ 82496 h 212657"/>
              <a:gd name="connsiteX1737" fmla="*/ 1335135 w 2188917"/>
              <a:gd name="connsiteY1737" fmla="*/ 83558 h 212657"/>
              <a:gd name="connsiteX1738" fmla="*/ 1334673 w 2188917"/>
              <a:gd name="connsiteY1738" fmla="*/ 84112 h 212657"/>
              <a:gd name="connsiteX1739" fmla="*/ 1328578 w 2188917"/>
              <a:gd name="connsiteY1739" fmla="*/ 83004 h 212657"/>
              <a:gd name="connsiteX1740" fmla="*/ 1341923 w 2188917"/>
              <a:gd name="connsiteY1740" fmla="*/ 189017 h 212657"/>
              <a:gd name="connsiteX1741" fmla="*/ 1340906 w 2188917"/>
              <a:gd name="connsiteY1741" fmla="*/ 189386 h 212657"/>
              <a:gd name="connsiteX1742" fmla="*/ 1339706 w 2188917"/>
              <a:gd name="connsiteY1742" fmla="*/ 189202 h 212657"/>
              <a:gd name="connsiteX1743" fmla="*/ 1334673 w 2188917"/>
              <a:gd name="connsiteY1743" fmla="*/ 184076 h 212657"/>
              <a:gd name="connsiteX1744" fmla="*/ 1334904 w 2188917"/>
              <a:gd name="connsiteY1744" fmla="*/ 183476 h 212657"/>
              <a:gd name="connsiteX1745" fmla="*/ 1337028 w 2188917"/>
              <a:gd name="connsiteY1745" fmla="*/ 183522 h 212657"/>
              <a:gd name="connsiteX1746" fmla="*/ 1342430 w 2188917"/>
              <a:gd name="connsiteY1746" fmla="*/ 188463 h 212657"/>
              <a:gd name="connsiteX1747" fmla="*/ 1341923 w 2188917"/>
              <a:gd name="connsiteY1747" fmla="*/ 189063 h 212657"/>
              <a:gd name="connsiteX1748" fmla="*/ 1347324 w 2188917"/>
              <a:gd name="connsiteY1748" fmla="*/ 111908 h 212657"/>
              <a:gd name="connsiteX1749" fmla="*/ 1345154 w 2188917"/>
              <a:gd name="connsiteY1749" fmla="*/ 112693 h 212657"/>
              <a:gd name="connsiteX1750" fmla="*/ 1345016 w 2188917"/>
              <a:gd name="connsiteY1750" fmla="*/ 113201 h 212657"/>
              <a:gd name="connsiteX1751" fmla="*/ 1337952 w 2188917"/>
              <a:gd name="connsiteY1751" fmla="*/ 112878 h 212657"/>
              <a:gd name="connsiteX1752" fmla="*/ 1337952 w 2188917"/>
              <a:gd name="connsiteY1752" fmla="*/ 112277 h 212657"/>
              <a:gd name="connsiteX1753" fmla="*/ 1343169 w 2188917"/>
              <a:gd name="connsiteY1753" fmla="*/ 111446 h 212657"/>
              <a:gd name="connsiteX1754" fmla="*/ 1344970 w 2188917"/>
              <a:gd name="connsiteY1754" fmla="*/ 110569 h 212657"/>
              <a:gd name="connsiteX1755" fmla="*/ 1345847 w 2188917"/>
              <a:gd name="connsiteY1755" fmla="*/ 110569 h 212657"/>
              <a:gd name="connsiteX1756" fmla="*/ 1347278 w 2188917"/>
              <a:gd name="connsiteY1756" fmla="*/ 111400 h 212657"/>
              <a:gd name="connsiteX1757" fmla="*/ 1347278 w 2188917"/>
              <a:gd name="connsiteY1757" fmla="*/ 111908 h 212657"/>
              <a:gd name="connsiteX1758" fmla="*/ 1348987 w 2188917"/>
              <a:gd name="connsiteY1758" fmla="*/ 20717 h 212657"/>
              <a:gd name="connsiteX1759" fmla="*/ 1343815 w 2188917"/>
              <a:gd name="connsiteY1759" fmla="*/ 20717 h 212657"/>
              <a:gd name="connsiteX1760" fmla="*/ 1342938 w 2188917"/>
              <a:gd name="connsiteY1760" fmla="*/ 20394 h 212657"/>
              <a:gd name="connsiteX1761" fmla="*/ 1342892 w 2188917"/>
              <a:gd name="connsiteY1761" fmla="*/ 20394 h 212657"/>
              <a:gd name="connsiteX1762" fmla="*/ 1342707 w 2188917"/>
              <a:gd name="connsiteY1762" fmla="*/ 20301 h 212657"/>
              <a:gd name="connsiteX1763" fmla="*/ 1342753 w 2188917"/>
              <a:gd name="connsiteY1763" fmla="*/ 20301 h 212657"/>
              <a:gd name="connsiteX1764" fmla="*/ 1342938 w 2188917"/>
              <a:gd name="connsiteY1764" fmla="*/ 20347 h 212657"/>
              <a:gd name="connsiteX1765" fmla="*/ 1343631 w 2188917"/>
              <a:gd name="connsiteY1765" fmla="*/ 19886 h 212657"/>
              <a:gd name="connsiteX1766" fmla="*/ 1348987 w 2188917"/>
              <a:gd name="connsiteY1766" fmla="*/ 20024 h 212657"/>
              <a:gd name="connsiteX1767" fmla="*/ 1348987 w 2188917"/>
              <a:gd name="connsiteY1767" fmla="*/ 20624 h 212657"/>
              <a:gd name="connsiteX1768" fmla="*/ 1352588 w 2188917"/>
              <a:gd name="connsiteY1768" fmla="*/ 76448 h 212657"/>
              <a:gd name="connsiteX1769" fmla="*/ 1350187 w 2188917"/>
              <a:gd name="connsiteY1769" fmla="*/ 75478 h 212657"/>
              <a:gd name="connsiteX1770" fmla="*/ 1352912 w 2188917"/>
              <a:gd name="connsiteY1770" fmla="*/ 74416 h 212657"/>
              <a:gd name="connsiteX1771" fmla="*/ 1355590 w 2188917"/>
              <a:gd name="connsiteY1771" fmla="*/ 75385 h 212657"/>
              <a:gd name="connsiteX1772" fmla="*/ 1352588 w 2188917"/>
              <a:gd name="connsiteY1772" fmla="*/ 76401 h 212657"/>
              <a:gd name="connsiteX1773" fmla="*/ 1361638 w 2188917"/>
              <a:gd name="connsiteY1773" fmla="*/ 12083 h 212657"/>
              <a:gd name="connsiteX1774" fmla="*/ 1362515 w 2188917"/>
              <a:gd name="connsiteY1774" fmla="*/ 10928 h 212657"/>
              <a:gd name="connsiteX1775" fmla="*/ 1364039 w 2188917"/>
              <a:gd name="connsiteY1775" fmla="*/ 10697 h 212657"/>
              <a:gd name="connsiteX1776" fmla="*/ 1364870 w 2188917"/>
              <a:gd name="connsiteY1776" fmla="*/ 11159 h 212657"/>
              <a:gd name="connsiteX1777" fmla="*/ 1364870 w 2188917"/>
              <a:gd name="connsiteY1777" fmla="*/ 12360 h 212657"/>
              <a:gd name="connsiteX1778" fmla="*/ 1360807 w 2188917"/>
              <a:gd name="connsiteY1778" fmla="*/ 12775 h 212657"/>
              <a:gd name="connsiteX1779" fmla="*/ 1361638 w 2188917"/>
              <a:gd name="connsiteY1779" fmla="*/ 12083 h 212657"/>
              <a:gd name="connsiteX1780" fmla="*/ 1362008 w 2188917"/>
              <a:gd name="connsiteY1780" fmla="*/ 36739 h 212657"/>
              <a:gd name="connsiteX1781" fmla="*/ 1363670 w 2188917"/>
              <a:gd name="connsiteY1781" fmla="*/ 35861 h 212657"/>
              <a:gd name="connsiteX1782" fmla="*/ 1376460 w 2188917"/>
              <a:gd name="connsiteY1782" fmla="*/ 35677 h 212657"/>
              <a:gd name="connsiteX1783" fmla="*/ 1379138 w 2188917"/>
              <a:gd name="connsiteY1783" fmla="*/ 36969 h 212657"/>
              <a:gd name="connsiteX1784" fmla="*/ 1363162 w 2188917"/>
              <a:gd name="connsiteY1784" fmla="*/ 37801 h 212657"/>
              <a:gd name="connsiteX1785" fmla="*/ 1362008 w 2188917"/>
              <a:gd name="connsiteY1785" fmla="*/ 36785 h 212657"/>
              <a:gd name="connsiteX1786" fmla="*/ 1371104 w 2188917"/>
              <a:gd name="connsiteY1786" fmla="*/ 206978 h 212657"/>
              <a:gd name="connsiteX1787" fmla="*/ 1368241 w 2188917"/>
              <a:gd name="connsiteY1787" fmla="*/ 205547 h 212657"/>
              <a:gd name="connsiteX1788" fmla="*/ 1371704 w 2188917"/>
              <a:gd name="connsiteY1788" fmla="*/ 204115 h 212657"/>
              <a:gd name="connsiteX1789" fmla="*/ 1372766 w 2188917"/>
              <a:gd name="connsiteY1789" fmla="*/ 204300 h 212657"/>
              <a:gd name="connsiteX1790" fmla="*/ 1374012 w 2188917"/>
              <a:gd name="connsiteY1790" fmla="*/ 205778 h 212657"/>
              <a:gd name="connsiteX1791" fmla="*/ 1371150 w 2188917"/>
              <a:gd name="connsiteY1791" fmla="*/ 206932 h 212657"/>
              <a:gd name="connsiteX1792" fmla="*/ 1379230 w 2188917"/>
              <a:gd name="connsiteY1792" fmla="*/ 185646 h 212657"/>
              <a:gd name="connsiteX1793" fmla="*/ 1372858 w 2188917"/>
              <a:gd name="connsiteY1793" fmla="*/ 184677 h 212657"/>
              <a:gd name="connsiteX1794" fmla="*/ 1374244 w 2188917"/>
              <a:gd name="connsiteY1794" fmla="*/ 183707 h 212657"/>
              <a:gd name="connsiteX1795" fmla="*/ 1379322 w 2188917"/>
              <a:gd name="connsiteY1795" fmla="*/ 185092 h 212657"/>
              <a:gd name="connsiteX1796" fmla="*/ 1379184 w 2188917"/>
              <a:gd name="connsiteY1796" fmla="*/ 185600 h 212657"/>
              <a:gd name="connsiteX1797" fmla="*/ 1374290 w 2188917"/>
              <a:gd name="connsiteY1797" fmla="*/ 164130 h 212657"/>
              <a:gd name="connsiteX1798" fmla="*/ 1378122 w 2188917"/>
              <a:gd name="connsiteY1798" fmla="*/ 161867 h 212657"/>
              <a:gd name="connsiteX1799" fmla="*/ 1378537 w 2188917"/>
              <a:gd name="connsiteY1799" fmla="*/ 161636 h 212657"/>
              <a:gd name="connsiteX1800" fmla="*/ 1379091 w 2188917"/>
              <a:gd name="connsiteY1800" fmla="*/ 162237 h 212657"/>
              <a:gd name="connsiteX1801" fmla="*/ 1379091 w 2188917"/>
              <a:gd name="connsiteY1801" fmla="*/ 162929 h 212657"/>
              <a:gd name="connsiteX1802" fmla="*/ 1377983 w 2188917"/>
              <a:gd name="connsiteY1802" fmla="*/ 164776 h 212657"/>
              <a:gd name="connsiteX1803" fmla="*/ 1374705 w 2188917"/>
              <a:gd name="connsiteY1803" fmla="*/ 165053 h 212657"/>
              <a:gd name="connsiteX1804" fmla="*/ 1374290 w 2188917"/>
              <a:gd name="connsiteY1804" fmla="*/ 164084 h 212657"/>
              <a:gd name="connsiteX1805" fmla="*/ 1382093 w 2188917"/>
              <a:gd name="connsiteY1805" fmla="*/ 153787 h 212657"/>
              <a:gd name="connsiteX1806" fmla="*/ 1380569 w 2188917"/>
              <a:gd name="connsiteY1806" fmla="*/ 153556 h 212657"/>
              <a:gd name="connsiteX1807" fmla="*/ 1380292 w 2188917"/>
              <a:gd name="connsiteY1807" fmla="*/ 152725 h 212657"/>
              <a:gd name="connsiteX1808" fmla="*/ 1380292 w 2188917"/>
              <a:gd name="connsiteY1808" fmla="*/ 152448 h 212657"/>
              <a:gd name="connsiteX1809" fmla="*/ 1363901 w 2188917"/>
              <a:gd name="connsiteY1809" fmla="*/ 153279 h 212657"/>
              <a:gd name="connsiteX1810" fmla="*/ 1363162 w 2188917"/>
              <a:gd name="connsiteY1810" fmla="*/ 152725 h 212657"/>
              <a:gd name="connsiteX1811" fmla="*/ 1363439 w 2188917"/>
              <a:gd name="connsiteY1811" fmla="*/ 152079 h 212657"/>
              <a:gd name="connsiteX1812" fmla="*/ 1379553 w 2188917"/>
              <a:gd name="connsiteY1812" fmla="*/ 151155 h 212657"/>
              <a:gd name="connsiteX1813" fmla="*/ 1380985 w 2188917"/>
              <a:gd name="connsiteY1813" fmla="*/ 151848 h 212657"/>
              <a:gd name="connsiteX1814" fmla="*/ 1382046 w 2188917"/>
              <a:gd name="connsiteY1814" fmla="*/ 151755 h 212657"/>
              <a:gd name="connsiteX1815" fmla="*/ 1382046 w 2188917"/>
              <a:gd name="connsiteY1815" fmla="*/ 153787 h 212657"/>
              <a:gd name="connsiteX1816" fmla="*/ 1387356 w 2188917"/>
              <a:gd name="connsiteY1816" fmla="*/ 169855 h 212657"/>
              <a:gd name="connsiteX1817" fmla="*/ 1386248 w 2188917"/>
              <a:gd name="connsiteY1817" fmla="*/ 171748 h 212657"/>
              <a:gd name="connsiteX1818" fmla="*/ 1384817 w 2188917"/>
              <a:gd name="connsiteY1818" fmla="*/ 171748 h 212657"/>
              <a:gd name="connsiteX1819" fmla="*/ 1383940 w 2188917"/>
              <a:gd name="connsiteY1819" fmla="*/ 171887 h 212657"/>
              <a:gd name="connsiteX1820" fmla="*/ 1382693 w 2188917"/>
              <a:gd name="connsiteY1820" fmla="*/ 171887 h 212657"/>
              <a:gd name="connsiteX1821" fmla="*/ 1382693 w 2188917"/>
              <a:gd name="connsiteY1821" fmla="*/ 170825 h 212657"/>
              <a:gd name="connsiteX1822" fmla="*/ 1382693 w 2188917"/>
              <a:gd name="connsiteY1822" fmla="*/ 169763 h 212657"/>
              <a:gd name="connsiteX1823" fmla="*/ 1386756 w 2188917"/>
              <a:gd name="connsiteY1823" fmla="*/ 168701 h 212657"/>
              <a:gd name="connsiteX1824" fmla="*/ 1387495 w 2188917"/>
              <a:gd name="connsiteY1824" fmla="*/ 169162 h 212657"/>
              <a:gd name="connsiteX1825" fmla="*/ 1387356 w 2188917"/>
              <a:gd name="connsiteY1825" fmla="*/ 169809 h 212657"/>
              <a:gd name="connsiteX1826" fmla="*/ 1403748 w 2188917"/>
              <a:gd name="connsiteY1826" fmla="*/ 177243 h 212657"/>
              <a:gd name="connsiteX1827" fmla="*/ 1401993 w 2188917"/>
              <a:gd name="connsiteY1827" fmla="*/ 176689 h 212657"/>
              <a:gd name="connsiteX1828" fmla="*/ 1401993 w 2188917"/>
              <a:gd name="connsiteY1828" fmla="*/ 176365 h 212657"/>
              <a:gd name="connsiteX1829" fmla="*/ 1404948 w 2188917"/>
              <a:gd name="connsiteY1829" fmla="*/ 175165 h 212657"/>
              <a:gd name="connsiteX1830" fmla="*/ 1405548 w 2188917"/>
              <a:gd name="connsiteY1830" fmla="*/ 175996 h 212657"/>
              <a:gd name="connsiteX1831" fmla="*/ 1403702 w 2188917"/>
              <a:gd name="connsiteY1831" fmla="*/ 177243 h 212657"/>
              <a:gd name="connsiteX1832" fmla="*/ 1406195 w 2188917"/>
              <a:gd name="connsiteY1832" fmla="*/ 96348 h 212657"/>
              <a:gd name="connsiteX1833" fmla="*/ 1404533 w 2188917"/>
              <a:gd name="connsiteY1833" fmla="*/ 95425 h 212657"/>
              <a:gd name="connsiteX1834" fmla="*/ 1406472 w 2188917"/>
              <a:gd name="connsiteY1834" fmla="*/ 94501 h 212657"/>
              <a:gd name="connsiteX1835" fmla="*/ 1408042 w 2188917"/>
              <a:gd name="connsiteY1835" fmla="*/ 95425 h 212657"/>
              <a:gd name="connsiteX1836" fmla="*/ 1406195 w 2188917"/>
              <a:gd name="connsiteY1836" fmla="*/ 96348 h 212657"/>
              <a:gd name="connsiteX1837" fmla="*/ 1410858 w 2188917"/>
              <a:gd name="connsiteY1837" fmla="*/ 71784 h 212657"/>
              <a:gd name="connsiteX1838" fmla="*/ 1410535 w 2188917"/>
              <a:gd name="connsiteY1838" fmla="*/ 72708 h 212657"/>
              <a:gd name="connsiteX1839" fmla="*/ 1409843 w 2188917"/>
              <a:gd name="connsiteY1839" fmla="*/ 74462 h 212657"/>
              <a:gd name="connsiteX1840" fmla="*/ 1408227 w 2188917"/>
              <a:gd name="connsiteY1840" fmla="*/ 74231 h 212657"/>
              <a:gd name="connsiteX1841" fmla="*/ 1408042 w 2188917"/>
              <a:gd name="connsiteY1841" fmla="*/ 73908 h 212657"/>
              <a:gd name="connsiteX1842" fmla="*/ 1408042 w 2188917"/>
              <a:gd name="connsiteY1842" fmla="*/ 70399 h 212657"/>
              <a:gd name="connsiteX1843" fmla="*/ 1409565 w 2188917"/>
              <a:gd name="connsiteY1843" fmla="*/ 69013 h 212657"/>
              <a:gd name="connsiteX1844" fmla="*/ 1409981 w 2188917"/>
              <a:gd name="connsiteY1844" fmla="*/ 68875 h 212657"/>
              <a:gd name="connsiteX1845" fmla="*/ 1411690 w 2188917"/>
              <a:gd name="connsiteY1845" fmla="*/ 70214 h 212657"/>
              <a:gd name="connsiteX1846" fmla="*/ 1410905 w 2188917"/>
              <a:gd name="connsiteY1846" fmla="*/ 71784 h 212657"/>
              <a:gd name="connsiteX1847" fmla="*/ 1414091 w 2188917"/>
              <a:gd name="connsiteY1847" fmla="*/ 72338 h 212657"/>
              <a:gd name="connsiteX1848" fmla="*/ 1414275 w 2188917"/>
              <a:gd name="connsiteY1848" fmla="*/ 71922 h 212657"/>
              <a:gd name="connsiteX1849" fmla="*/ 1409750 w 2188917"/>
              <a:gd name="connsiteY1849" fmla="*/ 65689 h 212657"/>
              <a:gd name="connsiteX1850" fmla="*/ 1411366 w 2188917"/>
              <a:gd name="connsiteY1850" fmla="*/ 64950 h 212657"/>
              <a:gd name="connsiteX1851" fmla="*/ 1418431 w 2188917"/>
              <a:gd name="connsiteY1851" fmla="*/ 66474 h 212657"/>
              <a:gd name="connsiteX1852" fmla="*/ 1420693 w 2188917"/>
              <a:gd name="connsiteY1852" fmla="*/ 68090 h 212657"/>
              <a:gd name="connsiteX1853" fmla="*/ 1420786 w 2188917"/>
              <a:gd name="connsiteY1853" fmla="*/ 68090 h 212657"/>
              <a:gd name="connsiteX1854" fmla="*/ 1421386 w 2188917"/>
              <a:gd name="connsiteY1854" fmla="*/ 66797 h 212657"/>
              <a:gd name="connsiteX1855" fmla="*/ 1422494 w 2188917"/>
              <a:gd name="connsiteY1855" fmla="*/ 65643 h 212657"/>
              <a:gd name="connsiteX1856" fmla="*/ 1423741 w 2188917"/>
              <a:gd name="connsiteY1856" fmla="*/ 65551 h 212657"/>
              <a:gd name="connsiteX1857" fmla="*/ 1424987 w 2188917"/>
              <a:gd name="connsiteY1857" fmla="*/ 66982 h 212657"/>
              <a:gd name="connsiteX1858" fmla="*/ 1424987 w 2188917"/>
              <a:gd name="connsiteY1858" fmla="*/ 66982 h 212657"/>
              <a:gd name="connsiteX1859" fmla="*/ 1424987 w 2188917"/>
              <a:gd name="connsiteY1859" fmla="*/ 67259 h 212657"/>
              <a:gd name="connsiteX1860" fmla="*/ 1424987 w 2188917"/>
              <a:gd name="connsiteY1860" fmla="*/ 67028 h 212657"/>
              <a:gd name="connsiteX1861" fmla="*/ 1424987 w 2188917"/>
              <a:gd name="connsiteY1861" fmla="*/ 67028 h 212657"/>
              <a:gd name="connsiteX1862" fmla="*/ 1422032 w 2188917"/>
              <a:gd name="connsiteY1862" fmla="*/ 68736 h 212657"/>
              <a:gd name="connsiteX1863" fmla="*/ 1421709 w 2188917"/>
              <a:gd name="connsiteY1863" fmla="*/ 68783 h 212657"/>
              <a:gd name="connsiteX1864" fmla="*/ 1425680 w 2188917"/>
              <a:gd name="connsiteY1864" fmla="*/ 71692 h 212657"/>
              <a:gd name="connsiteX1865" fmla="*/ 1426096 w 2188917"/>
              <a:gd name="connsiteY1865" fmla="*/ 72384 h 212657"/>
              <a:gd name="connsiteX1866" fmla="*/ 1425126 w 2188917"/>
              <a:gd name="connsiteY1866" fmla="*/ 73585 h 212657"/>
              <a:gd name="connsiteX1867" fmla="*/ 1421617 w 2188917"/>
              <a:gd name="connsiteY1867" fmla="*/ 75616 h 212657"/>
              <a:gd name="connsiteX1868" fmla="*/ 1418708 w 2188917"/>
              <a:gd name="connsiteY1868" fmla="*/ 75432 h 212657"/>
              <a:gd name="connsiteX1869" fmla="*/ 1416122 w 2188917"/>
              <a:gd name="connsiteY1869" fmla="*/ 73677 h 212657"/>
              <a:gd name="connsiteX1870" fmla="*/ 1414183 w 2188917"/>
              <a:gd name="connsiteY1870" fmla="*/ 72384 h 212657"/>
              <a:gd name="connsiteX1871" fmla="*/ 1417969 w 2188917"/>
              <a:gd name="connsiteY1871" fmla="*/ 86051 h 212657"/>
              <a:gd name="connsiteX1872" fmla="*/ 1418892 w 2188917"/>
              <a:gd name="connsiteY1872" fmla="*/ 85820 h 212657"/>
              <a:gd name="connsiteX1873" fmla="*/ 1423140 w 2188917"/>
              <a:gd name="connsiteY1873" fmla="*/ 86559 h 212657"/>
              <a:gd name="connsiteX1874" fmla="*/ 1423833 w 2188917"/>
              <a:gd name="connsiteY1874" fmla="*/ 87344 h 212657"/>
              <a:gd name="connsiteX1875" fmla="*/ 1423094 w 2188917"/>
              <a:gd name="connsiteY1875" fmla="*/ 87945 h 212657"/>
              <a:gd name="connsiteX1876" fmla="*/ 1417923 w 2188917"/>
              <a:gd name="connsiteY1876" fmla="*/ 86975 h 212657"/>
              <a:gd name="connsiteX1877" fmla="*/ 1417969 w 2188917"/>
              <a:gd name="connsiteY1877" fmla="*/ 86098 h 212657"/>
              <a:gd name="connsiteX1878" fmla="*/ 1423325 w 2188917"/>
              <a:gd name="connsiteY1878" fmla="*/ 209979 h 212657"/>
              <a:gd name="connsiteX1879" fmla="*/ 1421478 w 2188917"/>
              <a:gd name="connsiteY1879" fmla="*/ 208779 h 212657"/>
              <a:gd name="connsiteX1880" fmla="*/ 1423002 w 2188917"/>
              <a:gd name="connsiteY1880" fmla="*/ 207809 h 212657"/>
              <a:gd name="connsiteX1881" fmla="*/ 1424664 w 2188917"/>
              <a:gd name="connsiteY1881" fmla="*/ 208918 h 212657"/>
              <a:gd name="connsiteX1882" fmla="*/ 1423372 w 2188917"/>
              <a:gd name="connsiteY1882" fmla="*/ 209979 h 212657"/>
              <a:gd name="connsiteX1883" fmla="*/ 1423048 w 2188917"/>
              <a:gd name="connsiteY1883" fmla="*/ 172348 h 212657"/>
              <a:gd name="connsiteX1884" fmla="*/ 1421109 w 2188917"/>
              <a:gd name="connsiteY1884" fmla="*/ 171610 h 212657"/>
              <a:gd name="connsiteX1885" fmla="*/ 1422125 w 2188917"/>
              <a:gd name="connsiteY1885" fmla="*/ 169948 h 212657"/>
              <a:gd name="connsiteX1886" fmla="*/ 1426142 w 2188917"/>
              <a:gd name="connsiteY1886" fmla="*/ 169301 h 212657"/>
              <a:gd name="connsiteX1887" fmla="*/ 1427019 w 2188917"/>
              <a:gd name="connsiteY1887" fmla="*/ 171102 h 212657"/>
              <a:gd name="connsiteX1888" fmla="*/ 1423094 w 2188917"/>
              <a:gd name="connsiteY1888" fmla="*/ 172302 h 212657"/>
              <a:gd name="connsiteX1889" fmla="*/ 1429651 w 2188917"/>
              <a:gd name="connsiteY1889" fmla="*/ 78987 h 212657"/>
              <a:gd name="connsiteX1890" fmla="*/ 1429559 w 2188917"/>
              <a:gd name="connsiteY1890" fmla="*/ 79172 h 212657"/>
              <a:gd name="connsiteX1891" fmla="*/ 1428727 w 2188917"/>
              <a:gd name="connsiteY1891" fmla="*/ 79172 h 212657"/>
              <a:gd name="connsiteX1892" fmla="*/ 1426326 w 2188917"/>
              <a:gd name="connsiteY1892" fmla="*/ 77694 h 212657"/>
              <a:gd name="connsiteX1893" fmla="*/ 1426465 w 2188917"/>
              <a:gd name="connsiteY1893" fmla="*/ 76817 h 212657"/>
              <a:gd name="connsiteX1894" fmla="*/ 1427943 w 2188917"/>
              <a:gd name="connsiteY1894" fmla="*/ 76632 h 212657"/>
              <a:gd name="connsiteX1895" fmla="*/ 1429697 w 2188917"/>
              <a:gd name="connsiteY1895" fmla="*/ 79033 h 212657"/>
              <a:gd name="connsiteX1896" fmla="*/ 1430389 w 2188917"/>
              <a:gd name="connsiteY1896" fmla="*/ 41218 h 212657"/>
              <a:gd name="connsiteX1897" fmla="*/ 1434684 w 2188917"/>
              <a:gd name="connsiteY1897" fmla="*/ 40941 h 212657"/>
              <a:gd name="connsiteX1898" fmla="*/ 1435007 w 2188917"/>
              <a:gd name="connsiteY1898" fmla="*/ 42002 h 212657"/>
              <a:gd name="connsiteX1899" fmla="*/ 1430852 w 2188917"/>
              <a:gd name="connsiteY1899" fmla="*/ 42418 h 212657"/>
              <a:gd name="connsiteX1900" fmla="*/ 1430389 w 2188917"/>
              <a:gd name="connsiteY1900" fmla="*/ 41218 h 212657"/>
              <a:gd name="connsiteX1901" fmla="*/ 1435423 w 2188917"/>
              <a:gd name="connsiteY1901" fmla="*/ 210718 h 212657"/>
              <a:gd name="connsiteX1902" fmla="*/ 1432837 w 2188917"/>
              <a:gd name="connsiteY1902" fmla="*/ 209979 h 212657"/>
              <a:gd name="connsiteX1903" fmla="*/ 1435746 w 2188917"/>
              <a:gd name="connsiteY1903" fmla="*/ 207948 h 212657"/>
              <a:gd name="connsiteX1904" fmla="*/ 1438516 w 2188917"/>
              <a:gd name="connsiteY1904" fmla="*/ 209195 h 212657"/>
              <a:gd name="connsiteX1905" fmla="*/ 1435376 w 2188917"/>
              <a:gd name="connsiteY1905" fmla="*/ 210672 h 212657"/>
              <a:gd name="connsiteX1906" fmla="*/ 1441471 w 2188917"/>
              <a:gd name="connsiteY1906" fmla="*/ 82819 h 212657"/>
              <a:gd name="connsiteX1907" fmla="*/ 1438470 w 2188917"/>
              <a:gd name="connsiteY1907" fmla="*/ 83650 h 212657"/>
              <a:gd name="connsiteX1908" fmla="*/ 1432421 w 2188917"/>
              <a:gd name="connsiteY1908" fmla="*/ 81988 h 212657"/>
              <a:gd name="connsiteX1909" fmla="*/ 1432421 w 2188917"/>
              <a:gd name="connsiteY1909" fmla="*/ 81065 h 212657"/>
              <a:gd name="connsiteX1910" fmla="*/ 1433899 w 2188917"/>
              <a:gd name="connsiteY1910" fmla="*/ 80834 h 212657"/>
              <a:gd name="connsiteX1911" fmla="*/ 1438839 w 2188917"/>
              <a:gd name="connsiteY1911" fmla="*/ 81480 h 212657"/>
              <a:gd name="connsiteX1912" fmla="*/ 1441332 w 2188917"/>
              <a:gd name="connsiteY1912" fmla="*/ 82265 h 212657"/>
              <a:gd name="connsiteX1913" fmla="*/ 1441471 w 2188917"/>
              <a:gd name="connsiteY1913" fmla="*/ 82773 h 212657"/>
              <a:gd name="connsiteX1914" fmla="*/ 1445903 w 2188917"/>
              <a:gd name="connsiteY1914" fmla="*/ 179736 h 212657"/>
              <a:gd name="connsiteX1915" fmla="*/ 1443641 w 2188917"/>
              <a:gd name="connsiteY1915" fmla="*/ 178813 h 212657"/>
              <a:gd name="connsiteX1916" fmla="*/ 1444934 w 2188917"/>
              <a:gd name="connsiteY1916" fmla="*/ 177058 h 212657"/>
              <a:gd name="connsiteX1917" fmla="*/ 1446781 w 2188917"/>
              <a:gd name="connsiteY1917" fmla="*/ 177751 h 212657"/>
              <a:gd name="connsiteX1918" fmla="*/ 1445903 w 2188917"/>
              <a:gd name="connsiteY1918" fmla="*/ 179736 h 212657"/>
              <a:gd name="connsiteX1919" fmla="*/ 1445627 w 2188917"/>
              <a:gd name="connsiteY1919" fmla="*/ 91130 h 212657"/>
              <a:gd name="connsiteX1920" fmla="*/ 1446181 w 2188917"/>
              <a:gd name="connsiteY1920" fmla="*/ 89837 h 212657"/>
              <a:gd name="connsiteX1921" fmla="*/ 1451491 w 2188917"/>
              <a:gd name="connsiteY1921" fmla="*/ 89145 h 212657"/>
              <a:gd name="connsiteX1922" fmla="*/ 1451491 w 2188917"/>
              <a:gd name="connsiteY1922" fmla="*/ 88683 h 212657"/>
              <a:gd name="connsiteX1923" fmla="*/ 1451860 w 2188917"/>
              <a:gd name="connsiteY1923" fmla="*/ 88129 h 212657"/>
              <a:gd name="connsiteX1924" fmla="*/ 1453384 w 2188917"/>
              <a:gd name="connsiteY1924" fmla="*/ 88129 h 212657"/>
              <a:gd name="connsiteX1925" fmla="*/ 1455138 w 2188917"/>
              <a:gd name="connsiteY1925" fmla="*/ 89283 h 212657"/>
              <a:gd name="connsiteX1926" fmla="*/ 1454353 w 2188917"/>
              <a:gd name="connsiteY1926" fmla="*/ 90299 h 212657"/>
              <a:gd name="connsiteX1927" fmla="*/ 1455508 w 2188917"/>
              <a:gd name="connsiteY1927" fmla="*/ 90853 h 212657"/>
              <a:gd name="connsiteX1928" fmla="*/ 1455738 w 2188917"/>
              <a:gd name="connsiteY1928" fmla="*/ 90853 h 212657"/>
              <a:gd name="connsiteX1929" fmla="*/ 1455784 w 2188917"/>
              <a:gd name="connsiteY1929" fmla="*/ 90946 h 212657"/>
              <a:gd name="connsiteX1930" fmla="*/ 1465897 w 2188917"/>
              <a:gd name="connsiteY1930" fmla="*/ 92239 h 212657"/>
              <a:gd name="connsiteX1931" fmla="*/ 1466727 w 2188917"/>
              <a:gd name="connsiteY1931" fmla="*/ 94640 h 212657"/>
              <a:gd name="connsiteX1932" fmla="*/ 1461418 w 2188917"/>
              <a:gd name="connsiteY1932" fmla="*/ 96486 h 212657"/>
              <a:gd name="connsiteX1933" fmla="*/ 1461094 w 2188917"/>
              <a:gd name="connsiteY1933" fmla="*/ 96486 h 212657"/>
              <a:gd name="connsiteX1934" fmla="*/ 1462572 w 2188917"/>
              <a:gd name="connsiteY1934" fmla="*/ 96486 h 212657"/>
              <a:gd name="connsiteX1935" fmla="*/ 1464696 w 2188917"/>
              <a:gd name="connsiteY1935" fmla="*/ 97918 h 212657"/>
              <a:gd name="connsiteX1936" fmla="*/ 1463173 w 2188917"/>
              <a:gd name="connsiteY1936" fmla="*/ 98610 h 212657"/>
              <a:gd name="connsiteX1937" fmla="*/ 1459755 w 2188917"/>
              <a:gd name="connsiteY1937" fmla="*/ 97502 h 212657"/>
              <a:gd name="connsiteX1938" fmla="*/ 1456477 w 2188917"/>
              <a:gd name="connsiteY1938" fmla="*/ 98149 h 212657"/>
              <a:gd name="connsiteX1939" fmla="*/ 1456893 w 2188917"/>
              <a:gd name="connsiteY1939" fmla="*/ 98610 h 212657"/>
              <a:gd name="connsiteX1940" fmla="*/ 1457401 w 2188917"/>
              <a:gd name="connsiteY1940" fmla="*/ 99534 h 212657"/>
              <a:gd name="connsiteX1941" fmla="*/ 1456108 w 2188917"/>
              <a:gd name="connsiteY1941" fmla="*/ 99996 h 212657"/>
              <a:gd name="connsiteX1942" fmla="*/ 1455184 w 2188917"/>
              <a:gd name="connsiteY1942" fmla="*/ 99719 h 212657"/>
              <a:gd name="connsiteX1943" fmla="*/ 1455046 w 2188917"/>
              <a:gd name="connsiteY1943" fmla="*/ 98703 h 212657"/>
              <a:gd name="connsiteX1944" fmla="*/ 1455046 w 2188917"/>
              <a:gd name="connsiteY1944" fmla="*/ 97317 h 212657"/>
              <a:gd name="connsiteX1945" fmla="*/ 1456200 w 2188917"/>
              <a:gd name="connsiteY1945" fmla="*/ 96163 h 212657"/>
              <a:gd name="connsiteX1946" fmla="*/ 1457909 w 2188917"/>
              <a:gd name="connsiteY1946" fmla="*/ 96348 h 212657"/>
              <a:gd name="connsiteX1947" fmla="*/ 1461002 w 2188917"/>
              <a:gd name="connsiteY1947" fmla="*/ 96486 h 212657"/>
              <a:gd name="connsiteX1948" fmla="*/ 1458324 w 2188917"/>
              <a:gd name="connsiteY1948" fmla="*/ 95702 h 212657"/>
              <a:gd name="connsiteX1949" fmla="*/ 1455831 w 2188917"/>
              <a:gd name="connsiteY1949" fmla="*/ 90900 h 212657"/>
              <a:gd name="connsiteX1950" fmla="*/ 1455646 w 2188917"/>
              <a:gd name="connsiteY1950" fmla="*/ 90900 h 212657"/>
              <a:gd name="connsiteX1951" fmla="*/ 1455554 w 2188917"/>
              <a:gd name="connsiteY1951" fmla="*/ 90900 h 212657"/>
              <a:gd name="connsiteX1952" fmla="*/ 1453661 w 2188917"/>
              <a:gd name="connsiteY1952" fmla="*/ 91177 h 212657"/>
              <a:gd name="connsiteX1953" fmla="*/ 1453522 w 2188917"/>
              <a:gd name="connsiteY1953" fmla="*/ 91500 h 212657"/>
              <a:gd name="connsiteX1954" fmla="*/ 1452829 w 2188917"/>
              <a:gd name="connsiteY1954" fmla="*/ 91315 h 212657"/>
              <a:gd name="connsiteX1955" fmla="*/ 1447289 w 2188917"/>
              <a:gd name="connsiteY1955" fmla="*/ 92054 h 212657"/>
              <a:gd name="connsiteX1956" fmla="*/ 1445627 w 2188917"/>
              <a:gd name="connsiteY1956" fmla="*/ 91269 h 212657"/>
              <a:gd name="connsiteX1957" fmla="*/ 1454168 w 2188917"/>
              <a:gd name="connsiteY1957" fmla="*/ 193634 h 212657"/>
              <a:gd name="connsiteX1958" fmla="*/ 1450059 w 2188917"/>
              <a:gd name="connsiteY1958" fmla="*/ 192803 h 212657"/>
              <a:gd name="connsiteX1959" fmla="*/ 1449551 w 2188917"/>
              <a:gd name="connsiteY1959" fmla="*/ 191326 h 212657"/>
              <a:gd name="connsiteX1960" fmla="*/ 1449551 w 2188917"/>
              <a:gd name="connsiteY1960" fmla="*/ 191326 h 212657"/>
              <a:gd name="connsiteX1961" fmla="*/ 1449413 w 2188917"/>
              <a:gd name="connsiteY1961" fmla="*/ 190864 h 212657"/>
              <a:gd name="connsiteX1962" fmla="*/ 1449043 w 2188917"/>
              <a:gd name="connsiteY1962" fmla="*/ 189386 h 212657"/>
              <a:gd name="connsiteX1963" fmla="*/ 1450844 w 2188917"/>
              <a:gd name="connsiteY1963" fmla="*/ 188878 h 212657"/>
              <a:gd name="connsiteX1964" fmla="*/ 1451260 w 2188917"/>
              <a:gd name="connsiteY1964" fmla="*/ 189063 h 212657"/>
              <a:gd name="connsiteX1965" fmla="*/ 1453153 w 2188917"/>
              <a:gd name="connsiteY1965" fmla="*/ 188001 h 212657"/>
              <a:gd name="connsiteX1966" fmla="*/ 1454307 w 2188917"/>
              <a:gd name="connsiteY1966" fmla="*/ 187909 h 212657"/>
              <a:gd name="connsiteX1967" fmla="*/ 1454769 w 2188917"/>
              <a:gd name="connsiteY1967" fmla="*/ 188094 h 212657"/>
              <a:gd name="connsiteX1968" fmla="*/ 1454954 w 2188917"/>
              <a:gd name="connsiteY1968" fmla="*/ 188324 h 212657"/>
              <a:gd name="connsiteX1969" fmla="*/ 1452829 w 2188917"/>
              <a:gd name="connsiteY1969" fmla="*/ 189709 h 212657"/>
              <a:gd name="connsiteX1970" fmla="*/ 1456431 w 2188917"/>
              <a:gd name="connsiteY1970" fmla="*/ 191603 h 212657"/>
              <a:gd name="connsiteX1971" fmla="*/ 1454168 w 2188917"/>
              <a:gd name="connsiteY1971" fmla="*/ 193680 h 212657"/>
              <a:gd name="connsiteX1972" fmla="*/ 1463311 w 2188917"/>
              <a:gd name="connsiteY1972" fmla="*/ 119388 h 212657"/>
              <a:gd name="connsiteX1973" fmla="*/ 1458555 w 2188917"/>
              <a:gd name="connsiteY1973" fmla="*/ 119896 h 212657"/>
              <a:gd name="connsiteX1974" fmla="*/ 1456062 w 2188917"/>
              <a:gd name="connsiteY1974" fmla="*/ 118511 h 212657"/>
              <a:gd name="connsiteX1975" fmla="*/ 1459940 w 2188917"/>
              <a:gd name="connsiteY1975" fmla="*/ 116803 h 212657"/>
              <a:gd name="connsiteX1976" fmla="*/ 1463449 w 2188917"/>
              <a:gd name="connsiteY1976" fmla="*/ 118234 h 212657"/>
              <a:gd name="connsiteX1977" fmla="*/ 1463311 w 2188917"/>
              <a:gd name="connsiteY1977" fmla="*/ 119388 h 212657"/>
              <a:gd name="connsiteX1978" fmla="*/ 1472222 w 2188917"/>
              <a:gd name="connsiteY1978" fmla="*/ 149308 h 212657"/>
              <a:gd name="connsiteX1979" fmla="*/ 1464742 w 2188917"/>
              <a:gd name="connsiteY1979" fmla="*/ 148293 h 212657"/>
              <a:gd name="connsiteX1980" fmla="*/ 1464142 w 2188917"/>
              <a:gd name="connsiteY1980" fmla="*/ 147784 h 212657"/>
              <a:gd name="connsiteX1981" fmla="*/ 1465065 w 2188917"/>
              <a:gd name="connsiteY1981" fmla="*/ 147369 h 212657"/>
              <a:gd name="connsiteX1982" fmla="*/ 1470190 w 2188917"/>
              <a:gd name="connsiteY1982" fmla="*/ 147184 h 212657"/>
              <a:gd name="connsiteX1983" fmla="*/ 1472222 w 2188917"/>
              <a:gd name="connsiteY1983" fmla="*/ 149308 h 212657"/>
              <a:gd name="connsiteX1984" fmla="*/ 1466358 w 2188917"/>
              <a:gd name="connsiteY1984" fmla="*/ 138873 h 212657"/>
              <a:gd name="connsiteX1985" fmla="*/ 1465850 w 2188917"/>
              <a:gd name="connsiteY1985" fmla="*/ 138273 h 212657"/>
              <a:gd name="connsiteX1986" fmla="*/ 1467328 w 2188917"/>
              <a:gd name="connsiteY1986" fmla="*/ 137350 h 212657"/>
              <a:gd name="connsiteX1987" fmla="*/ 1471807 w 2188917"/>
              <a:gd name="connsiteY1987" fmla="*/ 137442 h 212657"/>
              <a:gd name="connsiteX1988" fmla="*/ 1474438 w 2188917"/>
              <a:gd name="connsiteY1988" fmla="*/ 137950 h 212657"/>
              <a:gd name="connsiteX1989" fmla="*/ 1474992 w 2188917"/>
              <a:gd name="connsiteY1989" fmla="*/ 137488 h 212657"/>
              <a:gd name="connsiteX1990" fmla="*/ 1476747 w 2188917"/>
              <a:gd name="connsiteY1990" fmla="*/ 137488 h 212657"/>
              <a:gd name="connsiteX1991" fmla="*/ 1477948 w 2188917"/>
              <a:gd name="connsiteY1991" fmla="*/ 138365 h 212657"/>
              <a:gd name="connsiteX1992" fmla="*/ 1477625 w 2188917"/>
              <a:gd name="connsiteY1992" fmla="*/ 138781 h 212657"/>
              <a:gd name="connsiteX1993" fmla="*/ 1478224 w 2188917"/>
              <a:gd name="connsiteY1993" fmla="*/ 139843 h 212657"/>
              <a:gd name="connsiteX1994" fmla="*/ 1476239 w 2188917"/>
              <a:gd name="connsiteY1994" fmla="*/ 140489 h 212657"/>
              <a:gd name="connsiteX1995" fmla="*/ 1466312 w 2188917"/>
              <a:gd name="connsiteY1995" fmla="*/ 138827 h 212657"/>
              <a:gd name="connsiteX1996" fmla="*/ 1482103 w 2188917"/>
              <a:gd name="connsiteY1996" fmla="*/ 169209 h 212657"/>
              <a:gd name="connsiteX1997" fmla="*/ 1478086 w 2188917"/>
              <a:gd name="connsiteY1997" fmla="*/ 170779 h 212657"/>
              <a:gd name="connsiteX1998" fmla="*/ 1477070 w 2188917"/>
              <a:gd name="connsiteY1998" fmla="*/ 170640 h 212657"/>
              <a:gd name="connsiteX1999" fmla="*/ 1476701 w 2188917"/>
              <a:gd name="connsiteY1999" fmla="*/ 170040 h 212657"/>
              <a:gd name="connsiteX2000" fmla="*/ 1481272 w 2188917"/>
              <a:gd name="connsiteY2000" fmla="*/ 168101 h 212657"/>
              <a:gd name="connsiteX2001" fmla="*/ 1482242 w 2188917"/>
              <a:gd name="connsiteY2001" fmla="*/ 168608 h 212657"/>
              <a:gd name="connsiteX2002" fmla="*/ 1482149 w 2188917"/>
              <a:gd name="connsiteY2002" fmla="*/ 169209 h 212657"/>
              <a:gd name="connsiteX2003" fmla="*/ 1492307 w 2188917"/>
              <a:gd name="connsiteY2003" fmla="*/ 147507 h 212657"/>
              <a:gd name="connsiteX2004" fmla="*/ 1487413 w 2188917"/>
              <a:gd name="connsiteY2004" fmla="*/ 148431 h 212657"/>
              <a:gd name="connsiteX2005" fmla="*/ 1488798 w 2188917"/>
              <a:gd name="connsiteY2005" fmla="*/ 150370 h 212657"/>
              <a:gd name="connsiteX2006" fmla="*/ 1488475 w 2188917"/>
              <a:gd name="connsiteY2006" fmla="*/ 150878 h 212657"/>
              <a:gd name="connsiteX2007" fmla="*/ 1487644 w 2188917"/>
              <a:gd name="connsiteY2007" fmla="*/ 150647 h 212657"/>
              <a:gd name="connsiteX2008" fmla="*/ 1486489 w 2188917"/>
              <a:gd name="connsiteY2008" fmla="*/ 148570 h 212657"/>
              <a:gd name="connsiteX2009" fmla="*/ 1485289 w 2188917"/>
              <a:gd name="connsiteY2009" fmla="*/ 148754 h 212657"/>
              <a:gd name="connsiteX2010" fmla="*/ 1482934 w 2188917"/>
              <a:gd name="connsiteY2010" fmla="*/ 148339 h 212657"/>
              <a:gd name="connsiteX2011" fmla="*/ 1483996 w 2188917"/>
              <a:gd name="connsiteY2011" fmla="*/ 146723 h 212657"/>
              <a:gd name="connsiteX2012" fmla="*/ 1490322 w 2188917"/>
              <a:gd name="connsiteY2012" fmla="*/ 145153 h 212657"/>
              <a:gd name="connsiteX2013" fmla="*/ 1492723 w 2188917"/>
              <a:gd name="connsiteY2013" fmla="*/ 146307 h 212657"/>
              <a:gd name="connsiteX2014" fmla="*/ 1492307 w 2188917"/>
              <a:gd name="connsiteY2014" fmla="*/ 147461 h 212657"/>
              <a:gd name="connsiteX2015" fmla="*/ 1494616 w 2188917"/>
              <a:gd name="connsiteY2015" fmla="*/ 96994 h 212657"/>
              <a:gd name="connsiteX2016" fmla="*/ 1489814 w 2188917"/>
              <a:gd name="connsiteY2016" fmla="*/ 97779 h 212657"/>
              <a:gd name="connsiteX2017" fmla="*/ 1487044 w 2188917"/>
              <a:gd name="connsiteY2017" fmla="*/ 95794 h 212657"/>
              <a:gd name="connsiteX2018" fmla="*/ 1489629 w 2188917"/>
              <a:gd name="connsiteY2018" fmla="*/ 94732 h 212657"/>
              <a:gd name="connsiteX2019" fmla="*/ 1492169 w 2188917"/>
              <a:gd name="connsiteY2019" fmla="*/ 94870 h 212657"/>
              <a:gd name="connsiteX2020" fmla="*/ 1494570 w 2188917"/>
              <a:gd name="connsiteY2020" fmla="*/ 95286 h 212657"/>
              <a:gd name="connsiteX2021" fmla="*/ 1495309 w 2188917"/>
              <a:gd name="connsiteY2021" fmla="*/ 95840 h 212657"/>
              <a:gd name="connsiteX2022" fmla="*/ 1494616 w 2188917"/>
              <a:gd name="connsiteY2022" fmla="*/ 96994 h 212657"/>
              <a:gd name="connsiteX2023" fmla="*/ 1498772 w 2188917"/>
              <a:gd name="connsiteY2023" fmla="*/ 34984 h 212657"/>
              <a:gd name="connsiteX2024" fmla="*/ 1506021 w 2188917"/>
              <a:gd name="connsiteY2024" fmla="*/ 31244 h 212657"/>
              <a:gd name="connsiteX2025" fmla="*/ 1509530 w 2188917"/>
              <a:gd name="connsiteY2025" fmla="*/ 30782 h 212657"/>
              <a:gd name="connsiteX2026" fmla="*/ 1510638 w 2188917"/>
              <a:gd name="connsiteY2026" fmla="*/ 32075 h 212657"/>
              <a:gd name="connsiteX2027" fmla="*/ 1507868 w 2188917"/>
              <a:gd name="connsiteY2027" fmla="*/ 35908 h 212657"/>
              <a:gd name="connsiteX2028" fmla="*/ 1506667 w 2188917"/>
              <a:gd name="connsiteY2028" fmla="*/ 37154 h 212657"/>
              <a:gd name="connsiteX2029" fmla="*/ 1506898 w 2188917"/>
              <a:gd name="connsiteY2029" fmla="*/ 37431 h 212657"/>
              <a:gd name="connsiteX2030" fmla="*/ 1506759 w 2188917"/>
              <a:gd name="connsiteY2030" fmla="*/ 38078 h 212657"/>
              <a:gd name="connsiteX2031" fmla="*/ 1505928 w 2188917"/>
              <a:gd name="connsiteY2031" fmla="*/ 38124 h 212657"/>
              <a:gd name="connsiteX2032" fmla="*/ 1505190 w 2188917"/>
              <a:gd name="connsiteY2032" fmla="*/ 37662 h 212657"/>
              <a:gd name="connsiteX2033" fmla="*/ 1500988 w 2188917"/>
              <a:gd name="connsiteY2033" fmla="*/ 37154 h 212657"/>
              <a:gd name="connsiteX2034" fmla="*/ 1498772 w 2188917"/>
              <a:gd name="connsiteY2034" fmla="*/ 35030 h 212657"/>
              <a:gd name="connsiteX2035" fmla="*/ 1509345 w 2188917"/>
              <a:gd name="connsiteY2035" fmla="*/ 180752 h 212657"/>
              <a:gd name="connsiteX2036" fmla="*/ 1508145 w 2188917"/>
              <a:gd name="connsiteY2036" fmla="*/ 180752 h 212657"/>
              <a:gd name="connsiteX2037" fmla="*/ 1503343 w 2188917"/>
              <a:gd name="connsiteY2037" fmla="*/ 178997 h 212657"/>
              <a:gd name="connsiteX2038" fmla="*/ 1503712 w 2188917"/>
              <a:gd name="connsiteY2038" fmla="*/ 178767 h 212657"/>
              <a:gd name="connsiteX2039" fmla="*/ 1504220 w 2188917"/>
              <a:gd name="connsiteY2039" fmla="*/ 178628 h 212657"/>
              <a:gd name="connsiteX2040" fmla="*/ 1509022 w 2188917"/>
              <a:gd name="connsiteY2040" fmla="*/ 179505 h 212657"/>
              <a:gd name="connsiteX2041" fmla="*/ 1509853 w 2188917"/>
              <a:gd name="connsiteY2041" fmla="*/ 179967 h 212657"/>
              <a:gd name="connsiteX2042" fmla="*/ 1510361 w 2188917"/>
              <a:gd name="connsiteY2042" fmla="*/ 180475 h 212657"/>
              <a:gd name="connsiteX2043" fmla="*/ 1509299 w 2188917"/>
              <a:gd name="connsiteY2043" fmla="*/ 180706 h 212657"/>
              <a:gd name="connsiteX2044" fmla="*/ 1510361 w 2188917"/>
              <a:gd name="connsiteY2044" fmla="*/ 172118 h 212657"/>
              <a:gd name="connsiteX2045" fmla="*/ 1507360 w 2188917"/>
              <a:gd name="connsiteY2045" fmla="*/ 172949 h 212657"/>
              <a:gd name="connsiteX2046" fmla="*/ 1507267 w 2188917"/>
              <a:gd name="connsiteY2046" fmla="*/ 173134 h 212657"/>
              <a:gd name="connsiteX2047" fmla="*/ 1507175 w 2188917"/>
              <a:gd name="connsiteY2047" fmla="*/ 173134 h 212657"/>
              <a:gd name="connsiteX2048" fmla="*/ 1508283 w 2188917"/>
              <a:gd name="connsiteY2048" fmla="*/ 175027 h 212657"/>
              <a:gd name="connsiteX2049" fmla="*/ 1508052 w 2188917"/>
              <a:gd name="connsiteY2049" fmla="*/ 176273 h 212657"/>
              <a:gd name="connsiteX2050" fmla="*/ 1500757 w 2188917"/>
              <a:gd name="connsiteY2050" fmla="*/ 176273 h 212657"/>
              <a:gd name="connsiteX2051" fmla="*/ 1500849 w 2188917"/>
              <a:gd name="connsiteY2051" fmla="*/ 175119 h 212657"/>
              <a:gd name="connsiteX2052" fmla="*/ 1507129 w 2188917"/>
              <a:gd name="connsiteY2052" fmla="*/ 173087 h 212657"/>
              <a:gd name="connsiteX2053" fmla="*/ 1507037 w 2188917"/>
              <a:gd name="connsiteY2053" fmla="*/ 172949 h 212657"/>
              <a:gd name="connsiteX2054" fmla="*/ 1507313 w 2188917"/>
              <a:gd name="connsiteY2054" fmla="*/ 172902 h 212657"/>
              <a:gd name="connsiteX2055" fmla="*/ 1508653 w 2188917"/>
              <a:gd name="connsiteY2055" fmla="*/ 171240 h 212657"/>
              <a:gd name="connsiteX2056" fmla="*/ 1510684 w 2188917"/>
              <a:gd name="connsiteY2056" fmla="*/ 171009 h 212657"/>
              <a:gd name="connsiteX2057" fmla="*/ 1510315 w 2188917"/>
              <a:gd name="connsiteY2057" fmla="*/ 172118 h 212657"/>
              <a:gd name="connsiteX2058" fmla="*/ 1521027 w 2188917"/>
              <a:gd name="connsiteY2058" fmla="*/ 177797 h 212657"/>
              <a:gd name="connsiteX2059" fmla="*/ 1516363 w 2188917"/>
              <a:gd name="connsiteY2059" fmla="*/ 178674 h 212657"/>
              <a:gd name="connsiteX2060" fmla="*/ 1515855 w 2188917"/>
              <a:gd name="connsiteY2060" fmla="*/ 178582 h 212657"/>
              <a:gd name="connsiteX2061" fmla="*/ 1515717 w 2188917"/>
              <a:gd name="connsiteY2061" fmla="*/ 178120 h 212657"/>
              <a:gd name="connsiteX2062" fmla="*/ 1517795 w 2188917"/>
              <a:gd name="connsiteY2062" fmla="*/ 176919 h 212657"/>
              <a:gd name="connsiteX2063" fmla="*/ 1520980 w 2188917"/>
              <a:gd name="connsiteY2063" fmla="*/ 176689 h 212657"/>
              <a:gd name="connsiteX2064" fmla="*/ 1521396 w 2188917"/>
              <a:gd name="connsiteY2064" fmla="*/ 177243 h 212657"/>
              <a:gd name="connsiteX2065" fmla="*/ 1521027 w 2188917"/>
              <a:gd name="connsiteY2065" fmla="*/ 177797 h 212657"/>
              <a:gd name="connsiteX2066" fmla="*/ 1528599 w 2188917"/>
              <a:gd name="connsiteY2066" fmla="*/ 205870 h 212657"/>
              <a:gd name="connsiteX2067" fmla="*/ 1526983 w 2188917"/>
              <a:gd name="connsiteY2067" fmla="*/ 207578 h 212657"/>
              <a:gd name="connsiteX2068" fmla="*/ 1525921 w 2188917"/>
              <a:gd name="connsiteY2068" fmla="*/ 207671 h 212657"/>
              <a:gd name="connsiteX2069" fmla="*/ 1525044 w 2188917"/>
              <a:gd name="connsiteY2069" fmla="*/ 207301 h 212657"/>
              <a:gd name="connsiteX2070" fmla="*/ 1525044 w 2188917"/>
              <a:gd name="connsiteY2070" fmla="*/ 205916 h 212657"/>
              <a:gd name="connsiteX2071" fmla="*/ 1527122 w 2188917"/>
              <a:gd name="connsiteY2071" fmla="*/ 204854 h 212657"/>
              <a:gd name="connsiteX2072" fmla="*/ 1528645 w 2188917"/>
              <a:gd name="connsiteY2072" fmla="*/ 205870 h 212657"/>
              <a:gd name="connsiteX2073" fmla="*/ 1533817 w 2188917"/>
              <a:gd name="connsiteY2073" fmla="*/ 154849 h 212657"/>
              <a:gd name="connsiteX2074" fmla="*/ 1527768 w 2188917"/>
              <a:gd name="connsiteY2074" fmla="*/ 153048 h 212657"/>
              <a:gd name="connsiteX2075" fmla="*/ 1527491 w 2188917"/>
              <a:gd name="connsiteY2075" fmla="*/ 153048 h 212657"/>
              <a:gd name="connsiteX2076" fmla="*/ 1527445 w 2188917"/>
              <a:gd name="connsiteY2076" fmla="*/ 152956 h 212657"/>
              <a:gd name="connsiteX2077" fmla="*/ 1527630 w 2188917"/>
              <a:gd name="connsiteY2077" fmla="*/ 152956 h 212657"/>
              <a:gd name="connsiteX2078" fmla="*/ 1527768 w 2188917"/>
              <a:gd name="connsiteY2078" fmla="*/ 153048 h 212657"/>
              <a:gd name="connsiteX2079" fmla="*/ 1534832 w 2188917"/>
              <a:gd name="connsiteY2079" fmla="*/ 153925 h 212657"/>
              <a:gd name="connsiteX2080" fmla="*/ 1535710 w 2188917"/>
              <a:gd name="connsiteY2080" fmla="*/ 154387 h 212657"/>
              <a:gd name="connsiteX2081" fmla="*/ 1533817 w 2188917"/>
              <a:gd name="connsiteY2081" fmla="*/ 154849 h 212657"/>
              <a:gd name="connsiteX2082" fmla="*/ 1541851 w 2188917"/>
              <a:gd name="connsiteY2082" fmla="*/ 203053 h 212657"/>
              <a:gd name="connsiteX2083" fmla="*/ 1541112 w 2188917"/>
              <a:gd name="connsiteY2083" fmla="*/ 203284 h 212657"/>
              <a:gd name="connsiteX2084" fmla="*/ 1539080 w 2188917"/>
              <a:gd name="connsiteY2084" fmla="*/ 202684 h 212657"/>
              <a:gd name="connsiteX2085" fmla="*/ 1535849 w 2188917"/>
              <a:gd name="connsiteY2085" fmla="*/ 200191 h 212657"/>
              <a:gd name="connsiteX2086" fmla="*/ 1536079 w 2188917"/>
              <a:gd name="connsiteY2086" fmla="*/ 199452 h 212657"/>
              <a:gd name="connsiteX2087" fmla="*/ 1537049 w 2188917"/>
              <a:gd name="connsiteY2087" fmla="*/ 199221 h 212657"/>
              <a:gd name="connsiteX2088" fmla="*/ 1538988 w 2188917"/>
              <a:gd name="connsiteY2088" fmla="*/ 199914 h 212657"/>
              <a:gd name="connsiteX2089" fmla="*/ 1541897 w 2188917"/>
              <a:gd name="connsiteY2089" fmla="*/ 202361 h 212657"/>
              <a:gd name="connsiteX2090" fmla="*/ 1541851 w 2188917"/>
              <a:gd name="connsiteY2090" fmla="*/ 203053 h 212657"/>
              <a:gd name="connsiteX2091" fmla="*/ 1545499 w 2188917"/>
              <a:gd name="connsiteY2091" fmla="*/ 37339 h 212657"/>
              <a:gd name="connsiteX2092" fmla="*/ 1533632 w 2188917"/>
              <a:gd name="connsiteY2092" fmla="*/ 39047 h 212657"/>
              <a:gd name="connsiteX2093" fmla="*/ 1530077 w 2188917"/>
              <a:gd name="connsiteY2093" fmla="*/ 37247 h 212657"/>
              <a:gd name="connsiteX2094" fmla="*/ 1530954 w 2188917"/>
              <a:gd name="connsiteY2094" fmla="*/ 36277 h 212657"/>
              <a:gd name="connsiteX2095" fmla="*/ 1545037 w 2188917"/>
              <a:gd name="connsiteY2095" fmla="*/ 36092 h 212657"/>
              <a:gd name="connsiteX2096" fmla="*/ 1545452 w 2188917"/>
              <a:gd name="connsiteY2096" fmla="*/ 37293 h 212657"/>
              <a:gd name="connsiteX2097" fmla="*/ 1548130 w 2188917"/>
              <a:gd name="connsiteY2097" fmla="*/ 154803 h 212657"/>
              <a:gd name="connsiteX2098" fmla="*/ 1550670 w 2188917"/>
              <a:gd name="connsiteY2098" fmla="*/ 153279 h 212657"/>
              <a:gd name="connsiteX2099" fmla="*/ 1553902 w 2188917"/>
              <a:gd name="connsiteY2099" fmla="*/ 153418 h 212657"/>
              <a:gd name="connsiteX2100" fmla="*/ 1560505 w 2188917"/>
              <a:gd name="connsiteY2100" fmla="*/ 155957 h 212657"/>
              <a:gd name="connsiteX2101" fmla="*/ 1561013 w 2188917"/>
              <a:gd name="connsiteY2101" fmla="*/ 157111 h 212657"/>
              <a:gd name="connsiteX2102" fmla="*/ 1556764 w 2188917"/>
              <a:gd name="connsiteY2102" fmla="*/ 158774 h 212657"/>
              <a:gd name="connsiteX2103" fmla="*/ 1555980 w 2188917"/>
              <a:gd name="connsiteY2103" fmla="*/ 158774 h 212657"/>
              <a:gd name="connsiteX2104" fmla="*/ 1554779 w 2188917"/>
              <a:gd name="connsiteY2104" fmla="*/ 158220 h 212657"/>
              <a:gd name="connsiteX2105" fmla="*/ 1551778 w 2188917"/>
              <a:gd name="connsiteY2105" fmla="*/ 157342 h 212657"/>
              <a:gd name="connsiteX2106" fmla="*/ 1547900 w 2188917"/>
              <a:gd name="connsiteY2106" fmla="*/ 155449 h 212657"/>
              <a:gd name="connsiteX2107" fmla="*/ 1548084 w 2188917"/>
              <a:gd name="connsiteY2107" fmla="*/ 154803 h 212657"/>
              <a:gd name="connsiteX2108" fmla="*/ 1558427 w 2188917"/>
              <a:gd name="connsiteY2108" fmla="*/ 178674 h 212657"/>
              <a:gd name="connsiteX2109" fmla="*/ 1555795 w 2188917"/>
              <a:gd name="connsiteY2109" fmla="*/ 178397 h 212657"/>
              <a:gd name="connsiteX2110" fmla="*/ 1549747 w 2188917"/>
              <a:gd name="connsiteY2110" fmla="*/ 178120 h 212657"/>
              <a:gd name="connsiteX2111" fmla="*/ 1547946 w 2188917"/>
              <a:gd name="connsiteY2111" fmla="*/ 177289 h 212657"/>
              <a:gd name="connsiteX2112" fmla="*/ 1549654 w 2188917"/>
              <a:gd name="connsiteY2112" fmla="*/ 175904 h 212657"/>
              <a:gd name="connsiteX2113" fmla="*/ 1558427 w 2188917"/>
              <a:gd name="connsiteY2113" fmla="*/ 176458 h 212657"/>
              <a:gd name="connsiteX2114" fmla="*/ 1560966 w 2188917"/>
              <a:gd name="connsiteY2114" fmla="*/ 177797 h 212657"/>
              <a:gd name="connsiteX2115" fmla="*/ 1558381 w 2188917"/>
              <a:gd name="connsiteY2115" fmla="*/ 178628 h 212657"/>
              <a:gd name="connsiteX2116" fmla="*/ 1557734 w 2188917"/>
              <a:gd name="connsiteY2116" fmla="*/ 164407 h 212657"/>
              <a:gd name="connsiteX2117" fmla="*/ 1555656 w 2188917"/>
              <a:gd name="connsiteY2117" fmla="*/ 162421 h 212657"/>
              <a:gd name="connsiteX2118" fmla="*/ 1557365 w 2188917"/>
              <a:gd name="connsiteY2118" fmla="*/ 161128 h 212657"/>
              <a:gd name="connsiteX2119" fmla="*/ 1561290 w 2188917"/>
              <a:gd name="connsiteY2119" fmla="*/ 162652 h 212657"/>
              <a:gd name="connsiteX2120" fmla="*/ 1557781 w 2188917"/>
              <a:gd name="connsiteY2120" fmla="*/ 164453 h 212657"/>
              <a:gd name="connsiteX2121" fmla="*/ 1569093 w 2188917"/>
              <a:gd name="connsiteY2121" fmla="*/ 170779 h 212657"/>
              <a:gd name="connsiteX2122" fmla="*/ 1565769 w 2188917"/>
              <a:gd name="connsiteY2122" fmla="*/ 172071 h 212657"/>
              <a:gd name="connsiteX2123" fmla="*/ 1564937 w 2188917"/>
              <a:gd name="connsiteY2123" fmla="*/ 171933 h 212657"/>
              <a:gd name="connsiteX2124" fmla="*/ 1564891 w 2188917"/>
              <a:gd name="connsiteY2124" fmla="*/ 171610 h 212657"/>
              <a:gd name="connsiteX2125" fmla="*/ 1568354 w 2188917"/>
              <a:gd name="connsiteY2125" fmla="*/ 169439 h 212657"/>
              <a:gd name="connsiteX2126" fmla="*/ 1569878 w 2188917"/>
              <a:gd name="connsiteY2126" fmla="*/ 169809 h 212657"/>
              <a:gd name="connsiteX2127" fmla="*/ 1569093 w 2188917"/>
              <a:gd name="connsiteY2127" fmla="*/ 170732 h 212657"/>
              <a:gd name="connsiteX2128" fmla="*/ 1569601 w 2188917"/>
              <a:gd name="connsiteY2128" fmla="*/ 152171 h 212657"/>
              <a:gd name="connsiteX2129" fmla="*/ 1564937 w 2188917"/>
              <a:gd name="connsiteY2129" fmla="*/ 151432 h 212657"/>
              <a:gd name="connsiteX2130" fmla="*/ 1564660 w 2188917"/>
              <a:gd name="connsiteY2130" fmla="*/ 150832 h 212657"/>
              <a:gd name="connsiteX2131" fmla="*/ 1571540 w 2188917"/>
              <a:gd name="connsiteY2131" fmla="*/ 148893 h 212657"/>
              <a:gd name="connsiteX2132" fmla="*/ 1572971 w 2188917"/>
              <a:gd name="connsiteY2132" fmla="*/ 150601 h 212657"/>
              <a:gd name="connsiteX2133" fmla="*/ 1569601 w 2188917"/>
              <a:gd name="connsiteY2133" fmla="*/ 152125 h 212657"/>
              <a:gd name="connsiteX2134" fmla="*/ 1578605 w 2188917"/>
              <a:gd name="connsiteY2134" fmla="*/ 158035 h 212657"/>
              <a:gd name="connsiteX2135" fmla="*/ 1576896 w 2188917"/>
              <a:gd name="connsiteY2135" fmla="*/ 156696 h 212657"/>
              <a:gd name="connsiteX2136" fmla="*/ 1578835 w 2188917"/>
              <a:gd name="connsiteY2136" fmla="*/ 155311 h 212657"/>
              <a:gd name="connsiteX2137" fmla="*/ 1580497 w 2188917"/>
              <a:gd name="connsiteY2137" fmla="*/ 156511 h 212657"/>
              <a:gd name="connsiteX2138" fmla="*/ 1578650 w 2188917"/>
              <a:gd name="connsiteY2138" fmla="*/ 158035 h 212657"/>
              <a:gd name="connsiteX2139" fmla="*/ 1582344 w 2188917"/>
              <a:gd name="connsiteY2139" fmla="*/ 94455 h 212657"/>
              <a:gd name="connsiteX2140" fmla="*/ 1584330 w 2188917"/>
              <a:gd name="connsiteY2140" fmla="*/ 93947 h 212657"/>
              <a:gd name="connsiteX2141" fmla="*/ 1588070 w 2188917"/>
              <a:gd name="connsiteY2141" fmla="*/ 95609 h 212657"/>
              <a:gd name="connsiteX2142" fmla="*/ 1583268 w 2188917"/>
              <a:gd name="connsiteY2142" fmla="*/ 95609 h 212657"/>
              <a:gd name="connsiteX2143" fmla="*/ 1582298 w 2188917"/>
              <a:gd name="connsiteY2143" fmla="*/ 94455 h 212657"/>
              <a:gd name="connsiteX2144" fmla="*/ 1585300 w 2188917"/>
              <a:gd name="connsiteY2144" fmla="*/ 154618 h 212657"/>
              <a:gd name="connsiteX2145" fmla="*/ 1584653 w 2188917"/>
              <a:gd name="connsiteY2145" fmla="*/ 153464 h 212657"/>
              <a:gd name="connsiteX2146" fmla="*/ 1586685 w 2188917"/>
              <a:gd name="connsiteY2146" fmla="*/ 153094 h 212657"/>
              <a:gd name="connsiteX2147" fmla="*/ 1587331 w 2188917"/>
              <a:gd name="connsiteY2147" fmla="*/ 154664 h 212657"/>
              <a:gd name="connsiteX2148" fmla="*/ 1585300 w 2188917"/>
              <a:gd name="connsiteY2148" fmla="*/ 154618 h 212657"/>
              <a:gd name="connsiteX2149" fmla="*/ 1588578 w 2188917"/>
              <a:gd name="connsiteY2149" fmla="*/ 176365 h 212657"/>
              <a:gd name="connsiteX2150" fmla="*/ 1586639 w 2188917"/>
              <a:gd name="connsiteY2150" fmla="*/ 175396 h 212657"/>
              <a:gd name="connsiteX2151" fmla="*/ 1588347 w 2188917"/>
              <a:gd name="connsiteY2151" fmla="*/ 174472 h 212657"/>
              <a:gd name="connsiteX2152" fmla="*/ 1590471 w 2188917"/>
              <a:gd name="connsiteY2152" fmla="*/ 175627 h 212657"/>
              <a:gd name="connsiteX2153" fmla="*/ 1588578 w 2188917"/>
              <a:gd name="connsiteY2153" fmla="*/ 176319 h 212657"/>
              <a:gd name="connsiteX2154" fmla="*/ 1595550 w 2188917"/>
              <a:gd name="connsiteY2154" fmla="*/ 182553 h 212657"/>
              <a:gd name="connsiteX2155" fmla="*/ 1593195 w 2188917"/>
              <a:gd name="connsiteY2155" fmla="*/ 182830 h 212657"/>
              <a:gd name="connsiteX2156" fmla="*/ 1590656 w 2188917"/>
              <a:gd name="connsiteY2156" fmla="*/ 181537 h 212657"/>
              <a:gd name="connsiteX2157" fmla="*/ 1593518 w 2188917"/>
              <a:gd name="connsiteY2157" fmla="*/ 179921 h 212657"/>
              <a:gd name="connsiteX2158" fmla="*/ 1597535 w 2188917"/>
              <a:gd name="connsiteY2158" fmla="*/ 180983 h 212657"/>
              <a:gd name="connsiteX2159" fmla="*/ 1595550 w 2188917"/>
              <a:gd name="connsiteY2159" fmla="*/ 182506 h 212657"/>
              <a:gd name="connsiteX2160" fmla="*/ 1756786 w 2188917"/>
              <a:gd name="connsiteY2160" fmla="*/ 54100 h 212657"/>
              <a:gd name="connsiteX2161" fmla="*/ 1757201 w 2188917"/>
              <a:gd name="connsiteY2161" fmla="*/ 53915 h 212657"/>
              <a:gd name="connsiteX2162" fmla="*/ 1758956 w 2188917"/>
              <a:gd name="connsiteY2162" fmla="*/ 55577 h 212657"/>
              <a:gd name="connsiteX2163" fmla="*/ 1757340 w 2188917"/>
              <a:gd name="connsiteY2163" fmla="*/ 56639 h 212657"/>
              <a:gd name="connsiteX2164" fmla="*/ 1756508 w 2188917"/>
              <a:gd name="connsiteY2164" fmla="*/ 56316 h 212657"/>
              <a:gd name="connsiteX2165" fmla="*/ 1756786 w 2188917"/>
              <a:gd name="connsiteY2165" fmla="*/ 54100 h 212657"/>
              <a:gd name="connsiteX2166" fmla="*/ 1658668 w 2188917"/>
              <a:gd name="connsiteY2166" fmla="*/ 140166 h 212657"/>
              <a:gd name="connsiteX2167" fmla="*/ 1659823 w 2188917"/>
              <a:gd name="connsiteY2167" fmla="*/ 139658 h 212657"/>
              <a:gd name="connsiteX2168" fmla="*/ 1662547 w 2188917"/>
              <a:gd name="connsiteY2168" fmla="*/ 140951 h 212657"/>
              <a:gd name="connsiteX2169" fmla="*/ 1661854 w 2188917"/>
              <a:gd name="connsiteY2169" fmla="*/ 142521 h 212657"/>
              <a:gd name="connsiteX2170" fmla="*/ 1660192 w 2188917"/>
              <a:gd name="connsiteY2170" fmla="*/ 142844 h 212657"/>
              <a:gd name="connsiteX2171" fmla="*/ 1658483 w 2188917"/>
              <a:gd name="connsiteY2171" fmla="*/ 141828 h 212657"/>
              <a:gd name="connsiteX2172" fmla="*/ 1658715 w 2188917"/>
              <a:gd name="connsiteY2172" fmla="*/ 140120 h 212657"/>
              <a:gd name="connsiteX2173" fmla="*/ 1643616 w 2188917"/>
              <a:gd name="connsiteY2173" fmla="*/ 22979 h 212657"/>
              <a:gd name="connsiteX2174" fmla="*/ 1651050 w 2188917"/>
              <a:gd name="connsiteY2174" fmla="*/ 21963 h 212657"/>
              <a:gd name="connsiteX2175" fmla="*/ 1651050 w 2188917"/>
              <a:gd name="connsiteY2175" fmla="*/ 21963 h 212657"/>
              <a:gd name="connsiteX2176" fmla="*/ 1654513 w 2188917"/>
              <a:gd name="connsiteY2176" fmla="*/ 22056 h 212657"/>
              <a:gd name="connsiteX2177" fmla="*/ 1655482 w 2188917"/>
              <a:gd name="connsiteY2177" fmla="*/ 22702 h 212657"/>
              <a:gd name="connsiteX2178" fmla="*/ 1654882 w 2188917"/>
              <a:gd name="connsiteY2178" fmla="*/ 23764 h 212657"/>
              <a:gd name="connsiteX2179" fmla="*/ 1651373 w 2188917"/>
              <a:gd name="connsiteY2179" fmla="*/ 23903 h 212657"/>
              <a:gd name="connsiteX2180" fmla="*/ 1651050 w 2188917"/>
              <a:gd name="connsiteY2180" fmla="*/ 24087 h 212657"/>
              <a:gd name="connsiteX2181" fmla="*/ 1650727 w 2188917"/>
              <a:gd name="connsiteY2181" fmla="*/ 23949 h 212657"/>
              <a:gd name="connsiteX2182" fmla="*/ 1643616 w 2188917"/>
              <a:gd name="connsiteY2182" fmla="*/ 24134 h 212657"/>
              <a:gd name="connsiteX2183" fmla="*/ 1643016 w 2188917"/>
              <a:gd name="connsiteY2183" fmla="*/ 23580 h 212657"/>
              <a:gd name="connsiteX2184" fmla="*/ 1643616 w 2188917"/>
              <a:gd name="connsiteY2184" fmla="*/ 22979 h 212657"/>
              <a:gd name="connsiteX2185" fmla="*/ 1615866 w 2188917"/>
              <a:gd name="connsiteY2185" fmla="*/ 47589 h 212657"/>
              <a:gd name="connsiteX2186" fmla="*/ 1618128 w 2188917"/>
              <a:gd name="connsiteY2186" fmla="*/ 49113 h 212657"/>
              <a:gd name="connsiteX2187" fmla="*/ 1616051 w 2188917"/>
              <a:gd name="connsiteY2187" fmla="*/ 50544 h 212657"/>
              <a:gd name="connsiteX2188" fmla="*/ 1612449 w 2188917"/>
              <a:gd name="connsiteY2188" fmla="*/ 50729 h 212657"/>
              <a:gd name="connsiteX2189" fmla="*/ 1610695 w 2188917"/>
              <a:gd name="connsiteY2189" fmla="*/ 49759 h 212657"/>
              <a:gd name="connsiteX2190" fmla="*/ 1615912 w 2188917"/>
              <a:gd name="connsiteY2190" fmla="*/ 47589 h 212657"/>
              <a:gd name="connsiteX2191" fmla="*/ 1617389 w 2188917"/>
              <a:gd name="connsiteY2191" fmla="*/ 103412 h 212657"/>
              <a:gd name="connsiteX2192" fmla="*/ 1615035 w 2188917"/>
              <a:gd name="connsiteY2192" fmla="*/ 103459 h 212657"/>
              <a:gd name="connsiteX2193" fmla="*/ 1610417 w 2188917"/>
              <a:gd name="connsiteY2193" fmla="*/ 104659 h 212657"/>
              <a:gd name="connsiteX2194" fmla="*/ 1610002 w 2188917"/>
              <a:gd name="connsiteY2194" fmla="*/ 104890 h 212657"/>
              <a:gd name="connsiteX2195" fmla="*/ 1609494 w 2188917"/>
              <a:gd name="connsiteY2195" fmla="*/ 104290 h 212657"/>
              <a:gd name="connsiteX2196" fmla="*/ 1609494 w 2188917"/>
              <a:gd name="connsiteY2196" fmla="*/ 103228 h 212657"/>
              <a:gd name="connsiteX2197" fmla="*/ 1609817 w 2188917"/>
              <a:gd name="connsiteY2197" fmla="*/ 102258 h 212657"/>
              <a:gd name="connsiteX2198" fmla="*/ 1612772 w 2188917"/>
              <a:gd name="connsiteY2198" fmla="*/ 101334 h 212657"/>
              <a:gd name="connsiteX2199" fmla="*/ 1614250 w 2188917"/>
              <a:gd name="connsiteY2199" fmla="*/ 101658 h 212657"/>
              <a:gd name="connsiteX2200" fmla="*/ 1617574 w 2188917"/>
              <a:gd name="connsiteY2200" fmla="*/ 102166 h 212657"/>
              <a:gd name="connsiteX2201" fmla="*/ 1617897 w 2188917"/>
              <a:gd name="connsiteY2201" fmla="*/ 102766 h 212657"/>
              <a:gd name="connsiteX2202" fmla="*/ 1617436 w 2188917"/>
              <a:gd name="connsiteY2202" fmla="*/ 103320 h 212657"/>
              <a:gd name="connsiteX2203" fmla="*/ 1618821 w 2188917"/>
              <a:gd name="connsiteY2203" fmla="*/ 106321 h 212657"/>
              <a:gd name="connsiteX2204" fmla="*/ 1617944 w 2188917"/>
              <a:gd name="connsiteY2204" fmla="*/ 105952 h 212657"/>
              <a:gd name="connsiteX2205" fmla="*/ 1617944 w 2188917"/>
              <a:gd name="connsiteY2205" fmla="*/ 105259 h 212657"/>
              <a:gd name="connsiteX2206" fmla="*/ 1619098 w 2188917"/>
              <a:gd name="connsiteY2206" fmla="*/ 103874 h 212657"/>
              <a:gd name="connsiteX2207" fmla="*/ 1619883 w 2188917"/>
              <a:gd name="connsiteY2207" fmla="*/ 103597 h 212657"/>
              <a:gd name="connsiteX2208" fmla="*/ 1621545 w 2188917"/>
              <a:gd name="connsiteY2208" fmla="*/ 104890 h 212657"/>
              <a:gd name="connsiteX2209" fmla="*/ 1618821 w 2188917"/>
              <a:gd name="connsiteY2209" fmla="*/ 106321 h 212657"/>
              <a:gd name="connsiteX2210" fmla="*/ 1620852 w 2188917"/>
              <a:gd name="connsiteY2210" fmla="*/ 43157 h 212657"/>
              <a:gd name="connsiteX2211" fmla="*/ 1619190 w 2188917"/>
              <a:gd name="connsiteY2211" fmla="*/ 42233 h 212657"/>
              <a:gd name="connsiteX2212" fmla="*/ 1621130 w 2188917"/>
              <a:gd name="connsiteY2212" fmla="*/ 41310 h 212657"/>
              <a:gd name="connsiteX2213" fmla="*/ 1622699 w 2188917"/>
              <a:gd name="connsiteY2213" fmla="*/ 42233 h 212657"/>
              <a:gd name="connsiteX2214" fmla="*/ 1620852 w 2188917"/>
              <a:gd name="connsiteY2214" fmla="*/ 43203 h 212657"/>
              <a:gd name="connsiteX2215" fmla="*/ 1625423 w 2188917"/>
              <a:gd name="connsiteY2215" fmla="*/ 51468 h 212657"/>
              <a:gd name="connsiteX2216" fmla="*/ 1623946 w 2188917"/>
              <a:gd name="connsiteY2216" fmla="*/ 50544 h 212657"/>
              <a:gd name="connsiteX2217" fmla="*/ 1626255 w 2188917"/>
              <a:gd name="connsiteY2217" fmla="*/ 49067 h 212657"/>
              <a:gd name="connsiteX2218" fmla="*/ 1628471 w 2188917"/>
              <a:gd name="connsiteY2218" fmla="*/ 50821 h 212657"/>
              <a:gd name="connsiteX2219" fmla="*/ 1625423 w 2188917"/>
              <a:gd name="connsiteY2219" fmla="*/ 51514 h 212657"/>
              <a:gd name="connsiteX2220" fmla="*/ 1629533 w 2188917"/>
              <a:gd name="connsiteY2220" fmla="*/ 34384 h 212657"/>
              <a:gd name="connsiteX2221" fmla="*/ 1627455 w 2188917"/>
              <a:gd name="connsiteY2221" fmla="*/ 33876 h 212657"/>
              <a:gd name="connsiteX2222" fmla="*/ 1628009 w 2188917"/>
              <a:gd name="connsiteY2222" fmla="*/ 33276 h 212657"/>
              <a:gd name="connsiteX2223" fmla="*/ 1631195 w 2188917"/>
              <a:gd name="connsiteY2223" fmla="*/ 32537 h 212657"/>
              <a:gd name="connsiteX2224" fmla="*/ 1632211 w 2188917"/>
              <a:gd name="connsiteY2224" fmla="*/ 33184 h 212657"/>
              <a:gd name="connsiteX2225" fmla="*/ 1629533 w 2188917"/>
              <a:gd name="connsiteY2225" fmla="*/ 34384 h 212657"/>
              <a:gd name="connsiteX2226" fmla="*/ 1642508 w 2188917"/>
              <a:gd name="connsiteY2226" fmla="*/ 29998 h 212657"/>
              <a:gd name="connsiteX2227" fmla="*/ 1641954 w 2188917"/>
              <a:gd name="connsiteY2227" fmla="*/ 28612 h 212657"/>
              <a:gd name="connsiteX2228" fmla="*/ 1645463 w 2188917"/>
              <a:gd name="connsiteY2228" fmla="*/ 28751 h 212657"/>
              <a:gd name="connsiteX2229" fmla="*/ 1646156 w 2188917"/>
              <a:gd name="connsiteY2229" fmla="*/ 29951 h 212657"/>
              <a:gd name="connsiteX2230" fmla="*/ 1642554 w 2188917"/>
              <a:gd name="connsiteY2230" fmla="*/ 29951 h 212657"/>
              <a:gd name="connsiteX2231" fmla="*/ 1653082 w 2188917"/>
              <a:gd name="connsiteY2231" fmla="*/ 30967 h 212657"/>
              <a:gd name="connsiteX2232" fmla="*/ 1650542 w 2188917"/>
              <a:gd name="connsiteY2232" fmla="*/ 29490 h 212657"/>
              <a:gd name="connsiteX2233" fmla="*/ 1650449 w 2188917"/>
              <a:gd name="connsiteY2233" fmla="*/ 28797 h 212657"/>
              <a:gd name="connsiteX2234" fmla="*/ 1651281 w 2188917"/>
              <a:gd name="connsiteY2234" fmla="*/ 28381 h 212657"/>
              <a:gd name="connsiteX2235" fmla="*/ 1653082 w 2188917"/>
              <a:gd name="connsiteY2235" fmla="*/ 28381 h 212657"/>
              <a:gd name="connsiteX2236" fmla="*/ 1654282 w 2188917"/>
              <a:gd name="connsiteY2236" fmla="*/ 28381 h 212657"/>
              <a:gd name="connsiteX2237" fmla="*/ 1655205 w 2188917"/>
              <a:gd name="connsiteY2237" fmla="*/ 28705 h 212657"/>
              <a:gd name="connsiteX2238" fmla="*/ 1656267 w 2188917"/>
              <a:gd name="connsiteY2238" fmla="*/ 30182 h 212657"/>
              <a:gd name="connsiteX2239" fmla="*/ 1653035 w 2188917"/>
              <a:gd name="connsiteY2239" fmla="*/ 30967 h 212657"/>
              <a:gd name="connsiteX2240" fmla="*/ 1664902 w 2188917"/>
              <a:gd name="connsiteY2240" fmla="*/ 206516 h 212657"/>
              <a:gd name="connsiteX2241" fmla="*/ 1664255 w 2188917"/>
              <a:gd name="connsiteY2241" fmla="*/ 206978 h 212657"/>
              <a:gd name="connsiteX2242" fmla="*/ 1663840 w 2188917"/>
              <a:gd name="connsiteY2242" fmla="*/ 206747 h 212657"/>
              <a:gd name="connsiteX2243" fmla="*/ 1661623 w 2188917"/>
              <a:gd name="connsiteY2243" fmla="*/ 205639 h 212657"/>
              <a:gd name="connsiteX2244" fmla="*/ 1660515 w 2188917"/>
              <a:gd name="connsiteY2244" fmla="*/ 205732 h 212657"/>
              <a:gd name="connsiteX2245" fmla="*/ 1660562 w 2188917"/>
              <a:gd name="connsiteY2245" fmla="*/ 206239 h 212657"/>
              <a:gd name="connsiteX2246" fmla="*/ 1662270 w 2188917"/>
              <a:gd name="connsiteY2246" fmla="*/ 207948 h 212657"/>
              <a:gd name="connsiteX2247" fmla="*/ 1664809 w 2188917"/>
              <a:gd name="connsiteY2247" fmla="*/ 210903 h 212657"/>
              <a:gd name="connsiteX2248" fmla="*/ 1664625 w 2188917"/>
              <a:gd name="connsiteY2248" fmla="*/ 211826 h 212657"/>
              <a:gd name="connsiteX2249" fmla="*/ 1662685 w 2188917"/>
              <a:gd name="connsiteY2249" fmla="*/ 211688 h 212657"/>
              <a:gd name="connsiteX2250" fmla="*/ 1661346 w 2188917"/>
              <a:gd name="connsiteY2250" fmla="*/ 210210 h 212657"/>
              <a:gd name="connsiteX2251" fmla="*/ 1659269 w 2188917"/>
              <a:gd name="connsiteY2251" fmla="*/ 210026 h 212657"/>
              <a:gd name="connsiteX2252" fmla="*/ 1658853 w 2188917"/>
              <a:gd name="connsiteY2252" fmla="*/ 210256 h 212657"/>
              <a:gd name="connsiteX2253" fmla="*/ 1655528 w 2188917"/>
              <a:gd name="connsiteY2253" fmla="*/ 210995 h 212657"/>
              <a:gd name="connsiteX2254" fmla="*/ 1656821 w 2188917"/>
              <a:gd name="connsiteY2254" fmla="*/ 209287 h 212657"/>
              <a:gd name="connsiteX2255" fmla="*/ 1657329 w 2188917"/>
              <a:gd name="connsiteY2255" fmla="*/ 208548 h 212657"/>
              <a:gd name="connsiteX2256" fmla="*/ 1656221 w 2188917"/>
              <a:gd name="connsiteY2256" fmla="*/ 208409 h 212657"/>
              <a:gd name="connsiteX2257" fmla="*/ 1655344 w 2188917"/>
              <a:gd name="connsiteY2257" fmla="*/ 208040 h 212657"/>
              <a:gd name="connsiteX2258" fmla="*/ 1655390 w 2188917"/>
              <a:gd name="connsiteY2258" fmla="*/ 206655 h 212657"/>
              <a:gd name="connsiteX2259" fmla="*/ 1657929 w 2188917"/>
              <a:gd name="connsiteY2259" fmla="*/ 204439 h 212657"/>
              <a:gd name="connsiteX2260" fmla="*/ 1658345 w 2188917"/>
              <a:gd name="connsiteY2260" fmla="*/ 204208 h 212657"/>
              <a:gd name="connsiteX2261" fmla="*/ 1664394 w 2188917"/>
              <a:gd name="connsiteY2261" fmla="*/ 204208 h 212657"/>
              <a:gd name="connsiteX2262" fmla="*/ 1664948 w 2188917"/>
              <a:gd name="connsiteY2262" fmla="*/ 204762 h 212657"/>
              <a:gd name="connsiteX2263" fmla="*/ 1664948 w 2188917"/>
              <a:gd name="connsiteY2263" fmla="*/ 205824 h 212657"/>
              <a:gd name="connsiteX2264" fmla="*/ 1664948 w 2188917"/>
              <a:gd name="connsiteY2264" fmla="*/ 206516 h 212657"/>
              <a:gd name="connsiteX2265" fmla="*/ 1667672 w 2188917"/>
              <a:gd name="connsiteY2265" fmla="*/ 29628 h 212657"/>
              <a:gd name="connsiteX2266" fmla="*/ 1672059 w 2188917"/>
              <a:gd name="connsiteY2266" fmla="*/ 27781 h 212657"/>
              <a:gd name="connsiteX2267" fmla="*/ 1673074 w 2188917"/>
              <a:gd name="connsiteY2267" fmla="*/ 28104 h 212657"/>
              <a:gd name="connsiteX2268" fmla="*/ 1671227 w 2188917"/>
              <a:gd name="connsiteY2268" fmla="*/ 29582 h 212657"/>
              <a:gd name="connsiteX2269" fmla="*/ 1668133 w 2188917"/>
              <a:gd name="connsiteY2269" fmla="*/ 30182 h 212657"/>
              <a:gd name="connsiteX2270" fmla="*/ 1667672 w 2188917"/>
              <a:gd name="connsiteY2270" fmla="*/ 29628 h 212657"/>
              <a:gd name="connsiteX2271" fmla="*/ 1669380 w 2188917"/>
              <a:gd name="connsiteY2271" fmla="*/ 177104 h 212657"/>
              <a:gd name="connsiteX2272" fmla="*/ 1668965 w 2188917"/>
              <a:gd name="connsiteY2272" fmla="*/ 177104 h 212657"/>
              <a:gd name="connsiteX2273" fmla="*/ 1668549 w 2188917"/>
              <a:gd name="connsiteY2273" fmla="*/ 176874 h 212657"/>
              <a:gd name="connsiteX2274" fmla="*/ 1668549 w 2188917"/>
              <a:gd name="connsiteY2274" fmla="*/ 174426 h 212657"/>
              <a:gd name="connsiteX2275" fmla="*/ 1669980 w 2188917"/>
              <a:gd name="connsiteY2275" fmla="*/ 173688 h 212657"/>
              <a:gd name="connsiteX2276" fmla="*/ 1670950 w 2188917"/>
              <a:gd name="connsiteY2276" fmla="*/ 174334 h 212657"/>
              <a:gd name="connsiteX2277" fmla="*/ 1670950 w 2188917"/>
              <a:gd name="connsiteY2277" fmla="*/ 175027 h 212657"/>
              <a:gd name="connsiteX2278" fmla="*/ 1669380 w 2188917"/>
              <a:gd name="connsiteY2278" fmla="*/ 177058 h 212657"/>
              <a:gd name="connsiteX2279" fmla="*/ 1680139 w 2188917"/>
              <a:gd name="connsiteY2279" fmla="*/ 128207 h 212657"/>
              <a:gd name="connsiteX2280" fmla="*/ 1675983 w 2188917"/>
              <a:gd name="connsiteY2280" fmla="*/ 128992 h 212657"/>
              <a:gd name="connsiteX2281" fmla="*/ 1674598 w 2188917"/>
              <a:gd name="connsiteY2281" fmla="*/ 128623 h 212657"/>
              <a:gd name="connsiteX2282" fmla="*/ 1674598 w 2188917"/>
              <a:gd name="connsiteY2282" fmla="*/ 127976 h 212657"/>
              <a:gd name="connsiteX2283" fmla="*/ 1680231 w 2188917"/>
              <a:gd name="connsiteY2283" fmla="*/ 127746 h 212657"/>
              <a:gd name="connsiteX2284" fmla="*/ 1680600 w 2188917"/>
              <a:gd name="connsiteY2284" fmla="*/ 127976 h 212657"/>
              <a:gd name="connsiteX2285" fmla="*/ 1680185 w 2188917"/>
              <a:gd name="connsiteY2285" fmla="*/ 128207 h 212657"/>
              <a:gd name="connsiteX2286" fmla="*/ 1685679 w 2188917"/>
              <a:gd name="connsiteY2286" fmla="*/ 51745 h 212657"/>
              <a:gd name="connsiteX2287" fmla="*/ 1684617 w 2188917"/>
              <a:gd name="connsiteY2287" fmla="*/ 51653 h 212657"/>
              <a:gd name="connsiteX2288" fmla="*/ 1683786 w 2188917"/>
              <a:gd name="connsiteY2288" fmla="*/ 51191 h 212657"/>
              <a:gd name="connsiteX2289" fmla="*/ 1683048 w 2188917"/>
              <a:gd name="connsiteY2289" fmla="*/ 50729 h 212657"/>
              <a:gd name="connsiteX2290" fmla="*/ 1684756 w 2188917"/>
              <a:gd name="connsiteY2290" fmla="*/ 49667 h 212657"/>
              <a:gd name="connsiteX2291" fmla="*/ 1684340 w 2188917"/>
              <a:gd name="connsiteY2291" fmla="*/ 49852 h 212657"/>
              <a:gd name="connsiteX2292" fmla="*/ 1669380 w 2188917"/>
              <a:gd name="connsiteY2292" fmla="*/ 50960 h 212657"/>
              <a:gd name="connsiteX2293" fmla="*/ 1668503 w 2188917"/>
              <a:gd name="connsiteY2293" fmla="*/ 49852 h 212657"/>
              <a:gd name="connsiteX2294" fmla="*/ 1671227 w 2188917"/>
              <a:gd name="connsiteY2294" fmla="*/ 47635 h 212657"/>
              <a:gd name="connsiteX2295" fmla="*/ 1681201 w 2188917"/>
              <a:gd name="connsiteY2295" fmla="*/ 46297 h 212657"/>
              <a:gd name="connsiteX2296" fmla="*/ 1684802 w 2188917"/>
              <a:gd name="connsiteY2296" fmla="*/ 48097 h 212657"/>
              <a:gd name="connsiteX2297" fmla="*/ 1684802 w 2188917"/>
              <a:gd name="connsiteY2297" fmla="*/ 49713 h 212657"/>
              <a:gd name="connsiteX2298" fmla="*/ 1686233 w 2188917"/>
              <a:gd name="connsiteY2298" fmla="*/ 50591 h 212657"/>
              <a:gd name="connsiteX2299" fmla="*/ 1686557 w 2188917"/>
              <a:gd name="connsiteY2299" fmla="*/ 51514 h 212657"/>
              <a:gd name="connsiteX2300" fmla="*/ 1685679 w 2188917"/>
              <a:gd name="connsiteY2300" fmla="*/ 51837 h 212657"/>
              <a:gd name="connsiteX2301" fmla="*/ 1692236 w 2188917"/>
              <a:gd name="connsiteY2301" fmla="*/ 19747 h 212657"/>
              <a:gd name="connsiteX2302" fmla="*/ 1690666 w 2188917"/>
              <a:gd name="connsiteY2302" fmla="*/ 19747 h 212657"/>
              <a:gd name="connsiteX2303" fmla="*/ 1689096 w 2188917"/>
              <a:gd name="connsiteY2303" fmla="*/ 17438 h 212657"/>
              <a:gd name="connsiteX2304" fmla="*/ 1690528 w 2188917"/>
              <a:gd name="connsiteY2304" fmla="*/ 17069 h 212657"/>
              <a:gd name="connsiteX2305" fmla="*/ 1692651 w 2188917"/>
              <a:gd name="connsiteY2305" fmla="*/ 19193 h 212657"/>
              <a:gd name="connsiteX2306" fmla="*/ 1692236 w 2188917"/>
              <a:gd name="connsiteY2306" fmla="*/ 19747 h 212657"/>
              <a:gd name="connsiteX2307" fmla="*/ 1710105 w 2188917"/>
              <a:gd name="connsiteY2307" fmla="*/ 154202 h 212657"/>
              <a:gd name="connsiteX2308" fmla="*/ 1705764 w 2188917"/>
              <a:gd name="connsiteY2308" fmla="*/ 154156 h 212657"/>
              <a:gd name="connsiteX2309" fmla="*/ 1705164 w 2188917"/>
              <a:gd name="connsiteY2309" fmla="*/ 152956 h 212657"/>
              <a:gd name="connsiteX2310" fmla="*/ 1709458 w 2188917"/>
              <a:gd name="connsiteY2310" fmla="*/ 152587 h 212657"/>
              <a:gd name="connsiteX2311" fmla="*/ 1710105 w 2188917"/>
              <a:gd name="connsiteY2311" fmla="*/ 154202 h 212657"/>
              <a:gd name="connsiteX2312" fmla="*/ 1710751 w 2188917"/>
              <a:gd name="connsiteY2312" fmla="*/ 72661 h 212657"/>
              <a:gd name="connsiteX2313" fmla="*/ 1710751 w 2188917"/>
              <a:gd name="connsiteY2313" fmla="*/ 73769 h 212657"/>
              <a:gd name="connsiteX2314" fmla="*/ 1708673 w 2188917"/>
              <a:gd name="connsiteY2314" fmla="*/ 74231 h 212657"/>
              <a:gd name="connsiteX2315" fmla="*/ 1705718 w 2188917"/>
              <a:gd name="connsiteY2315" fmla="*/ 74185 h 212657"/>
              <a:gd name="connsiteX2316" fmla="*/ 1702902 w 2188917"/>
              <a:gd name="connsiteY2316" fmla="*/ 74416 h 212657"/>
              <a:gd name="connsiteX2317" fmla="*/ 1702301 w 2188917"/>
              <a:gd name="connsiteY2317" fmla="*/ 73908 h 212657"/>
              <a:gd name="connsiteX2318" fmla="*/ 1702533 w 2188917"/>
              <a:gd name="connsiteY2318" fmla="*/ 73262 h 212657"/>
              <a:gd name="connsiteX2319" fmla="*/ 1705488 w 2188917"/>
              <a:gd name="connsiteY2319" fmla="*/ 72338 h 212657"/>
              <a:gd name="connsiteX2320" fmla="*/ 1707104 w 2188917"/>
              <a:gd name="connsiteY2320" fmla="*/ 70999 h 212657"/>
              <a:gd name="connsiteX2321" fmla="*/ 1709089 w 2188917"/>
              <a:gd name="connsiteY2321" fmla="*/ 70353 h 212657"/>
              <a:gd name="connsiteX2322" fmla="*/ 1710705 w 2188917"/>
              <a:gd name="connsiteY2322" fmla="*/ 72708 h 212657"/>
              <a:gd name="connsiteX2323" fmla="*/ 1711952 w 2188917"/>
              <a:gd name="connsiteY2323" fmla="*/ 35861 h 212657"/>
              <a:gd name="connsiteX2324" fmla="*/ 1707565 w 2188917"/>
              <a:gd name="connsiteY2324" fmla="*/ 37431 h 212657"/>
              <a:gd name="connsiteX2325" fmla="*/ 1707196 w 2188917"/>
              <a:gd name="connsiteY2325" fmla="*/ 36554 h 212657"/>
              <a:gd name="connsiteX2326" fmla="*/ 1710013 w 2188917"/>
              <a:gd name="connsiteY2326" fmla="*/ 34846 h 212657"/>
              <a:gd name="connsiteX2327" fmla="*/ 1711074 w 2188917"/>
              <a:gd name="connsiteY2327" fmla="*/ 34753 h 212657"/>
              <a:gd name="connsiteX2328" fmla="*/ 1711906 w 2188917"/>
              <a:gd name="connsiteY2328" fmla="*/ 35492 h 212657"/>
              <a:gd name="connsiteX2329" fmla="*/ 1711906 w 2188917"/>
              <a:gd name="connsiteY2329" fmla="*/ 35815 h 212657"/>
              <a:gd name="connsiteX2330" fmla="*/ 1710335 w 2188917"/>
              <a:gd name="connsiteY2330" fmla="*/ 20440 h 212657"/>
              <a:gd name="connsiteX2331" fmla="*/ 1708304 w 2188917"/>
              <a:gd name="connsiteY2331" fmla="*/ 20255 h 212657"/>
              <a:gd name="connsiteX2332" fmla="*/ 1704980 w 2188917"/>
              <a:gd name="connsiteY2332" fmla="*/ 19886 h 212657"/>
              <a:gd name="connsiteX2333" fmla="*/ 1703548 w 2188917"/>
              <a:gd name="connsiteY2333" fmla="*/ 19470 h 212657"/>
              <a:gd name="connsiteX2334" fmla="*/ 1704380 w 2188917"/>
              <a:gd name="connsiteY2334" fmla="*/ 18316 h 212657"/>
              <a:gd name="connsiteX2335" fmla="*/ 1705257 w 2188917"/>
              <a:gd name="connsiteY2335" fmla="*/ 17808 h 212657"/>
              <a:gd name="connsiteX2336" fmla="*/ 1706503 w 2188917"/>
              <a:gd name="connsiteY2336" fmla="*/ 18454 h 212657"/>
              <a:gd name="connsiteX2337" fmla="*/ 1710982 w 2188917"/>
              <a:gd name="connsiteY2337" fmla="*/ 18639 h 212657"/>
              <a:gd name="connsiteX2338" fmla="*/ 1711860 w 2188917"/>
              <a:gd name="connsiteY2338" fmla="*/ 18731 h 212657"/>
              <a:gd name="connsiteX2339" fmla="*/ 1711952 w 2188917"/>
              <a:gd name="connsiteY2339" fmla="*/ 19055 h 212657"/>
              <a:gd name="connsiteX2340" fmla="*/ 1710335 w 2188917"/>
              <a:gd name="connsiteY2340" fmla="*/ 20394 h 212657"/>
              <a:gd name="connsiteX2341" fmla="*/ 1719293 w 2188917"/>
              <a:gd name="connsiteY2341" fmla="*/ 77602 h 212657"/>
              <a:gd name="connsiteX2342" fmla="*/ 1717077 w 2188917"/>
              <a:gd name="connsiteY2342" fmla="*/ 76632 h 212657"/>
              <a:gd name="connsiteX2343" fmla="*/ 1718370 w 2188917"/>
              <a:gd name="connsiteY2343" fmla="*/ 74924 h 212657"/>
              <a:gd name="connsiteX2344" fmla="*/ 1720217 w 2188917"/>
              <a:gd name="connsiteY2344" fmla="*/ 75616 h 212657"/>
              <a:gd name="connsiteX2345" fmla="*/ 1719340 w 2188917"/>
              <a:gd name="connsiteY2345" fmla="*/ 77556 h 212657"/>
              <a:gd name="connsiteX2346" fmla="*/ 1738224 w 2188917"/>
              <a:gd name="connsiteY2346" fmla="*/ 161867 h 212657"/>
              <a:gd name="connsiteX2347" fmla="*/ 1731437 w 2188917"/>
              <a:gd name="connsiteY2347" fmla="*/ 161960 h 212657"/>
              <a:gd name="connsiteX2348" fmla="*/ 1729405 w 2188917"/>
              <a:gd name="connsiteY2348" fmla="*/ 162329 h 212657"/>
              <a:gd name="connsiteX2349" fmla="*/ 1727558 w 2188917"/>
              <a:gd name="connsiteY2349" fmla="*/ 160713 h 212657"/>
              <a:gd name="connsiteX2350" fmla="*/ 1727558 w 2188917"/>
              <a:gd name="connsiteY2350" fmla="*/ 160344 h 212657"/>
              <a:gd name="connsiteX2351" fmla="*/ 1729959 w 2188917"/>
              <a:gd name="connsiteY2351" fmla="*/ 157804 h 212657"/>
              <a:gd name="connsiteX2352" fmla="*/ 1732360 w 2188917"/>
              <a:gd name="connsiteY2352" fmla="*/ 157804 h 212657"/>
              <a:gd name="connsiteX2353" fmla="*/ 1735823 w 2188917"/>
              <a:gd name="connsiteY2353" fmla="*/ 158912 h 212657"/>
              <a:gd name="connsiteX2354" fmla="*/ 1739378 w 2188917"/>
              <a:gd name="connsiteY2354" fmla="*/ 160528 h 212657"/>
              <a:gd name="connsiteX2355" fmla="*/ 1739609 w 2188917"/>
              <a:gd name="connsiteY2355" fmla="*/ 161498 h 212657"/>
              <a:gd name="connsiteX2356" fmla="*/ 1738178 w 2188917"/>
              <a:gd name="connsiteY2356" fmla="*/ 161913 h 212657"/>
              <a:gd name="connsiteX2357" fmla="*/ 1745289 w 2188917"/>
              <a:gd name="connsiteY2357" fmla="*/ 121466 h 212657"/>
              <a:gd name="connsiteX2358" fmla="*/ 1736747 w 2188917"/>
              <a:gd name="connsiteY2358" fmla="*/ 121604 h 212657"/>
              <a:gd name="connsiteX2359" fmla="*/ 1736193 w 2188917"/>
              <a:gd name="connsiteY2359" fmla="*/ 121050 h 212657"/>
              <a:gd name="connsiteX2360" fmla="*/ 1736562 w 2188917"/>
              <a:gd name="connsiteY2360" fmla="*/ 120450 h 212657"/>
              <a:gd name="connsiteX2361" fmla="*/ 1741733 w 2188917"/>
              <a:gd name="connsiteY2361" fmla="*/ 119942 h 212657"/>
              <a:gd name="connsiteX2362" fmla="*/ 1745104 w 2188917"/>
              <a:gd name="connsiteY2362" fmla="*/ 120450 h 212657"/>
              <a:gd name="connsiteX2363" fmla="*/ 1745981 w 2188917"/>
              <a:gd name="connsiteY2363" fmla="*/ 120958 h 212657"/>
              <a:gd name="connsiteX2364" fmla="*/ 1745289 w 2188917"/>
              <a:gd name="connsiteY2364" fmla="*/ 121466 h 212657"/>
              <a:gd name="connsiteX2365" fmla="*/ 1758032 w 2188917"/>
              <a:gd name="connsiteY2365" fmla="*/ 85220 h 212657"/>
              <a:gd name="connsiteX2366" fmla="*/ 1754338 w 2188917"/>
              <a:gd name="connsiteY2366" fmla="*/ 86836 h 212657"/>
              <a:gd name="connsiteX2367" fmla="*/ 1752261 w 2188917"/>
              <a:gd name="connsiteY2367" fmla="*/ 86236 h 212657"/>
              <a:gd name="connsiteX2368" fmla="*/ 1752769 w 2188917"/>
              <a:gd name="connsiteY2368" fmla="*/ 85636 h 212657"/>
              <a:gd name="connsiteX2369" fmla="*/ 1756555 w 2188917"/>
              <a:gd name="connsiteY2369" fmla="*/ 84066 h 212657"/>
              <a:gd name="connsiteX2370" fmla="*/ 1757848 w 2188917"/>
              <a:gd name="connsiteY2370" fmla="*/ 84528 h 212657"/>
              <a:gd name="connsiteX2371" fmla="*/ 1758032 w 2188917"/>
              <a:gd name="connsiteY2371" fmla="*/ 85128 h 212657"/>
              <a:gd name="connsiteX2372" fmla="*/ 1763296 w 2188917"/>
              <a:gd name="connsiteY2372" fmla="*/ 61118 h 212657"/>
              <a:gd name="connsiteX2373" fmla="*/ 1753415 w 2188917"/>
              <a:gd name="connsiteY2373" fmla="*/ 59086 h 212657"/>
              <a:gd name="connsiteX2374" fmla="*/ 1750829 w 2188917"/>
              <a:gd name="connsiteY2374" fmla="*/ 56547 h 212657"/>
              <a:gd name="connsiteX2375" fmla="*/ 1750691 w 2188917"/>
              <a:gd name="connsiteY2375" fmla="*/ 55901 h 212657"/>
              <a:gd name="connsiteX2376" fmla="*/ 1752953 w 2188917"/>
              <a:gd name="connsiteY2376" fmla="*/ 55670 h 212657"/>
              <a:gd name="connsiteX2377" fmla="*/ 1764035 w 2188917"/>
              <a:gd name="connsiteY2377" fmla="*/ 56639 h 212657"/>
              <a:gd name="connsiteX2378" fmla="*/ 1766759 w 2188917"/>
              <a:gd name="connsiteY2378" fmla="*/ 59271 h 212657"/>
              <a:gd name="connsiteX2379" fmla="*/ 1763296 w 2188917"/>
              <a:gd name="connsiteY2379" fmla="*/ 61118 h 212657"/>
              <a:gd name="connsiteX2380" fmla="*/ 1771977 w 2188917"/>
              <a:gd name="connsiteY2380" fmla="*/ 142521 h 212657"/>
              <a:gd name="connsiteX2381" fmla="*/ 1769206 w 2188917"/>
              <a:gd name="connsiteY2381" fmla="*/ 143583 h 212657"/>
              <a:gd name="connsiteX2382" fmla="*/ 1768052 w 2188917"/>
              <a:gd name="connsiteY2382" fmla="*/ 142059 h 212657"/>
              <a:gd name="connsiteX2383" fmla="*/ 1771884 w 2188917"/>
              <a:gd name="connsiteY2383" fmla="*/ 141367 h 212657"/>
              <a:gd name="connsiteX2384" fmla="*/ 1771977 w 2188917"/>
              <a:gd name="connsiteY2384" fmla="*/ 142567 h 212657"/>
              <a:gd name="connsiteX2385" fmla="*/ 1774285 w 2188917"/>
              <a:gd name="connsiteY2385" fmla="*/ 117911 h 212657"/>
              <a:gd name="connsiteX2386" fmla="*/ 1770730 w 2188917"/>
              <a:gd name="connsiteY2386" fmla="*/ 116941 h 212657"/>
              <a:gd name="connsiteX2387" fmla="*/ 1774054 w 2188917"/>
              <a:gd name="connsiteY2387" fmla="*/ 115833 h 212657"/>
              <a:gd name="connsiteX2388" fmla="*/ 1776917 w 2188917"/>
              <a:gd name="connsiteY2388" fmla="*/ 116756 h 212657"/>
              <a:gd name="connsiteX2389" fmla="*/ 1774285 w 2188917"/>
              <a:gd name="connsiteY2389" fmla="*/ 117864 h 212657"/>
              <a:gd name="connsiteX2390" fmla="*/ 1779179 w 2188917"/>
              <a:gd name="connsiteY2390" fmla="*/ 140905 h 212657"/>
              <a:gd name="connsiteX2391" fmla="*/ 1777148 w 2188917"/>
              <a:gd name="connsiteY2391" fmla="*/ 140027 h 212657"/>
              <a:gd name="connsiteX2392" fmla="*/ 1778856 w 2188917"/>
              <a:gd name="connsiteY2392" fmla="*/ 139104 h 212657"/>
              <a:gd name="connsiteX2393" fmla="*/ 1780749 w 2188917"/>
              <a:gd name="connsiteY2393" fmla="*/ 140027 h 212657"/>
              <a:gd name="connsiteX2394" fmla="*/ 1779179 w 2188917"/>
              <a:gd name="connsiteY2394" fmla="*/ 140951 h 212657"/>
              <a:gd name="connsiteX2395" fmla="*/ 1786613 w 2188917"/>
              <a:gd name="connsiteY2395" fmla="*/ 172210 h 212657"/>
              <a:gd name="connsiteX2396" fmla="*/ 1784536 w 2188917"/>
              <a:gd name="connsiteY2396" fmla="*/ 171471 h 212657"/>
              <a:gd name="connsiteX2397" fmla="*/ 1787121 w 2188917"/>
              <a:gd name="connsiteY2397" fmla="*/ 169809 h 212657"/>
              <a:gd name="connsiteX2398" fmla="*/ 1788968 w 2188917"/>
              <a:gd name="connsiteY2398" fmla="*/ 171887 h 212657"/>
              <a:gd name="connsiteX2399" fmla="*/ 1786613 w 2188917"/>
              <a:gd name="connsiteY2399" fmla="*/ 172256 h 212657"/>
              <a:gd name="connsiteX2400" fmla="*/ 1796033 w 2188917"/>
              <a:gd name="connsiteY2400" fmla="*/ 185000 h 212657"/>
              <a:gd name="connsiteX2401" fmla="*/ 1795247 w 2188917"/>
              <a:gd name="connsiteY2401" fmla="*/ 184584 h 212657"/>
              <a:gd name="connsiteX2402" fmla="*/ 1795201 w 2188917"/>
              <a:gd name="connsiteY2402" fmla="*/ 183199 h 212657"/>
              <a:gd name="connsiteX2403" fmla="*/ 1795247 w 2188917"/>
              <a:gd name="connsiteY2403" fmla="*/ 181814 h 212657"/>
              <a:gd name="connsiteX2404" fmla="*/ 1796125 w 2188917"/>
              <a:gd name="connsiteY2404" fmla="*/ 181445 h 212657"/>
              <a:gd name="connsiteX2405" fmla="*/ 1797141 w 2188917"/>
              <a:gd name="connsiteY2405" fmla="*/ 181537 h 212657"/>
              <a:gd name="connsiteX2406" fmla="*/ 1798803 w 2188917"/>
              <a:gd name="connsiteY2406" fmla="*/ 183568 h 212657"/>
              <a:gd name="connsiteX2407" fmla="*/ 1796079 w 2188917"/>
              <a:gd name="connsiteY2407" fmla="*/ 184954 h 212657"/>
              <a:gd name="connsiteX2408" fmla="*/ 1841420 w 2188917"/>
              <a:gd name="connsiteY2408" fmla="*/ 199775 h 212657"/>
              <a:gd name="connsiteX2409" fmla="*/ 1837773 w 2188917"/>
              <a:gd name="connsiteY2409" fmla="*/ 199083 h 212657"/>
              <a:gd name="connsiteX2410" fmla="*/ 1837403 w 2188917"/>
              <a:gd name="connsiteY2410" fmla="*/ 198529 h 212657"/>
              <a:gd name="connsiteX2411" fmla="*/ 1837773 w 2188917"/>
              <a:gd name="connsiteY2411" fmla="*/ 197928 h 212657"/>
              <a:gd name="connsiteX2412" fmla="*/ 1838188 w 2188917"/>
              <a:gd name="connsiteY2412" fmla="*/ 197928 h 212657"/>
              <a:gd name="connsiteX2413" fmla="*/ 1842205 w 2188917"/>
              <a:gd name="connsiteY2413" fmla="*/ 198898 h 212657"/>
              <a:gd name="connsiteX2414" fmla="*/ 1842205 w 2188917"/>
              <a:gd name="connsiteY2414" fmla="*/ 199221 h 212657"/>
              <a:gd name="connsiteX2415" fmla="*/ 1841420 w 2188917"/>
              <a:gd name="connsiteY2415" fmla="*/ 199821 h 212657"/>
              <a:gd name="connsiteX2416" fmla="*/ 1840312 w 2188917"/>
              <a:gd name="connsiteY2416" fmla="*/ 187863 h 212657"/>
              <a:gd name="connsiteX2417" fmla="*/ 1838558 w 2188917"/>
              <a:gd name="connsiteY2417" fmla="*/ 187308 h 212657"/>
              <a:gd name="connsiteX2418" fmla="*/ 1840451 w 2188917"/>
              <a:gd name="connsiteY2418" fmla="*/ 185046 h 212657"/>
              <a:gd name="connsiteX2419" fmla="*/ 1842205 w 2188917"/>
              <a:gd name="connsiteY2419" fmla="*/ 185600 h 212657"/>
              <a:gd name="connsiteX2420" fmla="*/ 1842205 w 2188917"/>
              <a:gd name="connsiteY2420" fmla="*/ 185923 h 212657"/>
              <a:gd name="connsiteX2421" fmla="*/ 1840312 w 2188917"/>
              <a:gd name="connsiteY2421" fmla="*/ 187863 h 212657"/>
              <a:gd name="connsiteX2422" fmla="*/ 1852317 w 2188917"/>
              <a:gd name="connsiteY2422" fmla="*/ 85774 h 212657"/>
              <a:gd name="connsiteX2423" fmla="*/ 1849224 w 2188917"/>
              <a:gd name="connsiteY2423" fmla="*/ 84620 h 212657"/>
              <a:gd name="connsiteX2424" fmla="*/ 1848947 w 2188917"/>
              <a:gd name="connsiteY2424" fmla="*/ 84020 h 212657"/>
              <a:gd name="connsiteX2425" fmla="*/ 1849916 w 2188917"/>
              <a:gd name="connsiteY2425" fmla="*/ 83604 h 212657"/>
              <a:gd name="connsiteX2426" fmla="*/ 1853010 w 2188917"/>
              <a:gd name="connsiteY2426" fmla="*/ 84759 h 212657"/>
              <a:gd name="connsiteX2427" fmla="*/ 1852363 w 2188917"/>
              <a:gd name="connsiteY2427" fmla="*/ 85774 h 212657"/>
              <a:gd name="connsiteX2428" fmla="*/ 1860675 w 2188917"/>
              <a:gd name="connsiteY2428" fmla="*/ 171702 h 212657"/>
              <a:gd name="connsiteX2429" fmla="*/ 1859335 w 2188917"/>
              <a:gd name="connsiteY2429" fmla="*/ 172256 h 212657"/>
              <a:gd name="connsiteX2430" fmla="*/ 1857904 w 2188917"/>
              <a:gd name="connsiteY2430" fmla="*/ 171933 h 212657"/>
              <a:gd name="connsiteX2431" fmla="*/ 1857904 w 2188917"/>
              <a:gd name="connsiteY2431" fmla="*/ 171287 h 212657"/>
              <a:gd name="connsiteX2432" fmla="*/ 1859659 w 2188917"/>
              <a:gd name="connsiteY2432" fmla="*/ 170225 h 212657"/>
              <a:gd name="connsiteX2433" fmla="*/ 1861505 w 2188917"/>
              <a:gd name="connsiteY2433" fmla="*/ 171287 h 212657"/>
              <a:gd name="connsiteX2434" fmla="*/ 1860721 w 2188917"/>
              <a:gd name="connsiteY2434" fmla="*/ 171748 h 212657"/>
              <a:gd name="connsiteX2435" fmla="*/ 1860305 w 2188917"/>
              <a:gd name="connsiteY2435" fmla="*/ 166254 h 212657"/>
              <a:gd name="connsiteX2436" fmla="*/ 1859843 w 2188917"/>
              <a:gd name="connsiteY2436" fmla="*/ 166485 h 212657"/>
              <a:gd name="connsiteX2437" fmla="*/ 1859012 w 2188917"/>
              <a:gd name="connsiteY2437" fmla="*/ 166208 h 212657"/>
              <a:gd name="connsiteX2438" fmla="*/ 1857304 w 2188917"/>
              <a:gd name="connsiteY2438" fmla="*/ 165238 h 212657"/>
              <a:gd name="connsiteX2439" fmla="*/ 1857627 w 2188917"/>
              <a:gd name="connsiteY2439" fmla="*/ 163530 h 212657"/>
              <a:gd name="connsiteX2440" fmla="*/ 1858874 w 2188917"/>
              <a:gd name="connsiteY2440" fmla="*/ 163299 h 212657"/>
              <a:gd name="connsiteX2441" fmla="*/ 1860536 w 2188917"/>
              <a:gd name="connsiteY2441" fmla="*/ 164268 h 212657"/>
              <a:gd name="connsiteX2442" fmla="*/ 1860213 w 2188917"/>
              <a:gd name="connsiteY2442" fmla="*/ 166208 h 212657"/>
              <a:gd name="connsiteX2443" fmla="*/ 1864738 w 2188917"/>
              <a:gd name="connsiteY2443" fmla="*/ 149447 h 212657"/>
              <a:gd name="connsiteX2444" fmla="*/ 1862798 w 2188917"/>
              <a:gd name="connsiteY2444" fmla="*/ 148477 h 212657"/>
              <a:gd name="connsiteX2445" fmla="*/ 1865892 w 2188917"/>
              <a:gd name="connsiteY2445" fmla="*/ 147554 h 212657"/>
              <a:gd name="connsiteX2446" fmla="*/ 1866308 w 2188917"/>
              <a:gd name="connsiteY2446" fmla="*/ 148154 h 212657"/>
              <a:gd name="connsiteX2447" fmla="*/ 1864692 w 2188917"/>
              <a:gd name="connsiteY2447" fmla="*/ 149447 h 212657"/>
              <a:gd name="connsiteX2448" fmla="*/ 1888332 w 2188917"/>
              <a:gd name="connsiteY2448" fmla="*/ 40479 h 212657"/>
              <a:gd name="connsiteX2449" fmla="*/ 1891426 w 2188917"/>
              <a:gd name="connsiteY2449" fmla="*/ 40155 h 212657"/>
              <a:gd name="connsiteX2450" fmla="*/ 1894150 w 2188917"/>
              <a:gd name="connsiteY2450" fmla="*/ 40709 h 212657"/>
              <a:gd name="connsiteX2451" fmla="*/ 1895073 w 2188917"/>
              <a:gd name="connsiteY2451" fmla="*/ 41864 h 212657"/>
              <a:gd name="connsiteX2452" fmla="*/ 1893642 w 2188917"/>
              <a:gd name="connsiteY2452" fmla="*/ 42787 h 212657"/>
              <a:gd name="connsiteX2453" fmla="*/ 1887870 w 2188917"/>
              <a:gd name="connsiteY2453" fmla="*/ 42095 h 212657"/>
              <a:gd name="connsiteX2454" fmla="*/ 1887178 w 2188917"/>
              <a:gd name="connsiteY2454" fmla="*/ 41541 h 212657"/>
              <a:gd name="connsiteX2455" fmla="*/ 1888240 w 2188917"/>
              <a:gd name="connsiteY2455" fmla="*/ 40479 h 212657"/>
              <a:gd name="connsiteX2456" fmla="*/ 1877666 w 2188917"/>
              <a:gd name="connsiteY2456" fmla="*/ 119111 h 212657"/>
              <a:gd name="connsiteX2457" fmla="*/ 1875265 w 2188917"/>
              <a:gd name="connsiteY2457" fmla="*/ 119111 h 212657"/>
              <a:gd name="connsiteX2458" fmla="*/ 1872356 w 2188917"/>
              <a:gd name="connsiteY2458" fmla="*/ 117357 h 212657"/>
              <a:gd name="connsiteX2459" fmla="*/ 1872356 w 2188917"/>
              <a:gd name="connsiteY2459" fmla="*/ 116664 h 212657"/>
              <a:gd name="connsiteX2460" fmla="*/ 1872356 w 2188917"/>
              <a:gd name="connsiteY2460" fmla="*/ 115233 h 212657"/>
              <a:gd name="connsiteX2461" fmla="*/ 1873187 w 2188917"/>
              <a:gd name="connsiteY2461" fmla="*/ 114863 h 212657"/>
              <a:gd name="connsiteX2462" fmla="*/ 1874665 w 2188917"/>
              <a:gd name="connsiteY2462" fmla="*/ 115233 h 212657"/>
              <a:gd name="connsiteX2463" fmla="*/ 1874665 w 2188917"/>
              <a:gd name="connsiteY2463" fmla="*/ 115879 h 212657"/>
              <a:gd name="connsiteX2464" fmla="*/ 1873649 w 2188917"/>
              <a:gd name="connsiteY2464" fmla="*/ 116618 h 212657"/>
              <a:gd name="connsiteX2465" fmla="*/ 1875958 w 2188917"/>
              <a:gd name="connsiteY2465" fmla="*/ 117634 h 212657"/>
              <a:gd name="connsiteX2466" fmla="*/ 1877158 w 2188917"/>
              <a:gd name="connsiteY2466" fmla="*/ 117634 h 212657"/>
              <a:gd name="connsiteX2467" fmla="*/ 1877758 w 2188917"/>
              <a:gd name="connsiteY2467" fmla="*/ 117634 h 212657"/>
              <a:gd name="connsiteX2468" fmla="*/ 1878312 w 2188917"/>
              <a:gd name="connsiteY2468" fmla="*/ 118557 h 212657"/>
              <a:gd name="connsiteX2469" fmla="*/ 1877666 w 2188917"/>
              <a:gd name="connsiteY2469" fmla="*/ 119019 h 212657"/>
              <a:gd name="connsiteX2470" fmla="*/ 1898675 w 2188917"/>
              <a:gd name="connsiteY2470" fmla="*/ 49021 h 212657"/>
              <a:gd name="connsiteX2471" fmla="*/ 1892118 w 2188917"/>
              <a:gd name="connsiteY2471" fmla="*/ 52068 h 212657"/>
              <a:gd name="connsiteX2472" fmla="*/ 1888655 w 2188917"/>
              <a:gd name="connsiteY2472" fmla="*/ 51837 h 212657"/>
              <a:gd name="connsiteX2473" fmla="*/ 1883900 w 2188917"/>
              <a:gd name="connsiteY2473" fmla="*/ 49344 h 212657"/>
              <a:gd name="connsiteX2474" fmla="*/ 1883715 w 2188917"/>
              <a:gd name="connsiteY2474" fmla="*/ 48097 h 212657"/>
              <a:gd name="connsiteX2475" fmla="*/ 1885931 w 2188917"/>
              <a:gd name="connsiteY2475" fmla="*/ 47589 h 212657"/>
              <a:gd name="connsiteX2476" fmla="*/ 1887132 w 2188917"/>
              <a:gd name="connsiteY2476" fmla="*/ 47774 h 212657"/>
              <a:gd name="connsiteX2477" fmla="*/ 1889533 w 2188917"/>
              <a:gd name="connsiteY2477" fmla="*/ 48328 h 212657"/>
              <a:gd name="connsiteX2478" fmla="*/ 1894196 w 2188917"/>
              <a:gd name="connsiteY2478" fmla="*/ 46989 h 212657"/>
              <a:gd name="connsiteX2479" fmla="*/ 1897336 w 2188917"/>
              <a:gd name="connsiteY2479" fmla="*/ 47174 h 212657"/>
              <a:gd name="connsiteX2480" fmla="*/ 1898629 w 2188917"/>
              <a:gd name="connsiteY2480" fmla="*/ 48928 h 212657"/>
              <a:gd name="connsiteX2481" fmla="*/ 1914558 w 2188917"/>
              <a:gd name="connsiteY2481" fmla="*/ 50175 h 212657"/>
              <a:gd name="connsiteX2482" fmla="*/ 1913912 w 2188917"/>
              <a:gd name="connsiteY2482" fmla="*/ 51052 h 212657"/>
              <a:gd name="connsiteX2483" fmla="*/ 1912342 w 2188917"/>
              <a:gd name="connsiteY2483" fmla="*/ 50821 h 212657"/>
              <a:gd name="connsiteX2484" fmla="*/ 1909433 w 2188917"/>
              <a:gd name="connsiteY2484" fmla="*/ 50914 h 212657"/>
              <a:gd name="connsiteX2485" fmla="*/ 1908602 w 2188917"/>
              <a:gd name="connsiteY2485" fmla="*/ 51422 h 212657"/>
              <a:gd name="connsiteX2486" fmla="*/ 1907771 w 2188917"/>
              <a:gd name="connsiteY2486" fmla="*/ 51699 h 212657"/>
              <a:gd name="connsiteX2487" fmla="*/ 1907355 w 2188917"/>
              <a:gd name="connsiteY2487" fmla="*/ 51098 h 212657"/>
              <a:gd name="connsiteX2488" fmla="*/ 1907355 w 2188917"/>
              <a:gd name="connsiteY2488" fmla="*/ 49344 h 212657"/>
              <a:gd name="connsiteX2489" fmla="*/ 1908232 w 2188917"/>
              <a:gd name="connsiteY2489" fmla="*/ 48975 h 212657"/>
              <a:gd name="connsiteX2490" fmla="*/ 1909341 w 2188917"/>
              <a:gd name="connsiteY2490" fmla="*/ 49113 h 212657"/>
              <a:gd name="connsiteX2491" fmla="*/ 1911003 w 2188917"/>
              <a:gd name="connsiteY2491" fmla="*/ 48882 h 212657"/>
              <a:gd name="connsiteX2492" fmla="*/ 1913081 w 2188917"/>
              <a:gd name="connsiteY2492" fmla="*/ 48467 h 212657"/>
              <a:gd name="connsiteX2493" fmla="*/ 1914558 w 2188917"/>
              <a:gd name="connsiteY2493" fmla="*/ 50221 h 212657"/>
              <a:gd name="connsiteX2494" fmla="*/ 1924485 w 2188917"/>
              <a:gd name="connsiteY2494" fmla="*/ 73585 h 212657"/>
              <a:gd name="connsiteX2495" fmla="*/ 1924393 w 2188917"/>
              <a:gd name="connsiteY2495" fmla="*/ 73862 h 212657"/>
              <a:gd name="connsiteX2496" fmla="*/ 1923516 w 2188917"/>
              <a:gd name="connsiteY2496" fmla="*/ 74277 h 212657"/>
              <a:gd name="connsiteX2497" fmla="*/ 1924209 w 2188917"/>
              <a:gd name="connsiteY2497" fmla="*/ 73769 h 212657"/>
              <a:gd name="connsiteX2498" fmla="*/ 1924485 w 2188917"/>
              <a:gd name="connsiteY2498" fmla="*/ 73585 h 212657"/>
              <a:gd name="connsiteX2499" fmla="*/ 1925363 w 2188917"/>
              <a:gd name="connsiteY2499" fmla="*/ 71230 h 212657"/>
              <a:gd name="connsiteX2500" fmla="*/ 1926147 w 2188917"/>
              <a:gd name="connsiteY2500" fmla="*/ 70768 h 212657"/>
              <a:gd name="connsiteX2501" fmla="*/ 1927025 w 2188917"/>
              <a:gd name="connsiteY2501" fmla="*/ 71784 h 212657"/>
              <a:gd name="connsiteX2502" fmla="*/ 1924531 w 2188917"/>
              <a:gd name="connsiteY2502" fmla="*/ 73585 h 212657"/>
              <a:gd name="connsiteX2503" fmla="*/ 1928964 w 2188917"/>
              <a:gd name="connsiteY2503" fmla="*/ 176504 h 212657"/>
              <a:gd name="connsiteX2504" fmla="*/ 1927994 w 2188917"/>
              <a:gd name="connsiteY2504" fmla="*/ 176227 h 212657"/>
              <a:gd name="connsiteX2505" fmla="*/ 1927810 w 2188917"/>
              <a:gd name="connsiteY2505" fmla="*/ 175581 h 212657"/>
              <a:gd name="connsiteX2506" fmla="*/ 1930811 w 2188917"/>
              <a:gd name="connsiteY2506" fmla="*/ 174380 h 212657"/>
              <a:gd name="connsiteX2507" fmla="*/ 1931411 w 2188917"/>
              <a:gd name="connsiteY2507" fmla="*/ 174888 h 212657"/>
              <a:gd name="connsiteX2508" fmla="*/ 1928964 w 2188917"/>
              <a:gd name="connsiteY2508" fmla="*/ 176458 h 212657"/>
              <a:gd name="connsiteX2509" fmla="*/ 1940738 w 2188917"/>
              <a:gd name="connsiteY2509" fmla="*/ 150139 h 212657"/>
              <a:gd name="connsiteX2510" fmla="*/ 1940277 w 2188917"/>
              <a:gd name="connsiteY2510" fmla="*/ 150278 h 212657"/>
              <a:gd name="connsiteX2511" fmla="*/ 1935382 w 2188917"/>
              <a:gd name="connsiteY2511" fmla="*/ 151017 h 212657"/>
              <a:gd name="connsiteX2512" fmla="*/ 1934274 w 2188917"/>
              <a:gd name="connsiteY2512" fmla="*/ 150878 h 212657"/>
              <a:gd name="connsiteX2513" fmla="*/ 1933858 w 2188917"/>
              <a:gd name="connsiteY2513" fmla="*/ 150647 h 212657"/>
              <a:gd name="connsiteX2514" fmla="*/ 1933858 w 2188917"/>
              <a:gd name="connsiteY2514" fmla="*/ 150324 h 212657"/>
              <a:gd name="connsiteX2515" fmla="*/ 1938245 w 2188917"/>
              <a:gd name="connsiteY2515" fmla="*/ 148939 h 212657"/>
              <a:gd name="connsiteX2516" fmla="*/ 1939999 w 2188917"/>
              <a:gd name="connsiteY2516" fmla="*/ 148939 h 212657"/>
              <a:gd name="connsiteX2517" fmla="*/ 1941154 w 2188917"/>
              <a:gd name="connsiteY2517" fmla="*/ 149401 h 212657"/>
              <a:gd name="connsiteX2518" fmla="*/ 1940692 w 2188917"/>
              <a:gd name="connsiteY2518" fmla="*/ 150139 h 212657"/>
              <a:gd name="connsiteX2519" fmla="*/ 1947110 w 2188917"/>
              <a:gd name="connsiteY2519" fmla="*/ 119804 h 212657"/>
              <a:gd name="connsiteX2520" fmla="*/ 1946325 w 2188917"/>
              <a:gd name="connsiteY2520" fmla="*/ 121420 h 212657"/>
              <a:gd name="connsiteX2521" fmla="*/ 1946325 w 2188917"/>
              <a:gd name="connsiteY2521" fmla="*/ 122574 h 212657"/>
              <a:gd name="connsiteX2522" fmla="*/ 1945263 w 2188917"/>
              <a:gd name="connsiteY2522" fmla="*/ 125483 h 212657"/>
              <a:gd name="connsiteX2523" fmla="*/ 1944109 w 2188917"/>
              <a:gd name="connsiteY2523" fmla="*/ 125483 h 212657"/>
              <a:gd name="connsiteX2524" fmla="*/ 1943508 w 2188917"/>
              <a:gd name="connsiteY2524" fmla="*/ 124606 h 212657"/>
              <a:gd name="connsiteX2525" fmla="*/ 1944109 w 2188917"/>
              <a:gd name="connsiteY2525" fmla="*/ 124052 h 212657"/>
              <a:gd name="connsiteX2526" fmla="*/ 1943508 w 2188917"/>
              <a:gd name="connsiteY2526" fmla="*/ 121651 h 212657"/>
              <a:gd name="connsiteX2527" fmla="*/ 1942216 w 2188917"/>
              <a:gd name="connsiteY2527" fmla="*/ 119850 h 212657"/>
              <a:gd name="connsiteX2528" fmla="*/ 1942216 w 2188917"/>
              <a:gd name="connsiteY2528" fmla="*/ 118834 h 212657"/>
              <a:gd name="connsiteX2529" fmla="*/ 1942077 w 2188917"/>
              <a:gd name="connsiteY2529" fmla="*/ 118788 h 212657"/>
              <a:gd name="connsiteX2530" fmla="*/ 1941985 w 2188917"/>
              <a:gd name="connsiteY2530" fmla="*/ 118788 h 212657"/>
              <a:gd name="connsiteX2531" fmla="*/ 1940138 w 2188917"/>
              <a:gd name="connsiteY2531" fmla="*/ 118234 h 212657"/>
              <a:gd name="connsiteX2532" fmla="*/ 1941107 w 2188917"/>
              <a:gd name="connsiteY2532" fmla="*/ 117495 h 212657"/>
              <a:gd name="connsiteX2533" fmla="*/ 1940600 w 2188917"/>
              <a:gd name="connsiteY2533" fmla="*/ 116387 h 212657"/>
              <a:gd name="connsiteX2534" fmla="*/ 1938522 w 2188917"/>
              <a:gd name="connsiteY2534" fmla="*/ 114401 h 212657"/>
              <a:gd name="connsiteX2535" fmla="*/ 1937644 w 2188917"/>
              <a:gd name="connsiteY2535" fmla="*/ 111585 h 212657"/>
              <a:gd name="connsiteX2536" fmla="*/ 1938060 w 2188917"/>
              <a:gd name="connsiteY2536" fmla="*/ 111354 h 212657"/>
              <a:gd name="connsiteX2537" fmla="*/ 1941016 w 2188917"/>
              <a:gd name="connsiteY2537" fmla="*/ 113432 h 212657"/>
              <a:gd name="connsiteX2538" fmla="*/ 1942216 w 2188917"/>
              <a:gd name="connsiteY2538" fmla="*/ 115279 h 212657"/>
              <a:gd name="connsiteX2539" fmla="*/ 1942354 w 2188917"/>
              <a:gd name="connsiteY2539" fmla="*/ 116987 h 212657"/>
              <a:gd name="connsiteX2540" fmla="*/ 1942908 w 2188917"/>
              <a:gd name="connsiteY2540" fmla="*/ 117726 h 212657"/>
              <a:gd name="connsiteX2541" fmla="*/ 1943278 w 2188917"/>
              <a:gd name="connsiteY2541" fmla="*/ 117864 h 212657"/>
              <a:gd name="connsiteX2542" fmla="*/ 1943139 w 2188917"/>
              <a:gd name="connsiteY2542" fmla="*/ 118003 h 212657"/>
              <a:gd name="connsiteX2543" fmla="*/ 1943647 w 2188917"/>
              <a:gd name="connsiteY2543" fmla="*/ 119481 h 212657"/>
              <a:gd name="connsiteX2544" fmla="*/ 1944848 w 2188917"/>
              <a:gd name="connsiteY2544" fmla="*/ 120219 h 212657"/>
              <a:gd name="connsiteX2545" fmla="*/ 1945910 w 2188917"/>
              <a:gd name="connsiteY2545" fmla="*/ 119989 h 212657"/>
              <a:gd name="connsiteX2546" fmla="*/ 1945910 w 2188917"/>
              <a:gd name="connsiteY2546" fmla="*/ 119619 h 212657"/>
              <a:gd name="connsiteX2547" fmla="*/ 1946510 w 2188917"/>
              <a:gd name="connsiteY2547" fmla="*/ 119065 h 212657"/>
              <a:gd name="connsiteX2548" fmla="*/ 1947064 w 2188917"/>
              <a:gd name="connsiteY2548" fmla="*/ 119711 h 212657"/>
              <a:gd name="connsiteX2549" fmla="*/ 1950065 w 2188917"/>
              <a:gd name="connsiteY2549" fmla="*/ 61718 h 212657"/>
              <a:gd name="connsiteX2550" fmla="*/ 1947110 w 2188917"/>
              <a:gd name="connsiteY2550" fmla="*/ 60287 h 212657"/>
              <a:gd name="connsiteX2551" fmla="*/ 1948033 w 2188917"/>
              <a:gd name="connsiteY2551" fmla="*/ 59594 h 212657"/>
              <a:gd name="connsiteX2552" fmla="*/ 1950665 w 2188917"/>
              <a:gd name="connsiteY2552" fmla="*/ 61026 h 212657"/>
              <a:gd name="connsiteX2553" fmla="*/ 1950065 w 2188917"/>
              <a:gd name="connsiteY2553" fmla="*/ 61718 h 212657"/>
              <a:gd name="connsiteX2554" fmla="*/ 1955560 w 2188917"/>
              <a:gd name="connsiteY2554" fmla="*/ 178674 h 212657"/>
              <a:gd name="connsiteX2555" fmla="*/ 1954544 w 2188917"/>
              <a:gd name="connsiteY2555" fmla="*/ 179828 h 212657"/>
              <a:gd name="connsiteX2556" fmla="*/ 1954959 w 2188917"/>
              <a:gd name="connsiteY2556" fmla="*/ 180059 h 212657"/>
              <a:gd name="connsiteX2557" fmla="*/ 1954867 w 2188917"/>
              <a:gd name="connsiteY2557" fmla="*/ 180752 h 212657"/>
              <a:gd name="connsiteX2558" fmla="*/ 1953343 w 2188917"/>
              <a:gd name="connsiteY2558" fmla="*/ 180521 h 212657"/>
              <a:gd name="connsiteX2559" fmla="*/ 1951958 w 2188917"/>
              <a:gd name="connsiteY2559" fmla="*/ 178074 h 212657"/>
              <a:gd name="connsiteX2560" fmla="*/ 1952605 w 2188917"/>
              <a:gd name="connsiteY2560" fmla="*/ 177289 h 212657"/>
              <a:gd name="connsiteX2561" fmla="*/ 1954313 w 2188917"/>
              <a:gd name="connsiteY2561" fmla="*/ 177289 h 212657"/>
              <a:gd name="connsiteX2562" fmla="*/ 1955514 w 2188917"/>
              <a:gd name="connsiteY2562" fmla="*/ 177289 h 212657"/>
              <a:gd name="connsiteX2563" fmla="*/ 1956714 w 2188917"/>
              <a:gd name="connsiteY2563" fmla="*/ 177797 h 212657"/>
              <a:gd name="connsiteX2564" fmla="*/ 1955560 w 2188917"/>
              <a:gd name="connsiteY2564" fmla="*/ 178720 h 212657"/>
              <a:gd name="connsiteX2565" fmla="*/ 1970150 w 2188917"/>
              <a:gd name="connsiteY2565" fmla="*/ 156696 h 212657"/>
              <a:gd name="connsiteX2566" fmla="*/ 1966180 w 2188917"/>
              <a:gd name="connsiteY2566" fmla="*/ 153972 h 212657"/>
              <a:gd name="connsiteX2567" fmla="*/ 1966965 w 2188917"/>
              <a:gd name="connsiteY2567" fmla="*/ 153464 h 212657"/>
              <a:gd name="connsiteX2568" fmla="*/ 1969088 w 2188917"/>
              <a:gd name="connsiteY2568" fmla="*/ 153879 h 212657"/>
              <a:gd name="connsiteX2569" fmla="*/ 1971120 w 2188917"/>
              <a:gd name="connsiteY2569" fmla="*/ 156327 h 212657"/>
              <a:gd name="connsiteX2570" fmla="*/ 1970150 w 2188917"/>
              <a:gd name="connsiteY2570" fmla="*/ 156696 h 212657"/>
              <a:gd name="connsiteX2571" fmla="*/ 1971074 w 2188917"/>
              <a:gd name="connsiteY2571" fmla="*/ 150740 h 212657"/>
              <a:gd name="connsiteX2572" fmla="*/ 1970197 w 2188917"/>
              <a:gd name="connsiteY2572" fmla="*/ 150740 h 212657"/>
              <a:gd name="connsiteX2573" fmla="*/ 1966826 w 2188917"/>
              <a:gd name="connsiteY2573" fmla="*/ 148754 h 212657"/>
              <a:gd name="connsiteX2574" fmla="*/ 1966457 w 2188917"/>
              <a:gd name="connsiteY2574" fmla="*/ 147092 h 212657"/>
              <a:gd name="connsiteX2575" fmla="*/ 1967380 w 2188917"/>
              <a:gd name="connsiteY2575" fmla="*/ 146769 h 212657"/>
              <a:gd name="connsiteX2576" fmla="*/ 1968442 w 2188917"/>
              <a:gd name="connsiteY2576" fmla="*/ 146907 h 212657"/>
              <a:gd name="connsiteX2577" fmla="*/ 1970982 w 2188917"/>
              <a:gd name="connsiteY2577" fmla="*/ 149124 h 212657"/>
              <a:gd name="connsiteX2578" fmla="*/ 1971305 w 2188917"/>
              <a:gd name="connsiteY2578" fmla="*/ 150324 h 212657"/>
              <a:gd name="connsiteX2579" fmla="*/ 1971074 w 2188917"/>
              <a:gd name="connsiteY2579" fmla="*/ 150740 h 212657"/>
              <a:gd name="connsiteX2580" fmla="*/ 1975876 w 2188917"/>
              <a:gd name="connsiteY2580" fmla="*/ 78618 h 212657"/>
              <a:gd name="connsiteX2581" fmla="*/ 1972736 w 2188917"/>
              <a:gd name="connsiteY2581" fmla="*/ 78848 h 212657"/>
              <a:gd name="connsiteX2582" fmla="*/ 1969366 w 2188917"/>
              <a:gd name="connsiteY2582" fmla="*/ 76863 h 212657"/>
              <a:gd name="connsiteX2583" fmla="*/ 1966826 w 2188917"/>
              <a:gd name="connsiteY2583" fmla="*/ 75986 h 212657"/>
              <a:gd name="connsiteX2584" fmla="*/ 1966364 w 2188917"/>
              <a:gd name="connsiteY2584" fmla="*/ 75339 h 212657"/>
              <a:gd name="connsiteX2585" fmla="*/ 1967472 w 2188917"/>
              <a:gd name="connsiteY2585" fmla="*/ 75062 h 212657"/>
              <a:gd name="connsiteX2586" fmla="*/ 1975091 w 2188917"/>
              <a:gd name="connsiteY2586" fmla="*/ 76216 h 212657"/>
              <a:gd name="connsiteX2587" fmla="*/ 1975507 w 2188917"/>
              <a:gd name="connsiteY2587" fmla="*/ 75893 h 212657"/>
              <a:gd name="connsiteX2588" fmla="*/ 1976107 w 2188917"/>
              <a:gd name="connsiteY2588" fmla="*/ 76448 h 212657"/>
              <a:gd name="connsiteX2589" fmla="*/ 1976107 w 2188917"/>
              <a:gd name="connsiteY2589" fmla="*/ 76955 h 212657"/>
              <a:gd name="connsiteX2590" fmla="*/ 1975922 w 2188917"/>
              <a:gd name="connsiteY2590" fmla="*/ 78618 h 212657"/>
              <a:gd name="connsiteX2591" fmla="*/ 1977261 w 2188917"/>
              <a:gd name="connsiteY2591" fmla="*/ 170132 h 212657"/>
              <a:gd name="connsiteX2592" fmla="*/ 1976384 w 2188917"/>
              <a:gd name="connsiteY2592" fmla="*/ 168562 h 212657"/>
              <a:gd name="connsiteX2593" fmla="*/ 1980309 w 2188917"/>
              <a:gd name="connsiteY2593" fmla="*/ 167316 h 212657"/>
              <a:gd name="connsiteX2594" fmla="*/ 1982709 w 2188917"/>
              <a:gd name="connsiteY2594" fmla="*/ 168562 h 212657"/>
              <a:gd name="connsiteX2595" fmla="*/ 1977215 w 2188917"/>
              <a:gd name="connsiteY2595" fmla="*/ 170178 h 212657"/>
              <a:gd name="connsiteX2596" fmla="*/ 1987881 w 2188917"/>
              <a:gd name="connsiteY2596" fmla="*/ 81296 h 212657"/>
              <a:gd name="connsiteX2597" fmla="*/ 1986911 w 2188917"/>
              <a:gd name="connsiteY2597" fmla="*/ 81526 h 212657"/>
              <a:gd name="connsiteX2598" fmla="*/ 1985757 w 2188917"/>
              <a:gd name="connsiteY2598" fmla="*/ 81019 h 212657"/>
              <a:gd name="connsiteX2599" fmla="*/ 1987142 w 2188917"/>
              <a:gd name="connsiteY2599" fmla="*/ 78987 h 212657"/>
              <a:gd name="connsiteX2600" fmla="*/ 1987604 w 2188917"/>
              <a:gd name="connsiteY2600" fmla="*/ 78710 h 212657"/>
              <a:gd name="connsiteX2601" fmla="*/ 1989127 w 2188917"/>
              <a:gd name="connsiteY2601" fmla="*/ 79956 h 212657"/>
              <a:gd name="connsiteX2602" fmla="*/ 1987881 w 2188917"/>
              <a:gd name="connsiteY2602" fmla="*/ 81342 h 212657"/>
              <a:gd name="connsiteX2603" fmla="*/ 1999562 w 2188917"/>
              <a:gd name="connsiteY2603" fmla="*/ 69983 h 212657"/>
              <a:gd name="connsiteX2604" fmla="*/ 2000763 w 2188917"/>
              <a:gd name="connsiteY2604" fmla="*/ 70029 h 212657"/>
              <a:gd name="connsiteX2605" fmla="*/ 2001363 w 2188917"/>
              <a:gd name="connsiteY2605" fmla="*/ 71230 h 212657"/>
              <a:gd name="connsiteX2606" fmla="*/ 1996238 w 2188917"/>
              <a:gd name="connsiteY2606" fmla="*/ 72476 h 212657"/>
              <a:gd name="connsiteX2607" fmla="*/ 1994761 w 2188917"/>
              <a:gd name="connsiteY2607" fmla="*/ 70076 h 212657"/>
              <a:gd name="connsiteX2608" fmla="*/ 1999609 w 2188917"/>
              <a:gd name="connsiteY2608" fmla="*/ 69983 h 212657"/>
              <a:gd name="connsiteX2609" fmla="*/ 1998224 w 2188917"/>
              <a:gd name="connsiteY2609" fmla="*/ 88637 h 212657"/>
              <a:gd name="connsiteX2610" fmla="*/ 1996653 w 2188917"/>
              <a:gd name="connsiteY2610" fmla="*/ 88914 h 212657"/>
              <a:gd name="connsiteX2611" fmla="*/ 1995361 w 2188917"/>
              <a:gd name="connsiteY2611" fmla="*/ 88222 h 212657"/>
              <a:gd name="connsiteX2612" fmla="*/ 1995361 w 2188917"/>
              <a:gd name="connsiteY2612" fmla="*/ 87529 h 212657"/>
              <a:gd name="connsiteX2613" fmla="*/ 2000578 w 2188917"/>
              <a:gd name="connsiteY2613" fmla="*/ 86467 h 212657"/>
              <a:gd name="connsiteX2614" fmla="*/ 2002241 w 2188917"/>
              <a:gd name="connsiteY2614" fmla="*/ 87668 h 212657"/>
              <a:gd name="connsiteX2615" fmla="*/ 2000578 w 2188917"/>
              <a:gd name="connsiteY2615" fmla="*/ 88545 h 212657"/>
              <a:gd name="connsiteX2616" fmla="*/ 1998178 w 2188917"/>
              <a:gd name="connsiteY2616" fmla="*/ 88591 h 212657"/>
              <a:gd name="connsiteX2617" fmla="*/ 2001502 w 2188917"/>
              <a:gd name="connsiteY2617" fmla="*/ 132455 h 212657"/>
              <a:gd name="connsiteX2618" fmla="*/ 2000209 w 2188917"/>
              <a:gd name="connsiteY2618" fmla="*/ 130701 h 212657"/>
              <a:gd name="connsiteX2619" fmla="*/ 2000486 w 2188917"/>
              <a:gd name="connsiteY2619" fmla="*/ 129223 h 212657"/>
              <a:gd name="connsiteX2620" fmla="*/ 2001132 w 2188917"/>
              <a:gd name="connsiteY2620" fmla="*/ 127930 h 212657"/>
              <a:gd name="connsiteX2621" fmla="*/ 2002056 w 2188917"/>
              <a:gd name="connsiteY2621" fmla="*/ 127515 h 212657"/>
              <a:gd name="connsiteX2622" fmla="*/ 2002979 w 2188917"/>
              <a:gd name="connsiteY2622" fmla="*/ 127976 h 212657"/>
              <a:gd name="connsiteX2623" fmla="*/ 2004549 w 2188917"/>
              <a:gd name="connsiteY2623" fmla="*/ 130701 h 212657"/>
              <a:gd name="connsiteX2624" fmla="*/ 2001502 w 2188917"/>
              <a:gd name="connsiteY2624" fmla="*/ 132501 h 212657"/>
              <a:gd name="connsiteX2625" fmla="*/ 2013645 w 2188917"/>
              <a:gd name="connsiteY2625" fmla="*/ 93577 h 212657"/>
              <a:gd name="connsiteX2626" fmla="*/ 2009305 w 2188917"/>
              <a:gd name="connsiteY2626" fmla="*/ 92885 h 212657"/>
              <a:gd name="connsiteX2627" fmla="*/ 2007689 w 2188917"/>
              <a:gd name="connsiteY2627" fmla="*/ 90946 h 212657"/>
              <a:gd name="connsiteX2628" fmla="*/ 2008104 w 2188917"/>
              <a:gd name="connsiteY2628" fmla="*/ 90761 h 212657"/>
              <a:gd name="connsiteX2629" fmla="*/ 2009259 w 2188917"/>
              <a:gd name="connsiteY2629" fmla="*/ 90807 h 212657"/>
              <a:gd name="connsiteX2630" fmla="*/ 2014246 w 2188917"/>
              <a:gd name="connsiteY2630" fmla="*/ 92331 h 212657"/>
              <a:gd name="connsiteX2631" fmla="*/ 2014569 w 2188917"/>
              <a:gd name="connsiteY2631" fmla="*/ 93254 h 212657"/>
              <a:gd name="connsiteX2632" fmla="*/ 2013645 w 2188917"/>
              <a:gd name="connsiteY2632" fmla="*/ 93577 h 212657"/>
              <a:gd name="connsiteX2633" fmla="*/ 2026112 w 2188917"/>
              <a:gd name="connsiteY2633" fmla="*/ 84574 h 212657"/>
              <a:gd name="connsiteX2634" fmla="*/ 2022141 w 2188917"/>
              <a:gd name="connsiteY2634" fmla="*/ 81203 h 212657"/>
              <a:gd name="connsiteX2635" fmla="*/ 2023619 w 2188917"/>
              <a:gd name="connsiteY2635" fmla="*/ 79449 h 212657"/>
              <a:gd name="connsiteX2636" fmla="*/ 2027866 w 2188917"/>
              <a:gd name="connsiteY2636" fmla="*/ 80326 h 212657"/>
              <a:gd name="connsiteX2637" fmla="*/ 2028513 w 2188917"/>
              <a:gd name="connsiteY2637" fmla="*/ 82311 h 212657"/>
              <a:gd name="connsiteX2638" fmla="*/ 2026112 w 2188917"/>
              <a:gd name="connsiteY2638" fmla="*/ 84574 h 212657"/>
              <a:gd name="connsiteX2639" fmla="*/ 2030729 w 2188917"/>
              <a:gd name="connsiteY2639" fmla="*/ 129870 h 212657"/>
              <a:gd name="connsiteX2640" fmla="*/ 2029390 w 2188917"/>
              <a:gd name="connsiteY2640" fmla="*/ 130424 h 212657"/>
              <a:gd name="connsiteX2641" fmla="*/ 2027913 w 2188917"/>
              <a:gd name="connsiteY2641" fmla="*/ 130100 h 212657"/>
              <a:gd name="connsiteX2642" fmla="*/ 2027913 w 2188917"/>
              <a:gd name="connsiteY2642" fmla="*/ 129454 h 212657"/>
              <a:gd name="connsiteX2643" fmla="*/ 2029667 w 2188917"/>
              <a:gd name="connsiteY2643" fmla="*/ 128346 h 212657"/>
              <a:gd name="connsiteX2644" fmla="*/ 2031514 w 2188917"/>
              <a:gd name="connsiteY2644" fmla="*/ 129408 h 212657"/>
              <a:gd name="connsiteX2645" fmla="*/ 2030683 w 2188917"/>
              <a:gd name="connsiteY2645" fmla="*/ 129870 h 212657"/>
              <a:gd name="connsiteX2646" fmla="*/ 2094078 w 2188917"/>
              <a:gd name="connsiteY2646" fmla="*/ 98333 h 212657"/>
              <a:gd name="connsiteX2647" fmla="*/ 2092001 w 2188917"/>
              <a:gd name="connsiteY2647" fmla="*/ 98333 h 212657"/>
              <a:gd name="connsiteX2648" fmla="*/ 2089692 w 2188917"/>
              <a:gd name="connsiteY2648" fmla="*/ 96163 h 212657"/>
              <a:gd name="connsiteX2649" fmla="*/ 2092647 w 2188917"/>
              <a:gd name="connsiteY2649" fmla="*/ 96117 h 212657"/>
              <a:gd name="connsiteX2650" fmla="*/ 2094078 w 2188917"/>
              <a:gd name="connsiteY2650" fmla="*/ 98333 h 212657"/>
              <a:gd name="connsiteX2651" fmla="*/ 2167955 w 2188917"/>
              <a:gd name="connsiteY2651" fmla="*/ 130193 h 212657"/>
              <a:gd name="connsiteX2652" fmla="*/ 2164215 w 2188917"/>
              <a:gd name="connsiteY2652" fmla="*/ 128438 h 212657"/>
              <a:gd name="connsiteX2653" fmla="*/ 2169017 w 2188917"/>
              <a:gd name="connsiteY2653" fmla="*/ 128946 h 212657"/>
              <a:gd name="connsiteX2654" fmla="*/ 2170125 w 2188917"/>
              <a:gd name="connsiteY2654" fmla="*/ 130147 h 212657"/>
              <a:gd name="connsiteX2655" fmla="*/ 2167909 w 2188917"/>
              <a:gd name="connsiteY2655" fmla="*/ 130239 h 21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</a:cxnLst>
            <a:rect l="l" t="t" r="r" b="b"/>
            <a:pathLst>
              <a:path w="2188917" h="212657">
                <a:moveTo>
                  <a:pt x="2188779" y="105121"/>
                </a:moveTo>
                <a:cubicBezTo>
                  <a:pt x="2102343" y="84666"/>
                  <a:pt x="2008520" y="63196"/>
                  <a:pt x="1929934" y="46989"/>
                </a:cubicBezTo>
                <a:cubicBezTo>
                  <a:pt x="1930119" y="47128"/>
                  <a:pt x="1930257" y="47405"/>
                  <a:pt x="1930211" y="47682"/>
                </a:cubicBezTo>
                <a:cubicBezTo>
                  <a:pt x="1930026" y="47867"/>
                  <a:pt x="1929795" y="48051"/>
                  <a:pt x="1929610" y="48190"/>
                </a:cubicBezTo>
                <a:cubicBezTo>
                  <a:pt x="1929472" y="48097"/>
                  <a:pt x="1929334" y="48051"/>
                  <a:pt x="1929195" y="47959"/>
                </a:cubicBezTo>
                <a:cubicBezTo>
                  <a:pt x="1928780" y="47728"/>
                  <a:pt x="1928318" y="47497"/>
                  <a:pt x="1927994" y="47220"/>
                </a:cubicBezTo>
                <a:cubicBezTo>
                  <a:pt x="1927902" y="47174"/>
                  <a:pt x="1928226" y="46851"/>
                  <a:pt x="1928456" y="46804"/>
                </a:cubicBezTo>
                <a:cubicBezTo>
                  <a:pt x="1928595" y="46804"/>
                  <a:pt x="1928687" y="46758"/>
                  <a:pt x="1928826" y="46758"/>
                </a:cubicBezTo>
                <a:cubicBezTo>
                  <a:pt x="1866354" y="33876"/>
                  <a:pt x="1813532" y="24364"/>
                  <a:pt x="1781903" y="21363"/>
                </a:cubicBezTo>
                <a:cubicBezTo>
                  <a:pt x="1756047" y="18916"/>
                  <a:pt x="1719293" y="16700"/>
                  <a:pt x="1675429" y="14760"/>
                </a:cubicBezTo>
                <a:cubicBezTo>
                  <a:pt x="1675014" y="15130"/>
                  <a:pt x="1674321" y="15361"/>
                  <a:pt x="1673582" y="15592"/>
                </a:cubicBezTo>
                <a:cubicBezTo>
                  <a:pt x="1673259" y="15684"/>
                  <a:pt x="1672335" y="15407"/>
                  <a:pt x="1672197" y="15222"/>
                </a:cubicBezTo>
                <a:cubicBezTo>
                  <a:pt x="1672105" y="15037"/>
                  <a:pt x="1672059" y="14807"/>
                  <a:pt x="1672012" y="14622"/>
                </a:cubicBezTo>
                <a:cubicBezTo>
                  <a:pt x="1668642" y="14483"/>
                  <a:pt x="1665224" y="14299"/>
                  <a:pt x="1661716" y="14160"/>
                </a:cubicBezTo>
                <a:cubicBezTo>
                  <a:pt x="1661207" y="14253"/>
                  <a:pt x="1660746" y="14299"/>
                  <a:pt x="1660377" y="14206"/>
                </a:cubicBezTo>
                <a:cubicBezTo>
                  <a:pt x="1660238" y="14206"/>
                  <a:pt x="1660146" y="14114"/>
                  <a:pt x="1660007" y="14068"/>
                </a:cubicBezTo>
                <a:cubicBezTo>
                  <a:pt x="1657976" y="13975"/>
                  <a:pt x="1655944" y="13883"/>
                  <a:pt x="1653912" y="13837"/>
                </a:cubicBezTo>
                <a:cubicBezTo>
                  <a:pt x="1653774" y="14022"/>
                  <a:pt x="1653589" y="14206"/>
                  <a:pt x="1653173" y="14299"/>
                </a:cubicBezTo>
                <a:cubicBezTo>
                  <a:pt x="1652758" y="14437"/>
                  <a:pt x="1652666" y="14991"/>
                  <a:pt x="1651927" y="14668"/>
                </a:cubicBezTo>
                <a:cubicBezTo>
                  <a:pt x="1651465" y="14437"/>
                  <a:pt x="1651003" y="14206"/>
                  <a:pt x="1650680" y="13929"/>
                </a:cubicBezTo>
                <a:cubicBezTo>
                  <a:pt x="1650634" y="13929"/>
                  <a:pt x="1650680" y="13791"/>
                  <a:pt x="1650773" y="13698"/>
                </a:cubicBezTo>
                <a:cubicBezTo>
                  <a:pt x="1557227" y="9912"/>
                  <a:pt x="1437546" y="7050"/>
                  <a:pt x="1323176" y="4833"/>
                </a:cubicBezTo>
                <a:lnTo>
                  <a:pt x="1323176" y="4833"/>
                </a:lnTo>
                <a:cubicBezTo>
                  <a:pt x="1323176" y="4833"/>
                  <a:pt x="1323130" y="4833"/>
                  <a:pt x="1323037" y="4833"/>
                </a:cubicBezTo>
                <a:cubicBezTo>
                  <a:pt x="1306600" y="4510"/>
                  <a:pt x="1290301" y="4233"/>
                  <a:pt x="1274187" y="3910"/>
                </a:cubicBezTo>
                <a:cubicBezTo>
                  <a:pt x="1274187" y="4141"/>
                  <a:pt x="1274187" y="4371"/>
                  <a:pt x="1274094" y="4556"/>
                </a:cubicBezTo>
                <a:cubicBezTo>
                  <a:pt x="1274002" y="4741"/>
                  <a:pt x="1273171" y="4880"/>
                  <a:pt x="1272663" y="4926"/>
                </a:cubicBezTo>
                <a:cubicBezTo>
                  <a:pt x="1272386" y="4926"/>
                  <a:pt x="1271832" y="4741"/>
                  <a:pt x="1271786" y="4603"/>
                </a:cubicBezTo>
                <a:cubicBezTo>
                  <a:pt x="1271739" y="4371"/>
                  <a:pt x="1271739" y="4141"/>
                  <a:pt x="1271739" y="3910"/>
                </a:cubicBezTo>
                <a:cubicBezTo>
                  <a:pt x="1191722" y="2478"/>
                  <a:pt x="1116830" y="1417"/>
                  <a:pt x="1058421" y="586"/>
                </a:cubicBezTo>
                <a:cubicBezTo>
                  <a:pt x="1058421" y="586"/>
                  <a:pt x="1058375" y="586"/>
                  <a:pt x="1058329" y="586"/>
                </a:cubicBezTo>
                <a:cubicBezTo>
                  <a:pt x="1058190" y="586"/>
                  <a:pt x="1058006" y="586"/>
                  <a:pt x="1057821" y="586"/>
                </a:cubicBezTo>
                <a:cubicBezTo>
                  <a:pt x="1055050" y="539"/>
                  <a:pt x="1052326" y="493"/>
                  <a:pt x="1049648" y="447"/>
                </a:cubicBezTo>
                <a:cubicBezTo>
                  <a:pt x="1049048" y="955"/>
                  <a:pt x="1048355" y="1417"/>
                  <a:pt x="1047709" y="1878"/>
                </a:cubicBezTo>
                <a:cubicBezTo>
                  <a:pt x="1047709" y="1971"/>
                  <a:pt x="1047617" y="2063"/>
                  <a:pt x="1047617" y="2155"/>
                </a:cubicBezTo>
                <a:cubicBezTo>
                  <a:pt x="1047339" y="2294"/>
                  <a:pt x="1047063" y="2432"/>
                  <a:pt x="1046785" y="2571"/>
                </a:cubicBezTo>
                <a:cubicBezTo>
                  <a:pt x="1047016" y="2386"/>
                  <a:pt x="1047247" y="2248"/>
                  <a:pt x="1047478" y="2063"/>
                </a:cubicBezTo>
                <a:cubicBezTo>
                  <a:pt x="1047524" y="2017"/>
                  <a:pt x="1047617" y="1971"/>
                  <a:pt x="1047709" y="1924"/>
                </a:cubicBezTo>
                <a:cubicBezTo>
                  <a:pt x="1047847" y="1417"/>
                  <a:pt x="1048032" y="955"/>
                  <a:pt x="1048171" y="493"/>
                </a:cubicBezTo>
                <a:cubicBezTo>
                  <a:pt x="1044615" y="493"/>
                  <a:pt x="1041152" y="401"/>
                  <a:pt x="1037736" y="354"/>
                </a:cubicBezTo>
                <a:cubicBezTo>
                  <a:pt x="1037782" y="354"/>
                  <a:pt x="1037828" y="354"/>
                  <a:pt x="1037874" y="354"/>
                </a:cubicBezTo>
                <a:cubicBezTo>
                  <a:pt x="1037736" y="539"/>
                  <a:pt x="1037551" y="816"/>
                  <a:pt x="1037412" y="816"/>
                </a:cubicBezTo>
                <a:cubicBezTo>
                  <a:pt x="1037043" y="816"/>
                  <a:pt x="1036719" y="678"/>
                  <a:pt x="1036350" y="539"/>
                </a:cubicBezTo>
                <a:cubicBezTo>
                  <a:pt x="1036396" y="493"/>
                  <a:pt x="1036489" y="401"/>
                  <a:pt x="1036535" y="308"/>
                </a:cubicBezTo>
                <a:cubicBezTo>
                  <a:pt x="1029886" y="216"/>
                  <a:pt x="1023514" y="124"/>
                  <a:pt x="1017466" y="31"/>
                </a:cubicBezTo>
                <a:cubicBezTo>
                  <a:pt x="969215" y="-661"/>
                  <a:pt x="869943" y="10235"/>
                  <a:pt x="750125" y="26627"/>
                </a:cubicBezTo>
                <a:cubicBezTo>
                  <a:pt x="749617" y="27135"/>
                  <a:pt x="748832" y="27550"/>
                  <a:pt x="747908" y="27781"/>
                </a:cubicBezTo>
                <a:cubicBezTo>
                  <a:pt x="745230" y="28428"/>
                  <a:pt x="742367" y="28797"/>
                  <a:pt x="739689" y="29212"/>
                </a:cubicBezTo>
                <a:cubicBezTo>
                  <a:pt x="738812" y="28889"/>
                  <a:pt x="738027" y="28612"/>
                  <a:pt x="737335" y="28381"/>
                </a:cubicBezTo>
                <a:cubicBezTo>
                  <a:pt x="728885" y="29536"/>
                  <a:pt x="720343" y="30736"/>
                  <a:pt x="711755" y="31937"/>
                </a:cubicBezTo>
                <a:cubicBezTo>
                  <a:pt x="711432" y="32075"/>
                  <a:pt x="711155" y="32168"/>
                  <a:pt x="710878" y="32306"/>
                </a:cubicBezTo>
                <a:cubicBezTo>
                  <a:pt x="710647" y="32214"/>
                  <a:pt x="710462" y="32214"/>
                  <a:pt x="710277" y="32168"/>
                </a:cubicBezTo>
                <a:cubicBezTo>
                  <a:pt x="702797" y="33230"/>
                  <a:pt x="695271" y="34292"/>
                  <a:pt x="687699" y="35400"/>
                </a:cubicBezTo>
                <a:lnTo>
                  <a:pt x="687699" y="35400"/>
                </a:lnTo>
                <a:cubicBezTo>
                  <a:pt x="687699" y="35400"/>
                  <a:pt x="687514" y="35400"/>
                  <a:pt x="687468" y="35400"/>
                </a:cubicBezTo>
                <a:cubicBezTo>
                  <a:pt x="665859" y="38493"/>
                  <a:pt x="643835" y="41725"/>
                  <a:pt x="621487" y="45050"/>
                </a:cubicBezTo>
                <a:cubicBezTo>
                  <a:pt x="621487" y="45050"/>
                  <a:pt x="621533" y="45142"/>
                  <a:pt x="621579" y="45142"/>
                </a:cubicBezTo>
                <a:cubicBezTo>
                  <a:pt x="621256" y="45235"/>
                  <a:pt x="620933" y="45373"/>
                  <a:pt x="620564" y="45373"/>
                </a:cubicBezTo>
                <a:cubicBezTo>
                  <a:pt x="620056" y="45373"/>
                  <a:pt x="619548" y="45373"/>
                  <a:pt x="619040" y="45373"/>
                </a:cubicBezTo>
                <a:cubicBezTo>
                  <a:pt x="547287" y="56085"/>
                  <a:pt x="472533" y="67813"/>
                  <a:pt x="399857" y="79541"/>
                </a:cubicBezTo>
                <a:cubicBezTo>
                  <a:pt x="399857" y="79587"/>
                  <a:pt x="399857" y="79633"/>
                  <a:pt x="399857" y="79633"/>
                </a:cubicBezTo>
                <a:cubicBezTo>
                  <a:pt x="398610" y="80234"/>
                  <a:pt x="398610" y="81019"/>
                  <a:pt x="398657" y="81850"/>
                </a:cubicBezTo>
                <a:cubicBezTo>
                  <a:pt x="398657" y="81988"/>
                  <a:pt x="398056" y="82219"/>
                  <a:pt x="397779" y="82173"/>
                </a:cubicBezTo>
                <a:cubicBezTo>
                  <a:pt x="397272" y="82127"/>
                  <a:pt x="396579" y="81988"/>
                  <a:pt x="396394" y="81757"/>
                </a:cubicBezTo>
                <a:cubicBezTo>
                  <a:pt x="396163" y="81480"/>
                  <a:pt x="396394" y="81065"/>
                  <a:pt x="396302" y="80695"/>
                </a:cubicBezTo>
                <a:cubicBezTo>
                  <a:pt x="396302" y="80511"/>
                  <a:pt x="396025" y="80188"/>
                  <a:pt x="395840" y="80141"/>
                </a:cubicBezTo>
                <a:cubicBezTo>
                  <a:pt x="357886" y="86282"/>
                  <a:pt x="320578" y="92423"/>
                  <a:pt x="284563" y="98380"/>
                </a:cubicBezTo>
                <a:cubicBezTo>
                  <a:pt x="284425" y="98380"/>
                  <a:pt x="284286" y="98380"/>
                  <a:pt x="284148" y="98426"/>
                </a:cubicBezTo>
                <a:cubicBezTo>
                  <a:pt x="167192" y="117818"/>
                  <a:pt x="64227" y="135641"/>
                  <a:pt x="0" y="146861"/>
                </a:cubicBezTo>
                <a:lnTo>
                  <a:pt x="0" y="212658"/>
                </a:lnTo>
                <a:lnTo>
                  <a:pt x="215443" y="212658"/>
                </a:lnTo>
                <a:cubicBezTo>
                  <a:pt x="215350" y="211780"/>
                  <a:pt x="215535" y="211226"/>
                  <a:pt x="216597" y="210810"/>
                </a:cubicBezTo>
                <a:cubicBezTo>
                  <a:pt x="216874" y="210718"/>
                  <a:pt x="217151" y="210626"/>
                  <a:pt x="217474" y="210580"/>
                </a:cubicBezTo>
                <a:cubicBezTo>
                  <a:pt x="217567" y="210580"/>
                  <a:pt x="217844" y="210718"/>
                  <a:pt x="217844" y="210810"/>
                </a:cubicBezTo>
                <a:cubicBezTo>
                  <a:pt x="217890" y="211134"/>
                  <a:pt x="217751" y="211503"/>
                  <a:pt x="217844" y="211826"/>
                </a:cubicBezTo>
                <a:cubicBezTo>
                  <a:pt x="217936" y="212057"/>
                  <a:pt x="217844" y="212334"/>
                  <a:pt x="217798" y="212611"/>
                </a:cubicBezTo>
                <a:lnTo>
                  <a:pt x="299154" y="212611"/>
                </a:lnTo>
                <a:cubicBezTo>
                  <a:pt x="300309" y="211919"/>
                  <a:pt x="299477" y="210949"/>
                  <a:pt x="299893" y="210210"/>
                </a:cubicBezTo>
                <a:cubicBezTo>
                  <a:pt x="300170" y="209749"/>
                  <a:pt x="301140" y="209472"/>
                  <a:pt x="301786" y="209056"/>
                </a:cubicBezTo>
                <a:cubicBezTo>
                  <a:pt x="304326" y="210487"/>
                  <a:pt x="307558" y="209195"/>
                  <a:pt x="310282" y="209841"/>
                </a:cubicBezTo>
                <a:cubicBezTo>
                  <a:pt x="310513" y="209887"/>
                  <a:pt x="310559" y="210210"/>
                  <a:pt x="310697" y="210441"/>
                </a:cubicBezTo>
                <a:lnTo>
                  <a:pt x="308666" y="212611"/>
                </a:lnTo>
                <a:lnTo>
                  <a:pt x="390761" y="212611"/>
                </a:lnTo>
                <a:cubicBezTo>
                  <a:pt x="393578" y="212288"/>
                  <a:pt x="396394" y="212011"/>
                  <a:pt x="399211" y="211919"/>
                </a:cubicBezTo>
                <a:cubicBezTo>
                  <a:pt x="399857" y="211919"/>
                  <a:pt x="400504" y="212011"/>
                  <a:pt x="401196" y="212196"/>
                </a:cubicBezTo>
                <a:cubicBezTo>
                  <a:pt x="401196" y="212196"/>
                  <a:pt x="401196" y="212196"/>
                  <a:pt x="401150" y="212196"/>
                </a:cubicBezTo>
                <a:cubicBezTo>
                  <a:pt x="401427" y="212103"/>
                  <a:pt x="401658" y="212011"/>
                  <a:pt x="401935" y="211965"/>
                </a:cubicBezTo>
                <a:cubicBezTo>
                  <a:pt x="402027" y="211965"/>
                  <a:pt x="402212" y="212103"/>
                  <a:pt x="402350" y="212196"/>
                </a:cubicBezTo>
                <a:cubicBezTo>
                  <a:pt x="402166" y="212242"/>
                  <a:pt x="401981" y="212288"/>
                  <a:pt x="401796" y="212380"/>
                </a:cubicBezTo>
                <a:cubicBezTo>
                  <a:pt x="402027" y="212473"/>
                  <a:pt x="402304" y="212519"/>
                  <a:pt x="402535" y="212611"/>
                </a:cubicBezTo>
                <a:lnTo>
                  <a:pt x="420081" y="212611"/>
                </a:lnTo>
                <a:cubicBezTo>
                  <a:pt x="421374" y="211919"/>
                  <a:pt x="422805" y="211272"/>
                  <a:pt x="424652" y="212103"/>
                </a:cubicBezTo>
                <a:cubicBezTo>
                  <a:pt x="424975" y="212242"/>
                  <a:pt x="425252" y="212426"/>
                  <a:pt x="425529" y="212611"/>
                </a:cubicBezTo>
                <a:lnTo>
                  <a:pt x="562894" y="212611"/>
                </a:lnTo>
                <a:cubicBezTo>
                  <a:pt x="563494" y="212426"/>
                  <a:pt x="564556" y="212611"/>
                  <a:pt x="565849" y="212565"/>
                </a:cubicBezTo>
                <a:cubicBezTo>
                  <a:pt x="565849" y="212565"/>
                  <a:pt x="565895" y="212565"/>
                  <a:pt x="565941" y="212611"/>
                </a:cubicBezTo>
                <a:lnTo>
                  <a:pt x="740798" y="212611"/>
                </a:lnTo>
                <a:cubicBezTo>
                  <a:pt x="741213" y="212565"/>
                  <a:pt x="741721" y="212519"/>
                  <a:pt x="742275" y="212473"/>
                </a:cubicBezTo>
                <a:cubicBezTo>
                  <a:pt x="742460" y="212519"/>
                  <a:pt x="742645" y="212565"/>
                  <a:pt x="742876" y="212611"/>
                </a:cubicBezTo>
                <a:lnTo>
                  <a:pt x="832128" y="212611"/>
                </a:lnTo>
                <a:cubicBezTo>
                  <a:pt x="832128" y="212611"/>
                  <a:pt x="832313" y="212611"/>
                  <a:pt x="832404" y="212611"/>
                </a:cubicBezTo>
                <a:lnTo>
                  <a:pt x="895523" y="212611"/>
                </a:lnTo>
                <a:cubicBezTo>
                  <a:pt x="896400" y="212334"/>
                  <a:pt x="897278" y="212011"/>
                  <a:pt x="898016" y="211549"/>
                </a:cubicBezTo>
                <a:cubicBezTo>
                  <a:pt x="899078" y="210857"/>
                  <a:pt x="899494" y="210949"/>
                  <a:pt x="900833" y="211688"/>
                </a:cubicBezTo>
                <a:cubicBezTo>
                  <a:pt x="901110" y="211826"/>
                  <a:pt x="901987" y="211872"/>
                  <a:pt x="901341" y="212426"/>
                </a:cubicBezTo>
                <a:cubicBezTo>
                  <a:pt x="901248" y="212519"/>
                  <a:pt x="901156" y="212565"/>
                  <a:pt x="901063" y="212611"/>
                </a:cubicBezTo>
                <a:lnTo>
                  <a:pt x="1056066" y="212611"/>
                </a:lnTo>
                <a:cubicBezTo>
                  <a:pt x="1056066" y="212611"/>
                  <a:pt x="1056066" y="212242"/>
                  <a:pt x="1056066" y="212011"/>
                </a:cubicBezTo>
                <a:cubicBezTo>
                  <a:pt x="1056066" y="211180"/>
                  <a:pt x="1056205" y="211134"/>
                  <a:pt x="1057867" y="211134"/>
                </a:cubicBezTo>
                <a:cubicBezTo>
                  <a:pt x="1059529" y="211134"/>
                  <a:pt x="1059760" y="211226"/>
                  <a:pt x="1059668" y="212380"/>
                </a:cubicBezTo>
                <a:lnTo>
                  <a:pt x="1059668" y="212380"/>
                </a:lnTo>
                <a:cubicBezTo>
                  <a:pt x="1059668" y="212380"/>
                  <a:pt x="1060037" y="212519"/>
                  <a:pt x="1060222" y="212519"/>
                </a:cubicBezTo>
                <a:cubicBezTo>
                  <a:pt x="1060314" y="212519"/>
                  <a:pt x="1060452" y="212565"/>
                  <a:pt x="1060545" y="212611"/>
                </a:cubicBezTo>
                <a:lnTo>
                  <a:pt x="1066270" y="212611"/>
                </a:lnTo>
                <a:cubicBezTo>
                  <a:pt x="1066824" y="212288"/>
                  <a:pt x="1066917" y="211826"/>
                  <a:pt x="1067148" y="211365"/>
                </a:cubicBezTo>
                <a:cubicBezTo>
                  <a:pt x="1067240" y="211226"/>
                  <a:pt x="1067794" y="211088"/>
                  <a:pt x="1068117" y="211134"/>
                </a:cubicBezTo>
                <a:cubicBezTo>
                  <a:pt x="1069225" y="211180"/>
                  <a:pt x="1070472" y="211965"/>
                  <a:pt x="1070518" y="212611"/>
                </a:cubicBezTo>
                <a:lnTo>
                  <a:pt x="1259873" y="212611"/>
                </a:lnTo>
                <a:lnTo>
                  <a:pt x="1259873" y="212519"/>
                </a:lnTo>
                <a:cubicBezTo>
                  <a:pt x="1259873" y="212519"/>
                  <a:pt x="1259873" y="212057"/>
                  <a:pt x="1259873" y="211826"/>
                </a:cubicBezTo>
                <a:cubicBezTo>
                  <a:pt x="1259781" y="211411"/>
                  <a:pt x="1260196" y="211041"/>
                  <a:pt x="1260704" y="211134"/>
                </a:cubicBezTo>
                <a:cubicBezTo>
                  <a:pt x="1262136" y="211272"/>
                  <a:pt x="1262690" y="209887"/>
                  <a:pt x="1264259" y="210487"/>
                </a:cubicBezTo>
                <a:cubicBezTo>
                  <a:pt x="1265368" y="210903"/>
                  <a:pt x="1266106" y="211780"/>
                  <a:pt x="1265875" y="212519"/>
                </a:cubicBezTo>
                <a:cubicBezTo>
                  <a:pt x="1265875" y="212519"/>
                  <a:pt x="1265875" y="212565"/>
                  <a:pt x="1265875" y="212611"/>
                </a:cubicBezTo>
                <a:lnTo>
                  <a:pt x="1352819" y="212611"/>
                </a:lnTo>
                <a:cubicBezTo>
                  <a:pt x="1352865" y="212334"/>
                  <a:pt x="1353096" y="212057"/>
                  <a:pt x="1353373" y="211503"/>
                </a:cubicBezTo>
                <a:cubicBezTo>
                  <a:pt x="1353604" y="212057"/>
                  <a:pt x="1353835" y="212334"/>
                  <a:pt x="1353927" y="212611"/>
                </a:cubicBezTo>
                <a:lnTo>
                  <a:pt x="1444980" y="212611"/>
                </a:lnTo>
                <a:cubicBezTo>
                  <a:pt x="1444980" y="212611"/>
                  <a:pt x="1444980" y="212565"/>
                  <a:pt x="1444980" y="212519"/>
                </a:cubicBezTo>
                <a:cubicBezTo>
                  <a:pt x="1444980" y="212519"/>
                  <a:pt x="1445026" y="212565"/>
                  <a:pt x="1445026" y="212611"/>
                </a:cubicBezTo>
                <a:lnTo>
                  <a:pt x="1566969" y="212611"/>
                </a:lnTo>
                <a:cubicBezTo>
                  <a:pt x="1566969" y="212611"/>
                  <a:pt x="1566830" y="212519"/>
                  <a:pt x="1566738" y="212473"/>
                </a:cubicBezTo>
                <a:cubicBezTo>
                  <a:pt x="1566553" y="212380"/>
                  <a:pt x="1566369" y="212103"/>
                  <a:pt x="1566461" y="212011"/>
                </a:cubicBezTo>
                <a:cubicBezTo>
                  <a:pt x="1566784" y="211734"/>
                  <a:pt x="1567200" y="211457"/>
                  <a:pt x="1567707" y="211272"/>
                </a:cubicBezTo>
                <a:cubicBezTo>
                  <a:pt x="1568354" y="211041"/>
                  <a:pt x="1568539" y="211549"/>
                  <a:pt x="1568954" y="211688"/>
                </a:cubicBezTo>
                <a:cubicBezTo>
                  <a:pt x="1569647" y="211919"/>
                  <a:pt x="1569832" y="212242"/>
                  <a:pt x="1569832" y="212611"/>
                </a:cubicBezTo>
                <a:lnTo>
                  <a:pt x="1577404" y="212611"/>
                </a:lnTo>
                <a:cubicBezTo>
                  <a:pt x="1577404" y="212611"/>
                  <a:pt x="1577912" y="212288"/>
                  <a:pt x="1578420" y="212011"/>
                </a:cubicBezTo>
                <a:cubicBezTo>
                  <a:pt x="1578789" y="211826"/>
                  <a:pt x="1579020" y="211780"/>
                  <a:pt x="1579251" y="212103"/>
                </a:cubicBezTo>
                <a:cubicBezTo>
                  <a:pt x="1579389" y="212242"/>
                  <a:pt x="1579389" y="212426"/>
                  <a:pt x="1579389" y="212611"/>
                </a:cubicBezTo>
                <a:lnTo>
                  <a:pt x="1603491" y="212611"/>
                </a:lnTo>
                <a:cubicBezTo>
                  <a:pt x="1603446" y="212334"/>
                  <a:pt x="1603584" y="212057"/>
                  <a:pt x="1603954" y="211919"/>
                </a:cubicBezTo>
                <a:cubicBezTo>
                  <a:pt x="1604045" y="211919"/>
                  <a:pt x="1604277" y="211919"/>
                  <a:pt x="1604369" y="211919"/>
                </a:cubicBezTo>
                <a:cubicBezTo>
                  <a:pt x="1604692" y="212057"/>
                  <a:pt x="1604831" y="212334"/>
                  <a:pt x="1604784" y="212565"/>
                </a:cubicBezTo>
                <a:lnTo>
                  <a:pt x="1839851" y="212565"/>
                </a:lnTo>
                <a:cubicBezTo>
                  <a:pt x="1839851" y="212334"/>
                  <a:pt x="1839943" y="212057"/>
                  <a:pt x="1840266" y="211919"/>
                </a:cubicBezTo>
                <a:cubicBezTo>
                  <a:pt x="1840358" y="211919"/>
                  <a:pt x="1840543" y="211919"/>
                  <a:pt x="1840681" y="211919"/>
                </a:cubicBezTo>
                <a:cubicBezTo>
                  <a:pt x="1841051" y="212057"/>
                  <a:pt x="1841190" y="212334"/>
                  <a:pt x="1841144" y="212611"/>
                </a:cubicBezTo>
                <a:lnTo>
                  <a:pt x="1868155" y="212611"/>
                </a:lnTo>
                <a:cubicBezTo>
                  <a:pt x="1868155" y="212611"/>
                  <a:pt x="1868616" y="212288"/>
                  <a:pt x="1868940" y="212149"/>
                </a:cubicBezTo>
                <a:cubicBezTo>
                  <a:pt x="1869078" y="212057"/>
                  <a:pt x="1869309" y="211919"/>
                  <a:pt x="1869355" y="211919"/>
                </a:cubicBezTo>
                <a:cubicBezTo>
                  <a:pt x="1869632" y="212011"/>
                  <a:pt x="1870048" y="212149"/>
                  <a:pt x="1870048" y="212288"/>
                </a:cubicBezTo>
                <a:cubicBezTo>
                  <a:pt x="1870048" y="212426"/>
                  <a:pt x="1870048" y="212519"/>
                  <a:pt x="1870048" y="212658"/>
                </a:cubicBezTo>
                <a:lnTo>
                  <a:pt x="2188917" y="212658"/>
                </a:lnTo>
                <a:lnTo>
                  <a:pt x="2188917" y="105029"/>
                </a:lnTo>
                <a:close/>
                <a:moveTo>
                  <a:pt x="38647" y="196728"/>
                </a:moveTo>
                <a:cubicBezTo>
                  <a:pt x="35461" y="195943"/>
                  <a:pt x="32506" y="194973"/>
                  <a:pt x="31582" y="192895"/>
                </a:cubicBezTo>
                <a:cubicBezTo>
                  <a:pt x="31490" y="192665"/>
                  <a:pt x="31767" y="192434"/>
                  <a:pt x="32044" y="191834"/>
                </a:cubicBezTo>
                <a:cubicBezTo>
                  <a:pt x="33429" y="191880"/>
                  <a:pt x="35646" y="191649"/>
                  <a:pt x="36338" y="192111"/>
                </a:cubicBezTo>
                <a:cubicBezTo>
                  <a:pt x="37908" y="193126"/>
                  <a:pt x="38832" y="194512"/>
                  <a:pt x="39801" y="195758"/>
                </a:cubicBezTo>
                <a:cubicBezTo>
                  <a:pt x="39986" y="195989"/>
                  <a:pt x="38785" y="196774"/>
                  <a:pt x="38647" y="196728"/>
                </a:cubicBezTo>
                <a:close/>
                <a:moveTo>
                  <a:pt x="128268" y="202546"/>
                </a:moveTo>
                <a:cubicBezTo>
                  <a:pt x="126698" y="202823"/>
                  <a:pt x="124898" y="202823"/>
                  <a:pt x="123789" y="201807"/>
                </a:cubicBezTo>
                <a:cubicBezTo>
                  <a:pt x="123605" y="201622"/>
                  <a:pt x="123605" y="201391"/>
                  <a:pt x="123512" y="201206"/>
                </a:cubicBezTo>
                <a:cubicBezTo>
                  <a:pt x="123974" y="200883"/>
                  <a:pt x="124482" y="200329"/>
                  <a:pt x="125036" y="200283"/>
                </a:cubicBezTo>
                <a:cubicBezTo>
                  <a:pt x="126698" y="200191"/>
                  <a:pt x="128407" y="200283"/>
                  <a:pt x="130023" y="200468"/>
                </a:cubicBezTo>
                <a:cubicBezTo>
                  <a:pt x="130485" y="200514"/>
                  <a:pt x="131269" y="201345"/>
                  <a:pt x="131131" y="201391"/>
                </a:cubicBezTo>
                <a:cubicBezTo>
                  <a:pt x="130300" y="201853"/>
                  <a:pt x="129376" y="202361"/>
                  <a:pt x="128268" y="202546"/>
                </a:cubicBezTo>
                <a:close/>
                <a:moveTo>
                  <a:pt x="185015" y="158497"/>
                </a:moveTo>
                <a:cubicBezTo>
                  <a:pt x="185015" y="158497"/>
                  <a:pt x="184923" y="158404"/>
                  <a:pt x="184923" y="158404"/>
                </a:cubicBezTo>
                <a:cubicBezTo>
                  <a:pt x="183399" y="158220"/>
                  <a:pt x="181829" y="158081"/>
                  <a:pt x="180351" y="157804"/>
                </a:cubicBezTo>
                <a:cubicBezTo>
                  <a:pt x="179890" y="157712"/>
                  <a:pt x="179659" y="157111"/>
                  <a:pt x="179382" y="156742"/>
                </a:cubicBezTo>
                <a:cubicBezTo>
                  <a:pt x="180397" y="156557"/>
                  <a:pt x="181967" y="156050"/>
                  <a:pt x="182337" y="156280"/>
                </a:cubicBezTo>
                <a:cubicBezTo>
                  <a:pt x="183445" y="156834"/>
                  <a:pt x="184137" y="157665"/>
                  <a:pt x="184923" y="158404"/>
                </a:cubicBezTo>
                <a:cubicBezTo>
                  <a:pt x="185015" y="158404"/>
                  <a:pt x="185153" y="158404"/>
                  <a:pt x="185246" y="158404"/>
                </a:cubicBezTo>
                <a:cubicBezTo>
                  <a:pt x="185523" y="158543"/>
                  <a:pt x="185800" y="158681"/>
                  <a:pt x="186077" y="158866"/>
                </a:cubicBezTo>
                <a:cubicBezTo>
                  <a:pt x="185754" y="158728"/>
                  <a:pt x="185384" y="158635"/>
                  <a:pt x="185015" y="158497"/>
                </a:cubicBezTo>
                <a:close/>
                <a:moveTo>
                  <a:pt x="201637" y="148061"/>
                </a:moveTo>
                <a:cubicBezTo>
                  <a:pt x="201221" y="148200"/>
                  <a:pt x="200437" y="148200"/>
                  <a:pt x="200113" y="148061"/>
                </a:cubicBezTo>
                <a:cubicBezTo>
                  <a:pt x="199744" y="147877"/>
                  <a:pt x="199559" y="147277"/>
                  <a:pt x="199698" y="147184"/>
                </a:cubicBezTo>
                <a:cubicBezTo>
                  <a:pt x="200714" y="146769"/>
                  <a:pt x="200667" y="145984"/>
                  <a:pt x="201268" y="145476"/>
                </a:cubicBezTo>
                <a:cubicBezTo>
                  <a:pt x="201637" y="145153"/>
                  <a:pt x="202330" y="145014"/>
                  <a:pt x="202884" y="144783"/>
                </a:cubicBezTo>
                <a:cubicBezTo>
                  <a:pt x="202976" y="144968"/>
                  <a:pt x="203068" y="145153"/>
                  <a:pt x="203115" y="145245"/>
                </a:cubicBezTo>
                <a:cubicBezTo>
                  <a:pt x="203484" y="146723"/>
                  <a:pt x="203207" y="147554"/>
                  <a:pt x="201637" y="148061"/>
                </a:cubicBezTo>
                <a:close/>
                <a:moveTo>
                  <a:pt x="215304" y="207855"/>
                </a:moveTo>
                <a:cubicBezTo>
                  <a:pt x="215397" y="208409"/>
                  <a:pt x="215304" y="209010"/>
                  <a:pt x="215120" y="209564"/>
                </a:cubicBezTo>
                <a:cubicBezTo>
                  <a:pt x="214935" y="210026"/>
                  <a:pt x="214104" y="209749"/>
                  <a:pt x="213550" y="209841"/>
                </a:cubicBezTo>
                <a:cubicBezTo>
                  <a:pt x="212949" y="209933"/>
                  <a:pt x="212811" y="209841"/>
                  <a:pt x="212949" y="209472"/>
                </a:cubicBezTo>
                <a:cubicBezTo>
                  <a:pt x="213042" y="209102"/>
                  <a:pt x="212949" y="208779"/>
                  <a:pt x="212949" y="208409"/>
                </a:cubicBezTo>
                <a:lnTo>
                  <a:pt x="212949" y="206655"/>
                </a:lnTo>
                <a:cubicBezTo>
                  <a:pt x="211472" y="206147"/>
                  <a:pt x="212026" y="205223"/>
                  <a:pt x="211657" y="204485"/>
                </a:cubicBezTo>
                <a:cubicBezTo>
                  <a:pt x="210410" y="202038"/>
                  <a:pt x="210318" y="202038"/>
                  <a:pt x="211518" y="199683"/>
                </a:cubicBezTo>
                <a:cubicBezTo>
                  <a:pt x="211703" y="199360"/>
                  <a:pt x="211610" y="198990"/>
                  <a:pt x="211795" y="198667"/>
                </a:cubicBezTo>
                <a:cubicBezTo>
                  <a:pt x="212026" y="198113"/>
                  <a:pt x="210964" y="197143"/>
                  <a:pt x="212995" y="197051"/>
                </a:cubicBezTo>
                <a:cubicBezTo>
                  <a:pt x="214843" y="196959"/>
                  <a:pt x="213781" y="198205"/>
                  <a:pt x="214843" y="198529"/>
                </a:cubicBezTo>
                <a:cubicBezTo>
                  <a:pt x="215951" y="198898"/>
                  <a:pt x="215073" y="199591"/>
                  <a:pt x="215350" y="199960"/>
                </a:cubicBezTo>
                <a:cubicBezTo>
                  <a:pt x="215443" y="200745"/>
                  <a:pt x="215443" y="201299"/>
                  <a:pt x="213965" y="201299"/>
                </a:cubicBezTo>
                <a:cubicBezTo>
                  <a:pt x="213319" y="201299"/>
                  <a:pt x="212949" y="201530"/>
                  <a:pt x="212949" y="201992"/>
                </a:cubicBezTo>
                <a:cubicBezTo>
                  <a:pt x="212949" y="202453"/>
                  <a:pt x="213273" y="202684"/>
                  <a:pt x="213873" y="202684"/>
                </a:cubicBezTo>
                <a:cubicBezTo>
                  <a:pt x="214750" y="202684"/>
                  <a:pt x="215443" y="202776"/>
                  <a:pt x="215397" y="203423"/>
                </a:cubicBezTo>
                <a:cubicBezTo>
                  <a:pt x="215304" y="204023"/>
                  <a:pt x="215304" y="204577"/>
                  <a:pt x="216274" y="204993"/>
                </a:cubicBezTo>
                <a:cubicBezTo>
                  <a:pt x="216597" y="205178"/>
                  <a:pt x="216458" y="205639"/>
                  <a:pt x="216643" y="205962"/>
                </a:cubicBezTo>
                <a:cubicBezTo>
                  <a:pt x="217059" y="206747"/>
                  <a:pt x="215258" y="207024"/>
                  <a:pt x="215397" y="207809"/>
                </a:cubicBezTo>
                <a:close/>
                <a:moveTo>
                  <a:pt x="232342" y="199868"/>
                </a:moveTo>
                <a:cubicBezTo>
                  <a:pt x="230680" y="199544"/>
                  <a:pt x="229110" y="199129"/>
                  <a:pt x="227540" y="198667"/>
                </a:cubicBezTo>
                <a:cubicBezTo>
                  <a:pt x="227171" y="198575"/>
                  <a:pt x="226986" y="198344"/>
                  <a:pt x="226709" y="198113"/>
                </a:cubicBezTo>
                <a:cubicBezTo>
                  <a:pt x="226986" y="197975"/>
                  <a:pt x="227309" y="197697"/>
                  <a:pt x="227494" y="197743"/>
                </a:cubicBezTo>
                <a:cubicBezTo>
                  <a:pt x="229525" y="198021"/>
                  <a:pt x="231511" y="198298"/>
                  <a:pt x="233496" y="198667"/>
                </a:cubicBezTo>
                <a:cubicBezTo>
                  <a:pt x="233773" y="198667"/>
                  <a:pt x="234097" y="199175"/>
                  <a:pt x="233958" y="199267"/>
                </a:cubicBezTo>
                <a:cubicBezTo>
                  <a:pt x="233496" y="199498"/>
                  <a:pt x="232758" y="199960"/>
                  <a:pt x="232342" y="199868"/>
                </a:cubicBezTo>
                <a:close/>
                <a:moveTo>
                  <a:pt x="233866" y="115417"/>
                </a:moveTo>
                <a:cubicBezTo>
                  <a:pt x="233635" y="115371"/>
                  <a:pt x="233404" y="115048"/>
                  <a:pt x="233450" y="114863"/>
                </a:cubicBezTo>
                <a:cubicBezTo>
                  <a:pt x="233866" y="113709"/>
                  <a:pt x="235851" y="113109"/>
                  <a:pt x="237790" y="113524"/>
                </a:cubicBezTo>
                <a:cubicBezTo>
                  <a:pt x="238021" y="113570"/>
                  <a:pt x="238067" y="113894"/>
                  <a:pt x="238206" y="114078"/>
                </a:cubicBezTo>
                <a:cubicBezTo>
                  <a:pt x="237744" y="115233"/>
                  <a:pt x="235759" y="115833"/>
                  <a:pt x="233819" y="115371"/>
                </a:cubicBezTo>
                <a:close/>
                <a:moveTo>
                  <a:pt x="284056" y="183107"/>
                </a:moveTo>
                <a:cubicBezTo>
                  <a:pt x="282486" y="183291"/>
                  <a:pt x="280685" y="182368"/>
                  <a:pt x="280639" y="181445"/>
                </a:cubicBezTo>
                <a:cubicBezTo>
                  <a:pt x="280823" y="180337"/>
                  <a:pt x="282116" y="179782"/>
                  <a:pt x="283917" y="179875"/>
                </a:cubicBezTo>
                <a:cubicBezTo>
                  <a:pt x="284794" y="179875"/>
                  <a:pt x="286087" y="180614"/>
                  <a:pt x="286364" y="181121"/>
                </a:cubicBezTo>
                <a:cubicBezTo>
                  <a:pt x="286918" y="182137"/>
                  <a:pt x="285995" y="182922"/>
                  <a:pt x="284056" y="183107"/>
                </a:cubicBezTo>
                <a:close/>
                <a:moveTo>
                  <a:pt x="293983" y="203284"/>
                </a:moveTo>
                <a:cubicBezTo>
                  <a:pt x="293706" y="203561"/>
                  <a:pt x="292413" y="203838"/>
                  <a:pt x="291813" y="203700"/>
                </a:cubicBezTo>
                <a:cubicBezTo>
                  <a:pt x="291305" y="203608"/>
                  <a:pt x="290982" y="202961"/>
                  <a:pt x="290751" y="202546"/>
                </a:cubicBezTo>
                <a:cubicBezTo>
                  <a:pt x="290612" y="202361"/>
                  <a:pt x="290751" y="202084"/>
                  <a:pt x="290843" y="201530"/>
                </a:cubicBezTo>
                <a:cubicBezTo>
                  <a:pt x="291212" y="201206"/>
                  <a:pt x="291766" y="200606"/>
                  <a:pt x="292459" y="200052"/>
                </a:cubicBezTo>
                <a:cubicBezTo>
                  <a:pt x="292690" y="199914"/>
                  <a:pt x="293336" y="199821"/>
                  <a:pt x="293567" y="199868"/>
                </a:cubicBezTo>
                <a:cubicBezTo>
                  <a:pt x="294260" y="200098"/>
                  <a:pt x="295414" y="200468"/>
                  <a:pt x="295368" y="200699"/>
                </a:cubicBezTo>
                <a:cubicBezTo>
                  <a:pt x="295137" y="201576"/>
                  <a:pt x="294722" y="202499"/>
                  <a:pt x="294029" y="203284"/>
                </a:cubicBezTo>
                <a:close/>
                <a:moveTo>
                  <a:pt x="292690" y="170963"/>
                </a:moveTo>
                <a:cubicBezTo>
                  <a:pt x="292275" y="170871"/>
                  <a:pt x="292043" y="170640"/>
                  <a:pt x="291720" y="170502"/>
                </a:cubicBezTo>
                <a:cubicBezTo>
                  <a:pt x="292320" y="170317"/>
                  <a:pt x="292967" y="169994"/>
                  <a:pt x="293567" y="169994"/>
                </a:cubicBezTo>
                <a:cubicBezTo>
                  <a:pt x="295276" y="170086"/>
                  <a:pt x="297030" y="170225"/>
                  <a:pt x="298692" y="170455"/>
                </a:cubicBezTo>
                <a:cubicBezTo>
                  <a:pt x="299293" y="170548"/>
                  <a:pt x="299708" y="171009"/>
                  <a:pt x="300170" y="171287"/>
                </a:cubicBezTo>
                <a:cubicBezTo>
                  <a:pt x="299800" y="171379"/>
                  <a:pt x="299431" y="171610"/>
                  <a:pt x="299062" y="171564"/>
                </a:cubicBezTo>
                <a:cubicBezTo>
                  <a:pt x="297769" y="171564"/>
                  <a:pt x="296476" y="171425"/>
                  <a:pt x="295553" y="171425"/>
                </a:cubicBezTo>
                <a:cubicBezTo>
                  <a:pt x="294352" y="171240"/>
                  <a:pt x="293475" y="171148"/>
                  <a:pt x="292644" y="170963"/>
                </a:cubicBezTo>
                <a:close/>
                <a:moveTo>
                  <a:pt x="303725" y="206609"/>
                </a:moveTo>
                <a:cubicBezTo>
                  <a:pt x="303725" y="206609"/>
                  <a:pt x="302986" y="206886"/>
                  <a:pt x="302571" y="206886"/>
                </a:cubicBezTo>
                <a:cubicBezTo>
                  <a:pt x="300909" y="206840"/>
                  <a:pt x="299200" y="206701"/>
                  <a:pt x="298877" y="205408"/>
                </a:cubicBezTo>
                <a:cubicBezTo>
                  <a:pt x="299431" y="205178"/>
                  <a:pt x="300032" y="204762"/>
                  <a:pt x="300678" y="204762"/>
                </a:cubicBezTo>
                <a:cubicBezTo>
                  <a:pt x="302479" y="204762"/>
                  <a:pt x="304464" y="206055"/>
                  <a:pt x="303725" y="206609"/>
                </a:cubicBezTo>
                <a:close/>
                <a:moveTo>
                  <a:pt x="323580" y="204854"/>
                </a:moveTo>
                <a:cubicBezTo>
                  <a:pt x="323580" y="204854"/>
                  <a:pt x="322795" y="205270"/>
                  <a:pt x="322656" y="205178"/>
                </a:cubicBezTo>
                <a:cubicBezTo>
                  <a:pt x="320948" y="204577"/>
                  <a:pt x="319332" y="203931"/>
                  <a:pt x="317716" y="203377"/>
                </a:cubicBezTo>
                <a:cubicBezTo>
                  <a:pt x="318224" y="202869"/>
                  <a:pt x="318316" y="202638"/>
                  <a:pt x="318593" y="202546"/>
                </a:cubicBezTo>
                <a:cubicBezTo>
                  <a:pt x="318870" y="202453"/>
                  <a:pt x="319424" y="202361"/>
                  <a:pt x="319655" y="202453"/>
                </a:cubicBezTo>
                <a:cubicBezTo>
                  <a:pt x="320994" y="203007"/>
                  <a:pt x="322241" y="203608"/>
                  <a:pt x="323533" y="204208"/>
                </a:cubicBezTo>
                <a:cubicBezTo>
                  <a:pt x="323718" y="204300"/>
                  <a:pt x="323764" y="204669"/>
                  <a:pt x="323580" y="204854"/>
                </a:cubicBezTo>
                <a:close/>
                <a:moveTo>
                  <a:pt x="389238" y="123313"/>
                </a:moveTo>
                <a:cubicBezTo>
                  <a:pt x="388914" y="123590"/>
                  <a:pt x="387991" y="123729"/>
                  <a:pt x="387391" y="123913"/>
                </a:cubicBezTo>
                <a:cubicBezTo>
                  <a:pt x="385636" y="123729"/>
                  <a:pt x="383881" y="122713"/>
                  <a:pt x="384574" y="122066"/>
                </a:cubicBezTo>
                <a:cubicBezTo>
                  <a:pt x="384897" y="121789"/>
                  <a:pt x="385821" y="121558"/>
                  <a:pt x="386467" y="121604"/>
                </a:cubicBezTo>
                <a:cubicBezTo>
                  <a:pt x="388637" y="121697"/>
                  <a:pt x="389976" y="122620"/>
                  <a:pt x="389238" y="123313"/>
                </a:cubicBezTo>
                <a:close/>
                <a:moveTo>
                  <a:pt x="400688" y="131763"/>
                </a:moveTo>
                <a:cubicBezTo>
                  <a:pt x="399534" y="131947"/>
                  <a:pt x="398287" y="132178"/>
                  <a:pt x="397087" y="132086"/>
                </a:cubicBezTo>
                <a:cubicBezTo>
                  <a:pt x="396486" y="132086"/>
                  <a:pt x="395932" y="131486"/>
                  <a:pt x="395378" y="131162"/>
                </a:cubicBezTo>
                <a:cubicBezTo>
                  <a:pt x="395840" y="130793"/>
                  <a:pt x="396209" y="130147"/>
                  <a:pt x="396718" y="130147"/>
                </a:cubicBezTo>
                <a:cubicBezTo>
                  <a:pt x="397872" y="130147"/>
                  <a:pt x="399165" y="130285"/>
                  <a:pt x="400273" y="130562"/>
                </a:cubicBezTo>
                <a:cubicBezTo>
                  <a:pt x="400688" y="130654"/>
                  <a:pt x="400873" y="131763"/>
                  <a:pt x="400688" y="131763"/>
                </a:cubicBezTo>
                <a:close/>
                <a:moveTo>
                  <a:pt x="413755" y="204162"/>
                </a:moveTo>
                <a:cubicBezTo>
                  <a:pt x="413755" y="204162"/>
                  <a:pt x="413478" y="204023"/>
                  <a:pt x="413340" y="203977"/>
                </a:cubicBezTo>
                <a:cubicBezTo>
                  <a:pt x="413063" y="203838"/>
                  <a:pt x="412832" y="203654"/>
                  <a:pt x="412509" y="203515"/>
                </a:cubicBezTo>
                <a:cubicBezTo>
                  <a:pt x="412509" y="203515"/>
                  <a:pt x="412462" y="203515"/>
                  <a:pt x="412416" y="203469"/>
                </a:cubicBezTo>
                <a:cubicBezTo>
                  <a:pt x="412278" y="203885"/>
                  <a:pt x="411862" y="204346"/>
                  <a:pt x="411400" y="204577"/>
                </a:cubicBezTo>
                <a:cubicBezTo>
                  <a:pt x="410615" y="204946"/>
                  <a:pt x="409138" y="204993"/>
                  <a:pt x="407984" y="204946"/>
                </a:cubicBezTo>
                <a:cubicBezTo>
                  <a:pt x="407337" y="204946"/>
                  <a:pt x="406783" y="204392"/>
                  <a:pt x="406183" y="204069"/>
                </a:cubicBezTo>
                <a:cubicBezTo>
                  <a:pt x="406183" y="202869"/>
                  <a:pt x="407799" y="202592"/>
                  <a:pt x="409369" y="202315"/>
                </a:cubicBezTo>
                <a:cubicBezTo>
                  <a:pt x="410569" y="202130"/>
                  <a:pt x="412139" y="201853"/>
                  <a:pt x="412509" y="202823"/>
                </a:cubicBezTo>
                <a:lnTo>
                  <a:pt x="412509" y="202823"/>
                </a:lnTo>
                <a:cubicBezTo>
                  <a:pt x="412509" y="202823"/>
                  <a:pt x="412509" y="202823"/>
                  <a:pt x="412555" y="202823"/>
                </a:cubicBezTo>
                <a:cubicBezTo>
                  <a:pt x="412878" y="202730"/>
                  <a:pt x="413432" y="202730"/>
                  <a:pt x="413663" y="202823"/>
                </a:cubicBezTo>
                <a:cubicBezTo>
                  <a:pt x="414032" y="203007"/>
                  <a:pt x="414217" y="203331"/>
                  <a:pt x="414448" y="203561"/>
                </a:cubicBezTo>
                <a:cubicBezTo>
                  <a:pt x="414171" y="203838"/>
                  <a:pt x="413986" y="204023"/>
                  <a:pt x="413801" y="204208"/>
                </a:cubicBezTo>
                <a:close/>
                <a:moveTo>
                  <a:pt x="414956" y="85728"/>
                </a:moveTo>
                <a:cubicBezTo>
                  <a:pt x="414402" y="86190"/>
                  <a:pt x="413617" y="86605"/>
                  <a:pt x="412878" y="86975"/>
                </a:cubicBezTo>
                <a:cubicBezTo>
                  <a:pt x="412278" y="87298"/>
                  <a:pt x="411539" y="87252"/>
                  <a:pt x="410800" y="86929"/>
                </a:cubicBezTo>
                <a:cubicBezTo>
                  <a:pt x="409461" y="86236"/>
                  <a:pt x="409323" y="86098"/>
                  <a:pt x="410292" y="84989"/>
                </a:cubicBezTo>
                <a:cubicBezTo>
                  <a:pt x="410985" y="84205"/>
                  <a:pt x="410477" y="83373"/>
                  <a:pt x="410708" y="82588"/>
                </a:cubicBezTo>
                <a:cubicBezTo>
                  <a:pt x="410708" y="82496"/>
                  <a:pt x="411216" y="82404"/>
                  <a:pt x="411539" y="82404"/>
                </a:cubicBezTo>
                <a:cubicBezTo>
                  <a:pt x="411631" y="82404"/>
                  <a:pt x="411908" y="82588"/>
                  <a:pt x="411862" y="82635"/>
                </a:cubicBezTo>
                <a:cubicBezTo>
                  <a:pt x="411585" y="83743"/>
                  <a:pt x="412924" y="83604"/>
                  <a:pt x="414125" y="83650"/>
                </a:cubicBezTo>
                <a:cubicBezTo>
                  <a:pt x="415325" y="83650"/>
                  <a:pt x="415510" y="83835"/>
                  <a:pt x="415556" y="84759"/>
                </a:cubicBezTo>
                <a:cubicBezTo>
                  <a:pt x="415510" y="84897"/>
                  <a:pt x="415417" y="85359"/>
                  <a:pt x="414956" y="85682"/>
                </a:cubicBezTo>
                <a:close/>
                <a:moveTo>
                  <a:pt x="494973" y="81665"/>
                </a:moveTo>
                <a:cubicBezTo>
                  <a:pt x="495389" y="81665"/>
                  <a:pt x="495851" y="81711"/>
                  <a:pt x="496682" y="81803"/>
                </a:cubicBezTo>
                <a:cubicBezTo>
                  <a:pt x="497421" y="82080"/>
                  <a:pt x="498529" y="82496"/>
                  <a:pt x="499498" y="82958"/>
                </a:cubicBezTo>
                <a:cubicBezTo>
                  <a:pt x="499683" y="83050"/>
                  <a:pt x="499591" y="83466"/>
                  <a:pt x="499452" y="83650"/>
                </a:cubicBezTo>
                <a:cubicBezTo>
                  <a:pt x="499267" y="83835"/>
                  <a:pt x="498806" y="84112"/>
                  <a:pt x="498575" y="84112"/>
                </a:cubicBezTo>
                <a:cubicBezTo>
                  <a:pt x="496959" y="83835"/>
                  <a:pt x="495343" y="83558"/>
                  <a:pt x="493911" y="83096"/>
                </a:cubicBezTo>
                <a:cubicBezTo>
                  <a:pt x="493311" y="82912"/>
                  <a:pt x="492988" y="82358"/>
                  <a:pt x="492526" y="81988"/>
                </a:cubicBezTo>
                <a:cubicBezTo>
                  <a:pt x="493357" y="81896"/>
                  <a:pt x="494142" y="81757"/>
                  <a:pt x="494973" y="81711"/>
                </a:cubicBezTo>
                <a:close/>
                <a:moveTo>
                  <a:pt x="502084" y="92377"/>
                </a:moveTo>
                <a:cubicBezTo>
                  <a:pt x="502084" y="92377"/>
                  <a:pt x="501576" y="93023"/>
                  <a:pt x="501253" y="93347"/>
                </a:cubicBezTo>
                <a:cubicBezTo>
                  <a:pt x="500237" y="92931"/>
                  <a:pt x="499175" y="92562"/>
                  <a:pt x="498252" y="92146"/>
                </a:cubicBezTo>
                <a:cubicBezTo>
                  <a:pt x="498021" y="92054"/>
                  <a:pt x="498113" y="91685"/>
                  <a:pt x="498067" y="91500"/>
                </a:cubicBezTo>
                <a:cubicBezTo>
                  <a:pt x="498436" y="91361"/>
                  <a:pt x="498944" y="91130"/>
                  <a:pt x="499129" y="91177"/>
                </a:cubicBezTo>
                <a:cubicBezTo>
                  <a:pt x="500191" y="91546"/>
                  <a:pt x="501253" y="91915"/>
                  <a:pt x="502084" y="92377"/>
                </a:cubicBezTo>
                <a:close/>
                <a:moveTo>
                  <a:pt x="488694" y="189525"/>
                </a:moveTo>
                <a:cubicBezTo>
                  <a:pt x="491049" y="189525"/>
                  <a:pt x="492803" y="190079"/>
                  <a:pt x="493911" y="191233"/>
                </a:cubicBezTo>
                <a:cubicBezTo>
                  <a:pt x="494096" y="191372"/>
                  <a:pt x="493819" y="191787"/>
                  <a:pt x="493773" y="191787"/>
                </a:cubicBezTo>
                <a:cubicBezTo>
                  <a:pt x="492988" y="191787"/>
                  <a:pt x="492064" y="191880"/>
                  <a:pt x="491418" y="191695"/>
                </a:cubicBezTo>
                <a:cubicBezTo>
                  <a:pt x="489986" y="191233"/>
                  <a:pt x="488694" y="190633"/>
                  <a:pt x="487170" y="190033"/>
                </a:cubicBezTo>
                <a:cubicBezTo>
                  <a:pt x="487955" y="189756"/>
                  <a:pt x="488278" y="189525"/>
                  <a:pt x="488648" y="189525"/>
                </a:cubicBezTo>
                <a:close/>
                <a:moveTo>
                  <a:pt x="483153" y="130470"/>
                </a:moveTo>
                <a:cubicBezTo>
                  <a:pt x="483476" y="129638"/>
                  <a:pt x="484677" y="128946"/>
                  <a:pt x="484400" y="127930"/>
                </a:cubicBezTo>
                <a:cubicBezTo>
                  <a:pt x="484400" y="127746"/>
                  <a:pt x="485185" y="127422"/>
                  <a:pt x="485600" y="127191"/>
                </a:cubicBezTo>
                <a:cubicBezTo>
                  <a:pt x="485739" y="127099"/>
                  <a:pt x="485877" y="127007"/>
                  <a:pt x="486016" y="126961"/>
                </a:cubicBezTo>
                <a:cubicBezTo>
                  <a:pt x="486247" y="127145"/>
                  <a:pt x="486570" y="127284"/>
                  <a:pt x="486616" y="127422"/>
                </a:cubicBezTo>
                <a:cubicBezTo>
                  <a:pt x="486755" y="127653"/>
                  <a:pt x="486616" y="127884"/>
                  <a:pt x="486616" y="128115"/>
                </a:cubicBezTo>
                <a:cubicBezTo>
                  <a:pt x="486616" y="128807"/>
                  <a:pt x="486985" y="129546"/>
                  <a:pt x="485600" y="129962"/>
                </a:cubicBezTo>
                <a:cubicBezTo>
                  <a:pt x="485600" y="131162"/>
                  <a:pt x="484538" y="132501"/>
                  <a:pt x="486524" y="133563"/>
                </a:cubicBezTo>
                <a:cubicBezTo>
                  <a:pt x="486524" y="134256"/>
                  <a:pt x="486662" y="134948"/>
                  <a:pt x="486616" y="135641"/>
                </a:cubicBezTo>
                <a:cubicBezTo>
                  <a:pt x="486616" y="135826"/>
                  <a:pt x="486154" y="136103"/>
                  <a:pt x="485877" y="136103"/>
                </a:cubicBezTo>
                <a:cubicBezTo>
                  <a:pt x="485323" y="136103"/>
                  <a:pt x="484354" y="135918"/>
                  <a:pt x="484400" y="135826"/>
                </a:cubicBezTo>
                <a:cubicBezTo>
                  <a:pt x="484492" y="134902"/>
                  <a:pt x="482691" y="134348"/>
                  <a:pt x="482968" y="133286"/>
                </a:cubicBezTo>
                <a:cubicBezTo>
                  <a:pt x="483245" y="132363"/>
                  <a:pt x="482784" y="131347"/>
                  <a:pt x="483107" y="130470"/>
                </a:cubicBezTo>
                <a:close/>
                <a:moveTo>
                  <a:pt x="430470" y="162191"/>
                </a:moveTo>
                <a:cubicBezTo>
                  <a:pt x="428207" y="161636"/>
                  <a:pt x="428346" y="160344"/>
                  <a:pt x="430470" y="159605"/>
                </a:cubicBezTo>
                <a:cubicBezTo>
                  <a:pt x="430608" y="159559"/>
                  <a:pt x="430839" y="159605"/>
                  <a:pt x="431024" y="159559"/>
                </a:cubicBezTo>
                <a:cubicBezTo>
                  <a:pt x="431393" y="159605"/>
                  <a:pt x="431855" y="159605"/>
                  <a:pt x="432086" y="159743"/>
                </a:cubicBezTo>
                <a:cubicBezTo>
                  <a:pt x="433794" y="160713"/>
                  <a:pt x="435456" y="161682"/>
                  <a:pt x="437119" y="162698"/>
                </a:cubicBezTo>
                <a:cubicBezTo>
                  <a:pt x="437303" y="162837"/>
                  <a:pt x="437303" y="163160"/>
                  <a:pt x="437211" y="163345"/>
                </a:cubicBezTo>
                <a:cubicBezTo>
                  <a:pt x="437119" y="163530"/>
                  <a:pt x="436703" y="163760"/>
                  <a:pt x="436472" y="163760"/>
                </a:cubicBezTo>
                <a:cubicBezTo>
                  <a:pt x="435549" y="163760"/>
                  <a:pt x="434533" y="163991"/>
                  <a:pt x="433702" y="163483"/>
                </a:cubicBezTo>
                <a:cubicBezTo>
                  <a:pt x="432779" y="162929"/>
                  <a:pt x="431809" y="162514"/>
                  <a:pt x="430470" y="162191"/>
                </a:cubicBezTo>
                <a:close/>
                <a:moveTo>
                  <a:pt x="437303" y="189986"/>
                </a:moveTo>
                <a:cubicBezTo>
                  <a:pt x="436241" y="189986"/>
                  <a:pt x="435087" y="189525"/>
                  <a:pt x="433979" y="189248"/>
                </a:cubicBezTo>
                <a:cubicBezTo>
                  <a:pt x="434164" y="189063"/>
                  <a:pt x="434348" y="188832"/>
                  <a:pt x="434533" y="188601"/>
                </a:cubicBezTo>
                <a:cubicBezTo>
                  <a:pt x="435272" y="188371"/>
                  <a:pt x="435964" y="188001"/>
                  <a:pt x="436749" y="188001"/>
                </a:cubicBezTo>
                <a:cubicBezTo>
                  <a:pt x="437396" y="188001"/>
                  <a:pt x="438550" y="188232"/>
                  <a:pt x="438827" y="188555"/>
                </a:cubicBezTo>
                <a:cubicBezTo>
                  <a:pt x="439658" y="189386"/>
                  <a:pt x="438550" y="189986"/>
                  <a:pt x="437303" y="189986"/>
                </a:cubicBezTo>
                <a:close/>
                <a:moveTo>
                  <a:pt x="445707" y="140027"/>
                </a:moveTo>
                <a:cubicBezTo>
                  <a:pt x="445799" y="140720"/>
                  <a:pt x="444876" y="140212"/>
                  <a:pt x="444506" y="140351"/>
                </a:cubicBezTo>
                <a:cubicBezTo>
                  <a:pt x="444322" y="140397"/>
                  <a:pt x="444091" y="140351"/>
                  <a:pt x="443906" y="140351"/>
                </a:cubicBezTo>
                <a:cubicBezTo>
                  <a:pt x="443491" y="140351"/>
                  <a:pt x="442936" y="140443"/>
                  <a:pt x="442752" y="140351"/>
                </a:cubicBezTo>
                <a:cubicBezTo>
                  <a:pt x="442428" y="140120"/>
                  <a:pt x="441967" y="139658"/>
                  <a:pt x="442151" y="139473"/>
                </a:cubicBezTo>
                <a:cubicBezTo>
                  <a:pt x="442613" y="139012"/>
                  <a:pt x="443352" y="138688"/>
                  <a:pt x="443998" y="138273"/>
                </a:cubicBezTo>
                <a:cubicBezTo>
                  <a:pt x="444553" y="138596"/>
                  <a:pt x="445199" y="138919"/>
                  <a:pt x="445661" y="139289"/>
                </a:cubicBezTo>
                <a:cubicBezTo>
                  <a:pt x="445845" y="139427"/>
                  <a:pt x="445661" y="139750"/>
                  <a:pt x="445661" y="139981"/>
                </a:cubicBezTo>
                <a:close/>
                <a:moveTo>
                  <a:pt x="479413" y="140720"/>
                </a:moveTo>
                <a:cubicBezTo>
                  <a:pt x="478443" y="141228"/>
                  <a:pt x="477797" y="142198"/>
                  <a:pt x="476273" y="141782"/>
                </a:cubicBezTo>
                <a:cubicBezTo>
                  <a:pt x="474149" y="141967"/>
                  <a:pt x="472949" y="141505"/>
                  <a:pt x="472256" y="140536"/>
                </a:cubicBezTo>
                <a:cubicBezTo>
                  <a:pt x="472164" y="140351"/>
                  <a:pt x="472302" y="140120"/>
                  <a:pt x="472441" y="139889"/>
                </a:cubicBezTo>
                <a:cubicBezTo>
                  <a:pt x="472672" y="139612"/>
                  <a:pt x="472903" y="139658"/>
                  <a:pt x="473318" y="139889"/>
                </a:cubicBezTo>
                <a:cubicBezTo>
                  <a:pt x="474426" y="140628"/>
                  <a:pt x="475719" y="140536"/>
                  <a:pt x="477012" y="140027"/>
                </a:cubicBezTo>
                <a:cubicBezTo>
                  <a:pt x="477335" y="139889"/>
                  <a:pt x="477658" y="139658"/>
                  <a:pt x="477935" y="139658"/>
                </a:cubicBezTo>
                <a:cubicBezTo>
                  <a:pt x="478443" y="139658"/>
                  <a:pt x="479044" y="139797"/>
                  <a:pt x="479459" y="140027"/>
                </a:cubicBezTo>
                <a:cubicBezTo>
                  <a:pt x="479644" y="140120"/>
                  <a:pt x="479644" y="140581"/>
                  <a:pt x="479459" y="140674"/>
                </a:cubicBezTo>
                <a:close/>
                <a:moveTo>
                  <a:pt x="494004" y="203561"/>
                </a:moveTo>
                <a:cubicBezTo>
                  <a:pt x="493773" y="203700"/>
                  <a:pt x="493127" y="203838"/>
                  <a:pt x="492942" y="203792"/>
                </a:cubicBezTo>
                <a:cubicBezTo>
                  <a:pt x="488832" y="202084"/>
                  <a:pt x="483984" y="200652"/>
                  <a:pt x="482922" y="197513"/>
                </a:cubicBezTo>
                <a:cubicBezTo>
                  <a:pt x="482876" y="197328"/>
                  <a:pt x="483107" y="197097"/>
                  <a:pt x="483384" y="197005"/>
                </a:cubicBezTo>
                <a:cubicBezTo>
                  <a:pt x="483661" y="196866"/>
                  <a:pt x="484261" y="196774"/>
                  <a:pt x="484446" y="196866"/>
                </a:cubicBezTo>
                <a:cubicBezTo>
                  <a:pt x="486755" y="197836"/>
                  <a:pt x="488140" y="199406"/>
                  <a:pt x="491880" y="199360"/>
                </a:cubicBezTo>
                <a:cubicBezTo>
                  <a:pt x="493542" y="199360"/>
                  <a:pt x="495112" y="202823"/>
                  <a:pt x="493958" y="203608"/>
                </a:cubicBezTo>
                <a:close/>
                <a:moveTo>
                  <a:pt x="500283" y="129731"/>
                </a:moveTo>
                <a:cubicBezTo>
                  <a:pt x="499683" y="129731"/>
                  <a:pt x="499083" y="129731"/>
                  <a:pt x="498482" y="129731"/>
                </a:cubicBezTo>
                <a:cubicBezTo>
                  <a:pt x="497882" y="129685"/>
                  <a:pt x="497513" y="129500"/>
                  <a:pt x="497513" y="129038"/>
                </a:cubicBezTo>
                <a:cubicBezTo>
                  <a:pt x="497513" y="127838"/>
                  <a:pt x="498529" y="126961"/>
                  <a:pt x="500329" y="126914"/>
                </a:cubicBezTo>
                <a:cubicBezTo>
                  <a:pt x="501114" y="126914"/>
                  <a:pt x="501899" y="126914"/>
                  <a:pt x="502684" y="126914"/>
                </a:cubicBezTo>
                <a:cubicBezTo>
                  <a:pt x="503007" y="126914"/>
                  <a:pt x="503515" y="127145"/>
                  <a:pt x="503515" y="127284"/>
                </a:cubicBezTo>
                <a:cubicBezTo>
                  <a:pt x="503608" y="127976"/>
                  <a:pt x="503608" y="128669"/>
                  <a:pt x="503515" y="129361"/>
                </a:cubicBezTo>
                <a:cubicBezTo>
                  <a:pt x="503515" y="129500"/>
                  <a:pt x="502961" y="129685"/>
                  <a:pt x="502592" y="129685"/>
                </a:cubicBezTo>
                <a:cubicBezTo>
                  <a:pt x="501807" y="129731"/>
                  <a:pt x="501022" y="129685"/>
                  <a:pt x="500237" y="129685"/>
                </a:cubicBezTo>
                <a:close/>
                <a:moveTo>
                  <a:pt x="507348" y="202038"/>
                </a:moveTo>
                <a:cubicBezTo>
                  <a:pt x="506655" y="202130"/>
                  <a:pt x="505547" y="201899"/>
                  <a:pt x="504993" y="201622"/>
                </a:cubicBezTo>
                <a:cubicBezTo>
                  <a:pt x="501853" y="200006"/>
                  <a:pt x="502499" y="198159"/>
                  <a:pt x="506609" y="197328"/>
                </a:cubicBezTo>
                <a:cubicBezTo>
                  <a:pt x="507163" y="197189"/>
                  <a:pt x="508687" y="197513"/>
                  <a:pt x="508733" y="197697"/>
                </a:cubicBezTo>
                <a:cubicBezTo>
                  <a:pt x="508918" y="198852"/>
                  <a:pt x="508871" y="200006"/>
                  <a:pt x="508918" y="201114"/>
                </a:cubicBezTo>
                <a:cubicBezTo>
                  <a:pt x="508410" y="201438"/>
                  <a:pt x="507948" y="201945"/>
                  <a:pt x="507348" y="202038"/>
                </a:cubicBezTo>
                <a:close/>
                <a:moveTo>
                  <a:pt x="513212" y="171933"/>
                </a:moveTo>
                <a:cubicBezTo>
                  <a:pt x="513212" y="171933"/>
                  <a:pt x="513212" y="172395"/>
                  <a:pt x="513212" y="172625"/>
                </a:cubicBezTo>
                <a:cubicBezTo>
                  <a:pt x="513212" y="172857"/>
                  <a:pt x="513119" y="173087"/>
                  <a:pt x="513212" y="173318"/>
                </a:cubicBezTo>
                <a:cubicBezTo>
                  <a:pt x="513350" y="173688"/>
                  <a:pt x="513212" y="173826"/>
                  <a:pt x="512611" y="173688"/>
                </a:cubicBezTo>
                <a:cubicBezTo>
                  <a:pt x="512473" y="173688"/>
                  <a:pt x="512334" y="173503"/>
                  <a:pt x="512196" y="173457"/>
                </a:cubicBezTo>
                <a:cubicBezTo>
                  <a:pt x="510349" y="172764"/>
                  <a:pt x="510857" y="171610"/>
                  <a:pt x="510857" y="170594"/>
                </a:cubicBezTo>
                <a:cubicBezTo>
                  <a:pt x="510857" y="170455"/>
                  <a:pt x="511272" y="170317"/>
                  <a:pt x="511549" y="170225"/>
                </a:cubicBezTo>
                <a:cubicBezTo>
                  <a:pt x="511549" y="170225"/>
                  <a:pt x="511780" y="170363"/>
                  <a:pt x="511965" y="170455"/>
                </a:cubicBezTo>
                <a:cubicBezTo>
                  <a:pt x="512658" y="170871"/>
                  <a:pt x="513535" y="171194"/>
                  <a:pt x="513258" y="171887"/>
                </a:cubicBezTo>
                <a:close/>
                <a:moveTo>
                  <a:pt x="537268" y="79772"/>
                </a:moveTo>
                <a:cubicBezTo>
                  <a:pt x="537268" y="79772"/>
                  <a:pt x="536529" y="80280"/>
                  <a:pt x="536113" y="80511"/>
                </a:cubicBezTo>
                <a:cubicBezTo>
                  <a:pt x="535421" y="80880"/>
                  <a:pt x="533251" y="81019"/>
                  <a:pt x="532973" y="80695"/>
                </a:cubicBezTo>
                <a:cubicBezTo>
                  <a:pt x="532650" y="80326"/>
                  <a:pt x="532604" y="79864"/>
                  <a:pt x="532419" y="79449"/>
                </a:cubicBezTo>
                <a:cubicBezTo>
                  <a:pt x="532327" y="78525"/>
                  <a:pt x="532789" y="77925"/>
                  <a:pt x="534543" y="77925"/>
                </a:cubicBezTo>
                <a:cubicBezTo>
                  <a:pt x="535282" y="77186"/>
                  <a:pt x="536483" y="77279"/>
                  <a:pt x="537637" y="77325"/>
                </a:cubicBezTo>
                <a:cubicBezTo>
                  <a:pt x="538237" y="77325"/>
                  <a:pt x="538607" y="77556"/>
                  <a:pt x="538607" y="78017"/>
                </a:cubicBezTo>
                <a:cubicBezTo>
                  <a:pt x="538607" y="78756"/>
                  <a:pt x="536945" y="78987"/>
                  <a:pt x="537314" y="79818"/>
                </a:cubicBezTo>
                <a:close/>
                <a:moveTo>
                  <a:pt x="630537" y="45558"/>
                </a:moveTo>
                <a:cubicBezTo>
                  <a:pt x="630768" y="45558"/>
                  <a:pt x="631183" y="45604"/>
                  <a:pt x="631368" y="45742"/>
                </a:cubicBezTo>
                <a:cubicBezTo>
                  <a:pt x="631830" y="46066"/>
                  <a:pt x="632799" y="46250"/>
                  <a:pt x="632568" y="46804"/>
                </a:cubicBezTo>
                <a:cubicBezTo>
                  <a:pt x="632476" y="47035"/>
                  <a:pt x="633169" y="47497"/>
                  <a:pt x="632014" y="47543"/>
                </a:cubicBezTo>
                <a:cubicBezTo>
                  <a:pt x="631599" y="47543"/>
                  <a:pt x="631183" y="47959"/>
                  <a:pt x="630722" y="48236"/>
                </a:cubicBezTo>
                <a:cubicBezTo>
                  <a:pt x="630121" y="47774"/>
                  <a:pt x="629521" y="47358"/>
                  <a:pt x="629013" y="46851"/>
                </a:cubicBezTo>
                <a:cubicBezTo>
                  <a:pt x="628782" y="46620"/>
                  <a:pt x="629983" y="45604"/>
                  <a:pt x="630537" y="45512"/>
                </a:cubicBezTo>
                <a:close/>
                <a:moveTo>
                  <a:pt x="579100" y="147369"/>
                </a:moveTo>
                <a:cubicBezTo>
                  <a:pt x="579100" y="147369"/>
                  <a:pt x="578685" y="147877"/>
                  <a:pt x="578408" y="148246"/>
                </a:cubicBezTo>
                <a:cubicBezTo>
                  <a:pt x="577438" y="147784"/>
                  <a:pt x="576376" y="147323"/>
                  <a:pt x="575545" y="146815"/>
                </a:cubicBezTo>
                <a:cubicBezTo>
                  <a:pt x="574991" y="146492"/>
                  <a:pt x="574529" y="145984"/>
                  <a:pt x="574391" y="145568"/>
                </a:cubicBezTo>
                <a:cubicBezTo>
                  <a:pt x="574160" y="144414"/>
                  <a:pt x="575545" y="143860"/>
                  <a:pt x="577346" y="143767"/>
                </a:cubicBezTo>
                <a:cubicBezTo>
                  <a:pt x="577992" y="143721"/>
                  <a:pt x="579285" y="144091"/>
                  <a:pt x="579377" y="144368"/>
                </a:cubicBezTo>
                <a:cubicBezTo>
                  <a:pt x="579562" y="145060"/>
                  <a:pt x="579285" y="145753"/>
                  <a:pt x="579054" y="147369"/>
                </a:cubicBezTo>
                <a:close/>
                <a:moveTo>
                  <a:pt x="583579" y="134810"/>
                </a:moveTo>
                <a:cubicBezTo>
                  <a:pt x="583117" y="134995"/>
                  <a:pt x="582748" y="135318"/>
                  <a:pt x="582240" y="135364"/>
                </a:cubicBezTo>
                <a:cubicBezTo>
                  <a:pt x="581824" y="135410"/>
                  <a:pt x="581040" y="135226"/>
                  <a:pt x="580855" y="134995"/>
                </a:cubicBezTo>
                <a:cubicBezTo>
                  <a:pt x="580624" y="134718"/>
                  <a:pt x="580763" y="134348"/>
                  <a:pt x="580763" y="133979"/>
                </a:cubicBezTo>
                <a:cubicBezTo>
                  <a:pt x="580763" y="133610"/>
                  <a:pt x="580670" y="133286"/>
                  <a:pt x="580809" y="132963"/>
                </a:cubicBezTo>
                <a:cubicBezTo>
                  <a:pt x="580855" y="132778"/>
                  <a:pt x="581317" y="132594"/>
                  <a:pt x="581640" y="132547"/>
                </a:cubicBezTo>
                <a:cubicBezTo>
                  <a:pt x="583071" y="132409"/>
                  <a:pt x="583671" y="133148"/>
                  <a:pt x="584318" y="133610"/>
                </a:cubicBezTo>
                <a:cubicBezTo>
                  <a:pt x="584780" y="133979"/>
                  <a:pt x="584318" y="134487"/>
                  <a:pt x="583579" y="134764"/>
                </a:cubicBezTo>
                <a:close/>
                <a:moveTo>
                  <a:pt x="580439" y="109369"/>
                </a:moveTo>
                <a:cubicBezTo>
                  <a:pt x="580070" y="108953"/>
                  <a:pt x="579285" y="108537"/>
                  <a:pt x="579424" y="108214"/>
                </a:cubicBezTo>
                <a:cubicBezTo>
                  <a:pt x="579701" y="107291"/>
                  <a:pt x="581871" y="107014"/>
                  <a:pt x="583625" y="107568"/>
                </a:cubicBezTo>
                <a:cubicBezTo>
                  <a:pt x="583995" y="107660"/>
                  <a:pt x="584364" y="107937"/>
                  <a:pt x="584410" y="108168"/>
                </a:cubicBezTo>
                <a:cubicBezTo>
                  <a:pt x="584641" y="108953"/>
                  <a:pt x="582148" y="109692"/>
                  <a:pt x="580486" y="109369"/>
                </a:cubicBezTo>
                <a:close/>
                <a:moveTo>
                  <a:pt x="609713" y="174749"/>
                </a:moveTo>
                <a:cubicBezTo>
                  <a:pt x="609713" y="174749"/>
                  <a:pt x="609713" y="175211"/>
                  <a:pt x="609713" y="175673"/>
                </a:cubicBezTo>
                <a:cubicBezTo>
                  <a:pt x="609713" y="175765"/>
                  <a:pt x="609621" y="176088"/>
                  <a:pt x="609297" y="176365"/>
                </a:cubicBezTo>
                <a:cubicBezTo>
                  <a:pt x="608928" y="176689"/>
                  <a:pt x="606204" y="176504"/>
                  <a:pt x="606204" y="176181"/>
                </a:cubicBezTo>
                <a:cubicBezTo>
                  <a:pt x="606204" y="175534"/>
                  <a:pt x="605557" y="175165"/>
                  <a:pt x="604911" y="174749"/>
                </a:cubicBezTo>
                <a:cubicBezTo>
                  <a:pt x="604541" y="174472"/>
                  <a:pt x="604957" y="173226"/>
                  <a:pt x="605280" y="173134"/>
                </a:cubicBezTo>
                <a:cubicBezTo>
                  <a:pt x="605973" y="172857"/>
                  <a:pt x="607727" y="172949"/>
                  <a:pt x="608512" y="173364"/>
                </a:cubicBezTo>
                <a:cubicBezTo>
                  <a:pt x="609251" y="173734"/>
                  <a:pt x="610036" y="174103"/>
                  <a:pt x="609759" y="174796"/>
                </a:cubicBezTo>
                <a:close/>
                <a:moveTo>
                  <a:pt x="611237" y="51052"/>
                </a:moveTo>
                <a:cubicBezTo>
                  <a:pt x="610682" y="51145"/>
                  <a:pt x="609297" y="50637"/>
                  <a:pt x="608836" y="50221"/>
                </a:cubicBezTo>
                <a:cubicBezTo>
                  <a:pt x="608559" y="49990"/>
                  <a:pt x="608512" y="49898"/>
                  <a:pt x="608974" y="49713"/>
                </a:cubicBezTo>
                <a:cubicBezTo>
                  <a:pt x="609574" y="49436"/>
                  <a:pt x="610036" y="49021"/>
                  <a:pt x="610682" y="48744"/>
                </a:cubicBezTo>
                <a:cubicBezTo>
                  <a:pt x="611006" y="48605"/>
                  <a:pt x="611144" y="47959"/>
                  <a:pt x="611929" y="48467"/>
                </a:cubicBezTo>
                <a:cubicBezTo>
                  <a:pt x="612437" y="48790"/>
                  <a:pt x="612991" y="49113"/>
                  <a:pt x="613268" y="49252"/>
                </a:cubicBezTo>
                <a:cubicBezTo>
                  <a:pt x="613407" y="49990"/>
                  <a:pt x="612252" y="50821"/>
                  <a:pt x="611237" y="51052"/>
                </a:cubicBezTo>
                <a:close/>
                <a:moveTo>
                  <a:pt x="621718" y="154572"/>
                </a:moveTo>
                <a:cubicBezTo>
                  <a:pt x="621718" y="154572"/>
                  <a:pt x="621718" y="154803"/>
                  <a:pt x="621718" y="154895"/>
                </a:cubicBezTo>
                <a:cubicBezTo>
                  <a:pt x="621718" y="155357"/>
                  <a:pt x="620656" y="156511"/>
                  <a:pt x="620102" y="156557"/>
                </a:cubicBezTo>
                <a:cubicBezTo>
                  <a:pt x="619871" y="156557"/>
                  <a:pt x="619548" y="156419"/>
                  <a:pt x="619317" y="156327"/>
                </a:cubicBezTo>
                <a:cubicBezTo>
                  <a:pt x="617885" y="155819"/>
                  <a:pt x="617839" y="154941"/>
                  <a:pt x="618255" y="154249"/>
                </a:cubicBezTo>
                <a:cubicBezTo>
                  <a:pt x="618486" y="153787"/>
                  <a:pt x="619548" y="153464"/>
                  <a:pt x="620379" y="153187"/>
                </a:cubicBezTo>
                <a:cubicBezTo>
                  <a:pt x="620656" y="153094"/>
                  <a:pt x="621533" y="153325"/>
                  <a:pt x="621718" y="153556"/>
                </a:cubicBezTo>
                <a:cubicBezTo>
                  <a:pt x="621949" y="153833"/>
                  <a:pt x="621718" y="154249"/>
                  <a:pt x="621718" y="154572"/>
                </a:cubicBezTo>
                <a:close/>
                <a:moveTo>
                  <a:pt x="630583" y="178674"/>
                </a:moveTo>
                <a:cubicBezTo>
                  <a:pt x="629382" y="178674"/>
                  <a:pt x="628967" y="178166"/>
                  <a:pt x="628228" y="177843"/>
                </a:cubicBezTo>
                <a:cubicBezTo>
                  <a:pt x="627766" y="177658"/>
                  <a:pt x="627766" y="177566"/>
                  <a:pt x="628136" y="177335"/>
                </a:cubicBezTo>
                <a:cubicBezTo>
                  <a:pt x="628967" y="176874"/>
                  <a:pt x="629706" y="176365"/>
                  <a:pt x="631091" y="176504"/>
                </a:cubicBezTo>
                <a:cubicBezTo>
                  <a:pt x="632522" y="176597"/>
                  <a:pt x="632615" y="176597"/>
                  <a:pt x="632615" y="177566"/>
                </a:cubicBezTo>
                <a:cubicBezTo>
                  <a:pt x="632615" y="178582"/>
                  <a:pt x="632338" y="178674"/>
                  <a:pt x="630629" y="178674"/>
                </a:cubicBezTo>
                <a:close/>
                <a:moveTo>
                  <a:pt x="633677" y="85082"/>
                </a:moveTo>
                <a:cubicBezTo>
                  <a:pt x="632661" y="84759"/>
                  <a:pt x="631737" y="84343"/>
                  <a:pt x="631045" y="83835"/>
                </a:cubicBezTo>
                <a:cubicBezTo>
                  <a:pt x="630814" y="83697"/>
                  <a:pt x="631506" y="83189"/>
                  <a:pt x="631830" y="82819"/>
                </a:cubicBezTo>
                <a:cubicBezTo>
                  <a:pt x="633030" y="83281"/>
                  <a:pt x="634277" y="83697"/>
                  <a:pt x="635754" y="84251"/>
                </a:cubicBezTo>
                <a:cubicBezTo>
                  <a:pt x="634646" y="84712"/>
                  <a:pt x="633908" y="85174"/>
                  <a:pt x="633677" y="85082"/>
                </a:cubicBezTo>
                <a:close/>
                <a:moveTo>
                  <a:pt x="640464" y="152263"/>
                </a:moveTo>
                <a:cubicBezTo>
                  <a:pt x="639818" y="151709"/>
                  <a:pt x="639541" y="151063"/>
                  <a:pt x="639079" y="150463"/>
                </a:cubicBezTo>
                <a:cubicBezTo>
                  <a:pt x="639956" y="150324"/>
                  <a:pt x="640926" y="150093"/>
                  <a:pt x="641111" y="150185"/>
                </a:cubicBezTo>
                <a:cubicBezTo>
                  <a:pt x="641803" y="150693"/>
                  <a:pt x="642311" y="151294"/>
                  <a:pt x="642773" y="151894"/>
                </a:cubicBezTo>
                <a:cubicBezTo>
                  <a:pt x="642865" y="152033"/>
                  <a:pt x="642588" y="152402"/>
                  <a:pt x="642403" y="152448"/>
                </a:cubicBezTo>
                <a:cubicBezTo>
                  <a:pt x="641757" y="152448"/>
                  <a:pt x="640695" y="152494"/>
                  <a:pt x="640464" y="152310"/>
                </a:cubicBezTo>
                <a:close/>
                <a:moveTo>
                  <a:pt x="644620" y="179367"/>
                </a:moveTo>
                <a:cubicBezTo>
                  <a:pt x="643788" y="179367"/>
                  <a:pt x="642311" y="178489"/>
                  <a:pt x="642265" y="178028"/>
                </a:cubicBezTo>
                <a:cubicBezTo>
                  <a:pt x="642172" y="177381"/>
                  <a:pt x="644112" y="176365"/>
                  <a:pt x="645035" y="176550"/>
                </a:cubicBezTo>
                <a:cubicBezTo>
                  <a:pt x="646051" y="176735"/>
                  <a:pt x="647205" y="177612"/>
                  <a:pt x="647113" y="178074"/>
                </a:cubicBezTo>
                <a:cubicBezTo>
                  <a:pt x="646928" y="178536"/>
                  <a:pt x="645358" y="179367"/>
                  <a:pt x="644620" y="179367"/>
                </a:cubicBezTo>
                <a:close/>
                <a:moveTo>
                  <a:pt x="682712" y="168562"/>
                </a:moveTo>
                <a:cubicBezTo>
                  <a:pt x="681604" y="168193"/>
                  <a:pt x="680496" y="167870"/>
                  <a:pt x="679619" y="167408"/>
                </a:cubicBezTo>
                <a:cubicBezTo>
                  <a:pt x="679434" y="167316"/>
                  <a:pt x="680080" y="166715"/>
                  <a:pt x="680311" y="166346"/>
                </a:cubicBezTo>
                <a:cubicBezTo>
                  <a:pt x="681373" y="166715"/>
                  <a:pt x="682435" y="167085"/>
                  <a:pt x="683451" y="167500"/>
                </a:cubicBezTo>
                <a:cubicBezTo>
                  <a:pt x="683682" y="167639"/>
                  <a:pt x="683636" y="167962"/>
                  <a:pt x="683728" y="168147"/>
                </a:cubicBezTo>
                <a:cubicBezTo>
                  <a:pt x="683359" y="168285"/>
                  <a:pt x="682897" y="168608"/>
                  <a:pt x="682759" y="168562"/>
                </a:cubicBezTo>
                <a:close/>
                <a:moveTo>
                  <a:pt x="704275" y="34107"/>
                </a:moveTo>
                <a:cubicBezTo>
                  <a:pt x="704275" y="34107"/>
                  <a:pt x="704691" y="34015"/>
                  <a:pt x="704829" y="34061"/>
                </a:cubicBezTo>
                <a:cubicBezTo>
                  <a:pt x="705291" y="34199"/>
                  <a:pt x="706122" y="34338"/>
                  <a:pt x="706122" y="34476"/>
                </a:cubicBezTo>
                <a:cubicBezTo>
                  <a:pt x="706307" y="35169"/>
                  <a:pt x="706168" y="35861"/>
                  <a:pt x="706168" y="36554"/>
                </a:cubicBezTo>
                <a:cubicBezTo>
                  <a:pt x="706168" y="37016"/>
                  <a:pt x="706168" y="37478"/>
                  <a:pt x="706168" y="37939"/>
                </a:cubicBezTo>
                <a:cubicBezTo>
                  <a:pt x="706168" y="38032"/>
                  <a:pt x="705891" y="38170"/>
                  <a:pt x="705799" y="38170"/>
                </a:cubicBezTo>
                <a:cubicBezTo>
                  <a:pt x="705521" y="38170"/>
                  <a:pt x="705014" y="37985"/>
                  <a:pt x="705014" y="37939"/>
                </a:cubicBezTo>
                <a:cubicBezTo>
                  <a:pt x="705245" y="37247"/>
                  <a:pt x="704413" y="36924"/>
                  <a:pt x="703767" y="36508"/>
                </a:cubicBezTo>
                <a:cubicBezTo>
                  <a:pt x="702197" y="35492"/>
                  <a:pt x="702336" y="34892"/>
                  <a:pt x="704275" y="34107"/>
                </a:cubicBezTo>
                <a:close/>
                <a:moveTo>
                  <a:pt x="708061" y="143167"/>
                </a:moveTo>
                <a:cubicBezTo>
                  <a:pt x="706953" y="143213"/>
                  <a:pt x="706260" y="143490"/>
                  <a:pt x="705521" y="143906"/>
                </a:cubicBezTo>
                <a:cubicBezTo>
                  <a:pt x="705291" y="143998"/>
                  <a:pt x="704691" y="143998"/>
                  <a:pt x="704367" y="143906"/>
                </a:cubicBezTo>
                <a:cubicBezTo>
                  <a:pt x="703398" y="143675"/>
                  <a:pt x="703490" y="142198"/>
                  <a:pt x="704460" y="141782"/>
                </a:cubicBezTo>
                <a:cubicBezTo>
                  <a:pt x="706029" y="141135"/>
                  <a:pt x="707322" y="140074"/>
                  <a:pt x="707368" y="139335"/>
                </a:cubicBezTo>
                <a:cubicBezTo>
                  <a:pt x="707415" y="138873"/>
                  <a:pt x="707230" y="138365"/>
                  <a:pt x="707461" y="137950"/>
                </a:cubicBezTo>
                <a:cubicBezTo>
                  <a:pt x="707553" y="137719"/>
                  <a:pt x="708292" y="137627"/>
                  <a:pt x="708708" y="137442"/>
                </a:cubicBezTo>
                <a:cubicBezTo>
                  <a:pt x="709169" y="137627"/>
                  <a:pt x="709723" y="137719"/>
                  <a:pt x="709770" y="137857"/>
                </a:cubicBezTo>
                <a:cubicBezTo>
                  <a:pt x="709862" y="138319"/>
                  <a:pt x="709862" y="138781"/>
                  <a:pt x="709770" y="139243"/>
                </a:cubicBezTo>
                <a:cubicBezTo>
                  <a:pt x="709677" y="139750"/>
                  <a:pt x="710185" y="140074"/>
                  <a:pt x="710555" y="140489"/>
                </a:cubicBezTo>
                <a:cubicBezTo>
                  <a:pt x="711801" y="141967"/>
                  <a:pt x="710462" y="143029"/>
                  <a:pt x="708061" y="143121"/>
                </a:cubicBezTo>
                <a:close/>
                <a:moveTo>
                  <a:pt x="707600" y="59964"/>
                </a:moveTo>
                <a:cubicBezTo>
                  <a:pt x="707184" y="59964"/>
                  <a:pt x="706722" y="59964"/>
                  <a:pt x="706307" y="59964"/>
                </a:cubicBezTo>
                <a:cubicBezTo>
                  <a:pt x="705429" y="59918"/>
                  <a:pt x="704598" y="59825"/>
                  <a:pt x="703721" y="59733"/>
                </a:cubicBezTo>
                <a:cubicBezTo>
                  <a:pt x="703305" y="59733"/>
                  <a:pt x="702844" y="59687"/>
                  <a:pt x="702428" y="59641"/>
                </a:cubicBezTo>
                <a:cubicBezTo>
                  <a:pt x="698596" y="59179"/>
                  <a:pt x="696933" y="58486"/>
                  <a:pt x="696748" y="57101"/>
                </a:cubicBezTo>
                <a:cubicBezTo>
                  <a:pt x="696518" y="55300"/>
                  <a:pt x="697303" y="53823"/>
                  <a:pt x="700396" y="52945"/>
                </a:cubicBezTo>
                <a:cubicBezTo>
                  <a:pt x="702058" y="52484"/>
                  <a:pt x="704367" y="53084"/>
                  <a:pt x="703952" y="54146"/>
                </a:cubicBezTo>
                <a:cubicBezTo>
                  <a:pt x="703213" y="56039"/>
                  <a:pt x="703767" y="56824"/>
                  <a:pt x="707553" y="56362"/>
                </a:cubicBezTo>
                <a:cubicBezTo>
                  <a:pt x="709585" y="56131"/>
                  <a:pt x="710924" y="56685"/>
                  <a:pt x="711385" y="57747"/>
                </a:cubicBezTo>
                <a:cubicBezTo>
                  <a:pt x="711893" y="58948"/>
                  <a:pt x="709954" y="60056"/>
                  <a:pt x="707600" y="59964"/>
                </a:cubicBezTo>
                <a:close/>
                <a:moveTo>
                  <a:pt x="732256" y="188278"/>
                </a:moveTo>
                <a:cubicBezTo>
                  <a:pt x="731148" y="188509"/>
                  <a:pt x="729901" y="188694"/>
                  <a:pt x="728700" y="188694"/>
                </a:cubicBezTo>
                <a:cubicBezTo>
                  <a:pt x="728377" y="188694"/>
                  <a:pt x="728054" y="187955"/>
                  <a:pt x="727685" y="187586"/>
                </a:cubicBezTo>
                <a:cubicBezTo>
                  <a:pt x="728470" y="186801"/>
                  <a:pt x="730594" y="186524"/>
                  <a:pt x="732117" y="187216"/>
                </a:cubicBezTo>
                <a:cubicBezTo>
                  <a:pt x="732487" y="187355"/>
                  <a:pt x="732532" y="188278"/>
                  <a:pt x="732256" y="188324"/>
                </a:cubicBezTo>
                <a:close/>
                <a:moveTo>
                  <a:pt x="736088" y="46804"/>
                </a:moveTo>
                <a:cubicBezTo>
                  <a:pt x="735765" y="47128"/>
                  <a:pt x="734518" y="47312"/>
                  <a:pt x="733779" y="47266"/>
                </a:cubicBezTo>
                <a:cubicBezTo>
                  <a:pt x="733087" y="47266"/>
                  <a:pt x="732348" y="46804"/>
                  <a:pt x="731702" y="46527"/>
                </a:cubicBezTo>
                <a:cubicBezTo>
                  <a:pt x="731378" y="46389"/>
                  <a:pt x="731286" y="46112"/>
                  <a:pt x="731194" y="45881"/>
                </a:cubicBezTo>
                <a:cubicBezTo>
                  <a:pt x="730686" y="44542"/>
                  <a:pt x="731840" y="42695"/>
                  <a:pt x="728747" y="42049"/>
                </a:cubicBezTo>
                <a:cubicBezTo>
                  <a:pt x="726438" y="41541"/>
                  <a:pt x="723621" y="41541"/>
                  <a:pt x="721128" y="41679"/>
                </a:cubicBezTo>
                <a:cubicBezTo>
                  <a:pt x="717619" y="41818"/>
                  <a:pt x="714202" y="41910"/>
                  <a:pt x="711063" y="40664"/>
                </a:cubicBezTo>
                <a:cubicBezTo>
                  <a:pt x="710416" y="40387"/>
                  <a:pt x="710139" y="39878"/>
                  <a:pt x="709677" y="39509"/>
                </a:cubicBezTo>
                <a:cubicBezTo>
                  <a:pt x="709723" y="39278"/>
                  <a:pt x="709677" y="39001"/>
                  <a:pt x="709862" y="38817"/>
                </a:cubicBezTo>
                <a:cubicBezTo>
                  <a:pt x="712263" y="36785"/>
                  <a:pt x="717065" y="35584"/>
                  <a:pt x="719743" y="36924"/>
                </a:cubicBezTo>
                <a:cubicBezTo>
                  <a:pt x="723806" y="38955"/>
                  <a:pt x="728146" y="39232"/>
                  <a:pt x="732995" y="39278"/>
                </a:cubicBezTo>
                <a:cubicBezTo>
                  <a:pt x="735995" y="39278"/>
                  <a:pt x="739043" y="39786"/>
                  <a:pt x="742044" y="40155"/>
                </a:cubicBezTo>
                <a:cubicBezTo>
                  <a:pt x="742367" y="40155"/>
                  <a:pt x="742737" y="41125"/>
                  <a:pt x="742645" y="41171"/>
                </a:cubicBezTo>
                <a:cubicBezTo>
                  <a:pt x="738397" y="42372"/>
                  <a:pt x="737981" y="44865"/>
                  <a:pt x="736042" y="46897"/>
                </a:cubicBezTo>
                <a:close/>
                <a:moveTo>
                  <a:pt x="880794" y="35215"/>
                </a:moveTo>
                <a:cubicBezTo>
                  <a:pt x="881579" y="34800"/>
                  <a:pt x="881717" y="34800"/>
                  <a:pt x="882502" y="35215"/>
                </a:cubicBezTo>
                <a:cubicBezTo>
                  <a:pt x="883056" y="35538"/>
                  <a:pt x="883472" y="35861"/>
                  <a:pt x="883472" y="36370"/>
                </a:cubicBezTo>
                <a:cubicBezTo>
                  <a:pt x="883518" y="37385"/>
                  <a:pt x="883333" y="37570"/>
                  <a:pt x="881625" y="37570"/>
                </a:cubicBezTo>
                <a:cubicBezTo>
                  <a:pt x="879963" y="37570"/>
                  <a:pt x="879870" y="37570"/>
                  <a:pt x="879824" y="36692"/>
                </a:cubicBezTo>
                <a:cubicBezTo>
                  <a:pt x="879778" y="36092"/>
                  <a:pt x="880055" y="35631"/>
                  <a:pt x="880840" y="35215"/>
                </a:cubicBezTo>
                <a:close/>
                <a:moveTo>
                  <a:pt x="835544" y="78848"/>
                </a:moveTo>
                <a:cubicBezTo>
                  <a:pt x="836376" y="78387"/>
                  <a:pt x="837114" y="77833"/>
                  <a:pt x="838546" y="77971"/>
                </a:cubicBezTo>
                <a:cubicBezTo>
                  <a:pt x="839654" y="78063"/>
                  <a:pt x="840023" y="78156"/>
                  <a:pt x="840023" y="78710"/>
                </a:cubicBezTo>
                <a:cubicBezTo>
                  <a:pt x="840023" y="79079"/>
                  <a:pt x="840023" y="79402"/>
                  <a:pt x="840023" y="79772"/>
                </a:cubicBezTo>
                <a:lnTo>
                  <a:pt x="840023" y="80834"/>
                </a:lnTo>
                <a:cubicBezTo>
                  <a:pt x="839654" y="80742"/>
                  <a:pt x="839285" y="80695"/>
                  <a:pt x="839007" y="80557"/>
                </a:cubicBezTo>
                <a:cubicBezTo>
                  <a:pt x="837992" y="80095"/>
                  <a:pt x="837345" y="79310"/>
                  <a:pt x="835683" y="79310"/>
                </a:cubicBezTo>
                <a:cubicBezTo>
                  <a:pt x="835175" y="79310"/>
                  <a:pt x="835175" y="79033"/>
                  <a:pt x="835544" y="78848"/>
                </a:cubicBezTo>
                <a:close/>
                <a:moveTo>
                  <a:pt x="788956" y="51884"/>
                </a:moveTo>
                <a:cubicBezTo>
                  <a:pt x="789187" y="51976"/>
                  <a:pt x="789279" y="52253"/>
                  <a:pt x="789372" y="52484"/>
                </a:cubicBezTo>
                <a:cubicBezTo>
                  <a:pt x="789372" y="52622"/>
                  <a:pt x="789464" y="52715"/>
                  <a:pt x="789372" y="52853"/>
                </a:cubicBezTo>
                <a:cubicBezTo>
                  <a:pt x="789325" y="52945"/>
                  <a:pt x="789094" y="53084"/>
                  <a:pt x="789002" y="53084"/>
                </a:cubicBezTo>
                <a:cubicBezTo>
                  <a:pt x="786924" y="52992"/>
                  <a:pt x="786416" y="54423"/>
                  <a:pt x="784662" y="54608"/>
                </a:cubicBezTo>
                <a:cubicBezTo>
                  <a:pt x="784477" y="54608"/>
                  <a:pt x="784200" y="54654"/>
                  <a:pt x="784108" y="54608"/>
                </a:cubicBezTo>
                <a:cubicBezTo>
                  <a:pt x="783877" y="54469"/>
                  <a:pt x="783554" y="54192"/>
                  <a:pt x="783600" y="54192"/>
                </a:cubicBezTo>
                <a:cubicBezTo>
                  <a:pt x="785032" y="53361"/>
                  <a:pt x="786463" y="52576"/>
                  <a:pt x="787940" y="51837"/>
                </a:cubicBezTo>
                <a:cubicBezTo>
                  <a:pt x="788125" y="51745"/>
                  <a:pt x="788725" y="51837"/>
                  <a:pt x="789002" y="51930"/>
                </a:cubicBezTo>
                <a:close/>
                <a:moveTo>
                  <a:pt x="780368" y="26812"/>
                </a:moveTo>
                <a:cubicBezTo>
                  <a:pt x="781522" y="26904"/>
                  <a:pt x="782584" y="27320"/>
                  <a:pt x="783646" y="27597"/>
                </a:cubicBezTo>
                <a:cubicBezTo>
                  <a:pt x="783277" y="27966"/>
                  <a:pt x="782861" y="28612"/>
                  <a:pt x="782492" y="28566"/>
                </a:cubicBezTo>
                <a:cubicBezTo>
                  <a:pt x="781337" y="28566"/>
                  <a:pt x="780183" y="28243"/>
                  <a:pt x="778844" y="28012"/>
                </a:cubicBezTo>
                <a:cubicBezTo>
                  <a:pt x="779490" y="27458"/>
                  <a:pt x="779998" y="26765"/>
                  <a:pt x="780368" y="26812"/>
                </a:cubicBezTo>
                <a:close/>
                <a:moveTo>
                  <a:pt x="752202" y="60287"/>
                </a:moveTo>
                <a:cubicBezTo>
                  <a:pt x="751325" y="60195"/>
                  <a:pt x="750771" y="60102"/>
                  <a:pt x="750817" y="59502"/>
                </a:cubicBezTo>
                <a:cubicBezTo>
                  <a:pt x="750817" y="59040"/>
                  <a:pt x="750817" y="58579"/>
                  <a:pt x="750817" y="58117"/>
                </a:cubicBezTo>
                <a:cubicBezTo>
                  <a:pt x="750817" y="57701"/>
                  <a:pt x="750448" y="57470"/>
                  <a:pt x="749802" y="57470"/>
                </a:cubicBezTo>
                <a:cubicBezTo>
                  <a:pt x="749016" y="57470"/>
                  <a:pt x="748231" y="57470"/>
                  <a:pt x="747447" y="57470"/>
                </a:cubicBezTo>
                <a:cubicBezTo>
                  <a:pt x="746061" y="57378"/>
                  <a:pt x="743753" y="55993"/>
                  <a:pt x="743660" y="55208"/>
                </a:cubicBezTo>
                <a:cubicBezTo>
                  <a:pt x="743660" y="55023"/>
                  <a:pt x="744030" y="54700"/>
                  <a:pt x="744214" y="54700"/>
                </a:cubicBezTo>
                <a:cubicBezTo>
                  <a:pt x="746569" y="54700"/>
                  <a:pt x="749016" y="54700"/>
                  <a:pt x="751371" y="54700"/>
                </a:cubicBezTo>
                <a:cubicBezTo>
                  <a:pt x="752248" y="53961"/>
                  <a:pt x="753034" y="53961"/>
                  <a:pt x="753957" y="54700"/>
                </a:cubicBezTo>
                <a:cubicBezTo>
                  <a:pt x="754557" y="55162"/>
                  <a:pt x="755296" y="55577"/>
                  <a:pt x="756035" y="55947"/>
                </a:cubicBezTo>
                <a:cubicBezTo>
                  <a:pt x="757004" y="56362"/>
                  <a:pt x="756958" y="56916"/>
                  <a:pt x="756866" y="57470"/>
                </a:cubicBezTo>
                <a:cubicBezTo>
                  <a:pt x="757282" y="58440"/>
                  <a:pt x="756265" y="58994"/>
                  <a:pt x="755250" y="59548"/>
                </a:cubicBezTo>
                <a:cubicBezTo>
                  <a:pt x="754373" y="60056"/>
                  <a:pt x="753634" y="60518"/>
                  <a:pt x="752202" y="60379"/>
                </a:cubicBezTo>
                <a:close/>
                <a:moveTo>
                  <a:pt x="758759" y="197651"/>
                </a:moveTo>
                <a:cubicBezTo>
                  <a:pt x="758482" y="197790"/>
                  <a:pt x="757651" y="197743"/>
                  <a:pt x="757189" y="197651"/>
                </a:cubicBezTo>
                <a:cubicBezTo>
                  <a:pt x="756681" y="197513"/>
                  <a:pt x="756174" y="197189"/>
                  <a:pt x="755942" y="196912"/>
                </a:cubicBezTo>
                <a:cubicBezTo>
                  <a:pt x="755711" y="196635"/>
                  <a:pt x="755573" y="196174"/>
                  <a:pt x="755804" y="195989"/>
                </a:cubicBezTo>
                <a:cubicBezTo>
                  <a:pt x="756728" y="195112"/>
                  <a:pt x="758066" y="194650"/>
                  <a:pt x="759498" y="195019"/>
                </a:cubicBezTo>
                <a:cubicBezTo>
                  <a:pt x="760236" y="195019"/>
                  <a:pt x="760883" y="194927"/>
                  <a:pt x="761021" y="195019"/>
                </a:cubicBezTo>
                <a:cubicBezTo>
                  <a:pt x="761345" y="195250"/>
                  <a:pt x="761760" y="195758"/>
                  <a:pt x="761575" y="195897"/>
                </a:cubicBezTo>
                <a:cubicBezTo>
                  <a:pt x="760745" y="196543"/>
                  <a:pt x="759775" y="197143"/>
                  <a:pt x="758759" y="197697"/>
                </a:cubicBezTo>
                <a:close/>
                <a:moveTo>
                  <a:pt x="759174" y="123959"/>
                </a:moveTo>
                <a:cubicBezTo>
                  <a:pt x="758851" y="124052"/>
                  <a:pt x="758343" y="124052"/>
                  <a:pt x="757928" y="123959"/>
                </a:cubicBezTo>
                <a:cubicBezTo>
                  <a:pt x="757512" y="123913"/>
                  <a:pt x="757097" y="123775"/>
                  <a:pt x="756773" y="123636"/>
                </a:cubicBezTo>
                <a:cubicBezTo>
                  <a:pt x="756450" y="123498"/>
                  <a:pt x="755942" y="123221"/>
                  <a:pt x="755989" y="123082"/>
                </a:cubicBezTo>
                <a:cubicBezTo>
                  <a:pt x="756174" y="122713"/>
                  <a:pt x="756450" y="122251"/>
                  <a:pt x="756958" y="122112"/>
                </a:cubicBezTo>
                <a:cubicBezTo>
                  <a:pt x="757651" y="121928"/>
                  <a:pt x="758574" y="122112"/>
                  <a:pt x="759913" y="122112"/>
                </a:cubicBezTo>
                <a:cubicBezTo>
                  <a:pt x="760513" y="122343"/>
                  <a:pt x="761437" y="122666"/>
                  <a:pt x="762407" y="123036"/>
                </a:cubicBezTo>
                <a:cubicBezTo>
                  <a:pt x="761345" y="123359"/>
                  <a:pt x="760282" y="123682"/>
                  <a:pt x="759174" y="123959"/>
                </a:cubicBezTo>
                <a:close/>
                <a:moveTo>
                  <a:pt x="770533" y="209195"/>
                </a:moveTo>
                <a:cubicBezTo>
                  <a:pt x="770163" y="209425"/>
                  <a:pt x="769748" y="210072"/>
                  <a:pt x="768825" y="209472"/>
                </a:cubicBezTo>
                <a:cubicBezTo>
                  <a:pt x="768178" y="209010"/>
                  <a:pt x="767393" y="208640"/>
                  <a:pt x="766747" y="208225"/>
                </a:cubicBezTo>
                <a:cubicBezTo>
                  <a:pt x="766654" y="208179"/>
                  <a:pt x="766885" y="207855"/>
                  <a:pt x="767070" y="207763"/>
                </a:cubicBezTo>
                <a:cubicBezTo>
                  <a:pt x="767717" y="207301"/>
                  <a:pt x="768409" y="206978"/>
                  <a:pt x="769563" y="207024"/>
                </a:cubicBezTo>
                <a:cubicBezTo>
                  <a:pt x="771133" y="207070"/>
                  <a:pt x="771272" y="207117"/>
                  <a:pt x="771272" y="208363"/>
                </a:cubicBezTo>
                <a:cubicBezTo>
                  <a:pt x="771180" y="208456"/>
                  <a:pt x="770949" y="208918"/>
                  <a:pt x="770487" y="209240"/>
                </a:cubicBezTo>
                <a:close/>
                <a:moveTo>
                  <a:pt x="769563" y="193265"/>
                </a:moveTo>
                <a:cubicBezTo>
                  <a:pt x="768871" y="193449"/>
                  <a:pt x="767993" y="193542"/>
                  <a:pt x="767255" y="193449"/>
                </a:cubicBezTo>
                <a:cubicBezTo>
                  <a:pt x="766885" y="193403"/>
                  <a:pt x="766700" y="192803"/>
                  <a:pt x="766470" y="192480"/>
                </a:cubicBezTo>
                <a:cubicBezTo>
                  <a:pt x="767116" y="192249"/>
                  <a:pt x="767762" y="191834"/>
                  <a:pt x="768316" y="191880"/>
                </a:cubicBezTo>
                <a:cubicBezTo>
                  <a:pt x="769379" y="191972"/>
                  <a:pt x="770348" y="192341"/>
                  <a:pt x="771410" y="192572"/>
                </a:cubicBezTo>
                <a:cubicBezTo>
                  <a:pt x="770810" y="192849"/>
                  <a:pt x="770256" y="193172"/>
                  <a:pt x="769517" y="193311"/>
                </a:cubicBezTo>
                <a:close/>
                <a:moveTo>
                  <a:pt x="775335" y="46897"/>
                </a:moveTo>
                <a:cubicBezTo>
                  <a:pt x="775612" y="46804"/>
                  <a:pt x="776074" y="46851"/>
                  <a:pt x="776813" y="46758"/>
                </a:cubicBezTo>
                <a:cubicBezTo>
                  <a:pt x="777597" y="46620"/>
                  <a:pt x="778336" y="46943"/>
                  <a:pt x="779029" y="47451"/>
                </a:cubicBezTo>
                <a:cubicBezTo>
                  <a:pt x="779952" y="48051"/>
                  <a:pt x="779998" y="48328"/>
                  <a:pt x="779168" y="48928"/>
                </a:cubicBezTo>
                <a:cubicBezTo>
                  <a:pt x="778106" y="49667"/>
                  <a:pt x="777505" y="49667"/>
                  <a:pt x="776628" y="48882"/>
                </a:cubicBezTo>
                <a:cubicBezTo>
                  <a:pt x="776259" y="48513"/>
                  <a:pt x="776028" y="48097"/>
                  <a:pt x="775751" y="47682"/>
                </a:cubicBezTo>
                <a:cubicBezTo>
                  <a:pt x="775612" y="47451"/>
                  <a:pt x="774365" y="47358"/>
                  <a:pt x="775335" y="46943"/>
                </a:cubicBezTo>
                <a:close/>
                <a:moveTo>
                  <a:pt x="776074" y="60472"/>
                </a:moveTo>
                <a:cubicBezTo>
                  <a:pt x="777828" y="60102"/>
                  <a:pt x="778983" y="59594"/>
                  <a:pt x="779906" y="59687"/>
                </a:cubicBezTo>
                <a:cubicBezTo>
                  <a:pt x="780830" y="59779"/>
                  <a:pt x="781476" y="60564"/>
                  <a:pt x="782307" y="61026"/>
                </a:cubicBezTo>
                <a:cubicBezTo>
                  <a:pt x="781291" y="61349"/>
                  <a:pt x="780276" y="61949"/>
                  <a:pt x="779306" y="61903"/>
                </a:cubicBezTo>
                <a:cubicBezTo>
                  <a:pt x="778382" y="61903"/>
                  <a:pt x="777505" y="61164"/>
                  <a:pt x="776074" y="60472"/>
                </a:cubicBezTo>
                <a:close/>
                <a:moveTo>
                  <a:pt x="788448" y="153418"/>
                </a:moveTo>
                <a:cubicBezTo>
                  <a:pt x="786416" y="153048"/>
                  <a:pt x="784385" y="152679"/>
                  <a:pt x="782399" y="152310"/>
                </a:cubicBezTo>
                <a:cubicBezTo>
                  <a:pt x="782030" y="152263"/>
                  <a:pt x="781799" y="151940"/>
                  <a:pt x="781660" y="151755"/>
                </a:cubicBezTo>
                <a:cubicBezTo>
                  <a:pt x="781569" y="151524"/>
                  <a:pt x="781660" y="151294"/>
                  <a:pt x="781707" y="150786"/>
                </a:cubicBezTo>
                <a:cubicBezTo>
                  <a:pt x="786601" y="150416"/>
                  <a:pt x="791588" y="150047"/>
                  <a:pt x="796620" y="149724"/>
                </a:cubicBezTo>
                <a:cubicBezTo>
                  <a:pt x="796990" y="149724"/>
                  <a:pt x="797913" y="150416"/>
                  <a:pt x="797821" y="150647"/>
                </a:cubicBezTo>
                <a:cubicBezTo>
                  <a:pt x="796436" y="153325"/>
                  <a:pt x="793204" y="154295"/>
                  <a:pt x="788448" y="153464"/>
                </a:cubicBezTo>
                <a:close/>
                <a:moveTo>
                  <a:pt x="796066" y="30321"/>
                </a:moveTo>
                <a:cubicBezTo>
                  <a:pt x="795743" y="30459"/>
                  <a:pt x="795282" y="30459"/>
                  <a:pt x="794820" y="30505"/>
                </a:cubicBezTo>
                <a:cubicBezTo>
                  <a:pt x="794404" y="30182"/>
                  <a:pt x="793481" y="29767"/>
                  <a:pt x="793527" y="29490"/>
                </a:cubicBezTo>
                <a:cubicBezTo>
                  <a:pt x="793758" y="28612"/>
                  <a:pt x="794220" y="27689"/>
                  <a:pt x="794866" y="26858"/>
                </a:cubicBezTo>
                <a:cubicBezTo>
                  <a:pt x="795051" y="26627"/>
                  <a:pt x="796344" y="26627"/>
                  <a:pt x="797129" y="26627"/>
                </a:cubicBezTo>
                <a:cubicBezTo>
                  <a:pt x="797359" y="26627"/>
                  <a:pt x="797729" y="26996"/>
                  <a:pt x="797867" y="27227"/>
                </a:cubicBezTo>
                <a:cubicBezTo>
                  <a:pt x="798560" y="28520"/>
                  <a:pt x="798006" y="29536"/>
                  <a:pt x="796066" y="30321"/>
                </a:cubicBezTo>
                <a:close/>
                <a:moveTo>
                  <a:pt x="803870" y="182183"/>
                </a:moveTo>
                <a:cubicBezTo>
                  <a:pt x="803593" y="182553"/>
                  <a:pt x="802992" y="183107"/>
                  <a:pt x="802716" y="183707"/>
                </a:cubicBezTo>
                <a:cubicBezTo>
                  <a:pt x="802484" y="184261"/>
                  <a:pt x="802900" y="184954"/>
                  <a:pt x="802484" y="185415"/>
                </a:cubicBezTo>
                <a:cubicBezTo>
                  <a:pt x="802069" y="185831"/>
                  <a:pt x="801515" y="186477"/>
                  <a:pt x="800268" y="186431"/>
                </a:cubicBezTo>
                <a:cubicBezTo>
                  <a:pt x="799945" y="186431"/>
                  <a:pt x="799391" y="186339"/>
                  <a:pt x="799299" y="186200"/>
                </a:cubicBezTo>
                <a:cubicBezTo>
                  <a:pt x="799114" y="185877"/>
                  <a:pt x="799068" y="185554"/>
                  <a:pt x="799114" y="185185"/>
                </a:cubicBezTo>
                <a:cubicBezTo>
                  <a:pt x="799160" y="184769"/>
                  <a:pt x="802069" y="181537"/>
                  <a:pt x="802716" y="181121"/>
                </a:cubicBezTo>
                <a:cubicBezTo>
                  <a:pt x="802900" y="180983"/>
                  <a:pt x="803270" y="180983"/>
                  <a:pt x="803546" y="180891"/>
                </a:cubicBezTo>
                <a:cubicBezTo>
                  <a:pt x="803685" y="181075"/>
                  <a:pt x="803777" y="181306"/>
                  <a:pt x="803870" y="181491"/>
                </a:cubicBezTo>
                <a:cubicBezTo>
                  <a:pt x="803916" y="181583"/>
                  <a:pt x="803870" y="181722"/>
                  <a:pt x="803870" y="182137"/>
                </a:cubicBezTo>
                <a:close/>
                <a:moveTo>
                  <a:pt x="803916" y="103689"/>
                </a:moveTo>
                <a:cubicBezTo>
                  <a:pt x="803131" y="103505"/>
                  <a:pt x="802716" y="102766"/>
                  <a:pt x="801700" y="101889"/>
                </a:cubicBezTo>
                <a:cubicBezTo>
                  <a:pt x="803546" y="101935"/>
                  <a:pt x="804886" y="101750"/>
                  <a:pt x="805671" y="102027"/>
                </a:cubicBezTo>
                <a:cubicBezTo>
                  <a:pt x="806455" y="102350"/>
                  <a:pt x="806779" y="103089"/>
                  <a:pt x="807287" y="103643"/>
                </a:cubicBezTo>
                <a:cubicBezTo>
                  <a:pt x="806179" y="103643"/>
                  <a:pt x="804886" y="103920"/>
                  <a:pt x="803962" y="103689"/>
                </a:cubicBezTo>
                <a:close/>
                <a:moveTo>
                  <a:pt x="810196" y="138227"/>
                </a:moveTo>
                <a:cubicBezTo>
                  <a:pt x="809041" y="138227"/>
                  <a:pt x="807794" y="137580"/>
                  <a:pt x="807518" y="136796"/>
                </a:cubicBezTo>
                <a:cubicBezTo>
                  <a:pt x="807425" y="136564"/>
                  <a:pt x="807933" y="136287"/>
                  <a:pt x="808118" y="136103"/>
                </a:cubicBezTo>
                <a:cubicBezTo>
                  <a:pt x="809549" y="136103"/>
                  <a:pt x="810703" y="136749"/>
                  <a:pt x="811073" y="137534"/>
                </a:cubicBezTo>
                <a:cubicBezTo>
                  <a:pt x="811211" y="137857"/>
                  <a:pt x="810657" y="138227"/>
                  <a:pt x="810149" y="138227"/>
                </a:cubicBezTo>
                <a:close/>
                <a:moveTo>
                  <a:pt x="825617" y="137165"/>
                </a:moveTo>
                <a:cubicBezTo>
                  <a:pt x="825617" y="137165"/>
                  <a:pt x="825617" y="136703"/>
                  <a:pt x="825617" y="136426"/>
                </a:cubicBezTo>
                <a:cubicBezTo>
                  <a:pt x="825294" y="135826"/>
                  <a:pt x="826033" y="135456"/>
                  <a:pt x="826771" y="135041"/>
                </a:cubicBezTo>
                <a:cubicBezTo>
                  <a:pt x="827003" y="134948"/>
                  <a:pt x="827279" y="134810"/>
                  <a:pt x="827557" y="134764"/>
                </a:cubicBezTo>
                <a:cubicBezTo>
                  <a:pt x="827880" y="134764"/>
                  <a:pt x="829219" y="135826"/>
                  <a:pt x="829173" y="136057"/>
                </a:cubicBezTo>
                <a:cubicBezTo>
                  <a:pt x="829173" y="136657"/>
                  <a:pt x="827603" y="137488"/>
                  <a:pt x="826448" y="137442"/>
                </a:cubicBezTo>
                <a:cubicBezTo>
                  <a:pt x="826125" y="137442"/>
                  <a:pt x="825710" y="137257"/>
                  <a:pt x="825571" y="137118"/>
                </a:cubicBezTo>
                <a:close/>
                <a:moveTo>
                  <a:pt x="830558" y="179136"/>
                </a:moveTo>
                <a:cubicBezTo>
                  <a:pt x="829680" y="179044"/>
                  <a:pt x="828941" y="178351"/>
                  <a:pt x="827464" y="177566"/>
                </a:cubicBezTo>
                <a:cubicBezTo>
                  <a:pt x="829357" y="176966"/>
                  <a:pt x="830558" y="176365"/>
                  <a:pt x="831989" y="176181"/>
                </a:cubicBezTo>
                <a:cubicBezTo>
                  <a:pt x="832451" y="176135"/>
                  <a:pt x="834067" y="177151"/>
                  <a:pt x="834021" y="177658"/>
                </a:cubicBezTo>
                <a:cubicBezTo>
                  <a:pt x="833975" y="178720"/>
                  <a:pt x="832359" y="179274"/>
                  <a:pt x="830558" y="179136"/>
                </a:cubicBezTo>
                <a:close/>
                <a:moveTo>
                  <a:pt x="837391" y="145845"/>
                </a:moveTo>
                <a:cubicBezTo>
                  <a:pt x="837068" y="146030"/>
                  <a:pt x="836884" y="145984"/>
                  <a:pt x="836514" y="145753"/>
                </a:cubicBezTo>
                <a:cubicBezTo>
                  <a:pt x="836006" y="145384"/>
                  <a:pt x="835406" y="145107"/>
                  <a:pt x="834852" y="144737"/>
                </a:cubicBezTo>
                <a:cubicBezTo>
                  <a:pt x="833651" y="143998"/>
                  <a:pt x="833744" y="143537"/>
                  <a:pt x="835313" y="142798"/>
                </a:cubicBezTo>
                <a:cubicBezTo>
                  <a:pt x="835544" y="142705"/>
                  <a:pt x="836006" y="142613"/>
                  <a:pt x="836098" y="142659"/>
                </a:cubicBezTo>
                <a:cubicBezTo>
                  <a:pt x="836976" y="143121"/>
                  <a:pt x="837853" y="143629"/>
                  <a:pt x="838638" y="144137"/>
                </a:cubicBezTo>
                <a:cubicBezTo>
                  <a:pt x="838869" y="144275"/>
                  <a:pt x="838822" y="144553"/>
                  <a:pt x="838915" y="144922"/>
                </a:cubicBezTo>
                <a:cubicBezTo>
                  <a:pt x="838453" y="145199"/>
                  <a:pt x="837899" y="145522"/>
                  <a:pt x="837438" y="145845"/>
                </a:cubicBezTo>
                <a:close/>
                <a:moveTo>
                  <a:pt x="838407" y="87945"/>
                </a:moveTo>
                <a:lnTo>
                  <a:pt x="837807" y="87945"/>
                </a:lnTo>
                <a:cubicBezTo>
                  <a:pt x="835775" y="88037"/>
                  <a:pt x="834344" y="87668"/>
                  <a:pt x="833975" y="86375"/>
                </a:cubicBezTo>
                <a:cubicBezTo>
                  <a:pt x="833882" y="86005"/>
                  <a:pt x="833467" y="85913"/>
                  <a:pt x="832820" y="85774"/>
                </a:cubicBezTo>
                <a:cubicBezTo>
                  <a:pt x="831527" y="85543"/>
                  <a:pt x="831343" y="85082"/>
                  <a:pt x="831804" y="84620"/>
                </a:cubicBezTo>
                <a:cubicBezTo>
                  <a:pt x="833328" y="83235"/>
                  <a:pt x="837253" y="83281"/>
                  <a:pt x="838822" y="84759"/>
                </a:cubicBezTo>
                <a:cubicBezTo>
                  <a:pt x="838268" y="85590"/>
                  <a:pt x="839977" y="85867"/>
                  <a:pt x="840069" y="86559"/>
                </a:cubicBezTo>
                <a:cubicBezTo>
                  <a:pt x="840208" y="87483"/>
                  <a:pt x="839839" y="87898"/>
                  <a:pt x="838361" y="87945"/>
                </a:cubicBezTo>
                <a:close/>
                <a:moveTo>
                  <a:pt x="847549" y="120496"/>
                </a:moveTo>
                <a:cubicBezTo>
                  <a:pt x="846765" y="120127"/>
                  <a:pt x="846395" y="119434"/>
                  <a:pt x="845702" y="118742"/>
                </a:cubicBezTo>
                <a:cubicBezTo>
                  <a:pt x="846765" y="118326"/>
                  <a:pt x="847734" y="117634"/>
                  <a:pt x="848473" y="117726"/>
                </a:cubicBezTo>
                <a:cubicBezTo>
                  <a:pt x="849304" y="117818"/>
                  <a:pt x="850319" y="118603"/>
                  <a:pt x="850458" y="119111"/>
                </a:cubicBezTo>
                <a:cubicBezTo>
                  <a:pt x="850735" y="120173"/>
                  <a:pt x="848704" y="121050"/>
                  <a:pt x="847549" y="120496"/>
                </a:cubicBezTo>
                <a:close/>
                <a:moveTo>
                  <a:pt x="851382" y="100642"/>
                </a:moveTo>
                <a:cubicBezTo>
                  <a:pt x="850504" y="100642"/>
                  <a:pt x="849997" y="100965"/>
                  <a:pt x="849304" y="101196"/>
                </a:cubicBezTo>
                <a:cubicBezTo>
                  <a:pt x="847503" y="101843"/>
                  <a:pt x="846164" y="101981"/>
                  <a:pt x="846026" y="101704"/>
                </a:cubicBezTo>
                <a:cubicBezTo>
                  <a:pt x="845656" y="100827"/>
                  <a:pt x="847134" y="100550"/>
                  <a:pt x="847734" y="99996"/>
                </a:cubicBezTo>
                <a:cubicBezTo>
                  <a:pt x="848657" y="99118"/>
                  <a:pt x="850043" y="99165"/>
                  <a:pt x="851428" y="99257"/>
                </a:cubicBezTo>
                <a:cubicBezTo>
                  <a:pt x="851659" y="99257"/>
                  <a:pt x="851844" y="99580"/>
                  <a:pt x="852167" y="99903"/>
                </a:cubicBezTo>
                <a:cubicBezTo>
                  <a:pt x="851936" y="100134"/>
                  <a:pt x="851659" y="100596"/>
                  <a:pt x="851336" y="100642"/>
                </a:cubicBezTo>
                <a:close/>
                <a:moveTo>
                  <a:pt x="861309" y="116156"/>
                </a:moveTo>
                <a:cubicBezTo>
                  <a:pt x="860570" y="116572"/>
                  <a:pt x="859970" y="117080"/>
                  <a:pt x="859139" y="117403"/>
                </a:cubicBezTo>
                <a:cubicBezTo>
                  <a:pt x="858538" y="117634"/>
                  <a:pt x="857708" y="117680"/>
                  <a:pt x="857477" y="117726"/>
                </a:cubicBezTo>
                <a:cubicBezTo>
                  <a:pt x="855953" y="117726"/>
                  <a:pt x="855676" y="117495"/>
                  <a:pt x="855676" y="116849"/>
                </a:cubicBezTo>
                <a:cubicBezTo>
                  <a:pt x="855676" y="116064"/>
                  <a:pt x="856645" y="115002"/>
                  <a:pt x="857615" y="114909"/>
                </a:cubicBezTo>
                <a:cubicBezTo>
                  <a:pt x="858723" y="114817"/>
                  <a:pt x="860062" y="114679"/>
                  <a:pt x="860801" y="115463"/>
                </a:cubicBezTo>
                <a:cubicBezTo>
                  <a:pt x="860986" y="115694"/>
                  <a:pt x="862140" y="115740"/>
                  <a:pt x="861262" y="116202"/>
                </a:cubicBezTo>
                <a:close/>
                <a:moveTo>
                  <a:pt x="860801" y="25519"/>
                </a:moveTo>
                <a:cubicBezTo>
                  <a:pt x="860339" y="25519"/>
                  <a:pt x="859739" y="25380"/>
                  <a:pt x="859324" y="25149"/>
                </a:cubicBezTo>
                <a:cubicBezTo>
                  <a:pt x="858816" y="24872"/>
                  <a:pt x="857984" y="24641"/>
                  <a:pt x="858077" y="24087"/>
                </a:cubicBezTo>
                <a:cubicBezTo>
                  <a:pt x="858123" y="23672"/>
                  <a:pt x="859416" y="22841"/>
                  <a:pt x="860293" y="22702"/>
                </a:cubicBezTo>
                <a:cubicBezTo>
                  <a:pt x="860478" y="22702"/>
                  <a:pt x="860662" y="22702"/>
                  <a:pt x="860847" y="22702"/>
                </a:cubicBezTo>
                <a:cubicBezTo>
                  <a:pt x="862555" y="22610"/>
                  <a:pt x="862971" y="22795"/>
                  <a:pt x="862879" y="23764"/>
                </a:cubicBezTo>
                <a:cubicBezTo>
                  <a:pt x="862879" y="24503"/>
                  <a:pt x="861771" y="25426"/>
                  <a:pt x="860755" y="25519"/>
                </a:cubicBezTo>
                <a:close/>
                <a:moveTo>
                  <a:pt x="864864" y="117911"/>
                </a:moveTo>
                <a:cubicBezTo>
                  <a:pt x="864264" y="117818"/>
                  <a:pt x="863248" y="117033"/>
                  <a:pt x="863341" y="116987"/>
                </a:cubicBezTo>
                <a:cubicBezTo>
                  <a:pt x="863987" y="116479"/>
                  <a:pt x="864864" y="116064"/>
                  <a:pt x="865603" y="115694"/>
                </a:cubicBezTo>
                <a:cubicBezTo>
                  <a:pt x="866757" y="116064"/>
                  <a:pt x="867773" y="116156"/>
                  <a:pt x="868143" y="116479"/>
                </a:cubicBezTo>
                <a:cubicBezTo>
                  <a:pt x="868881" y="117172"/>
                  <a:pt x="866665" y="118141"/>
                  <a:pt x="864864" y="117864"/>
                </a:cubicBezTo>
                <a:close/>
                <a:moveTo>
                  <a:pt x="869666" y="16053"/>
                </a:moveTo>
                <a:cubicBezTo>
                  <a:pt x="869666" y="16053"/>
                  <a:pt x="871051" y="15730"/>
                  <a:pt x="872529" y="15361"/>
                </a:cubicBezTo>
                <a:cubicBezTo>
                  <a:pt x="873776" y="15915"/>
                  <a:pt x="875484" y="16561"/>
                  <a:pt x="876915" y="17300"/>
                </a:cubicBezTo>
                <a:cubicBezTo>
                  <a:pt x="877423" y="17577"/>
                  <a:pt x="877608" y="18223"/>
                  <a:pt x="877377" y="18593"/>
                </a:cubicBezTo>
                <a:cubicBezTo>
                  <a:pt x="877239" y="18824"/>
                  <a:pt x="875992" y="19055"/>
                  <a:pt x="875484" y="18962"/>
                </a:cubicBezTo>
                <a:cubicBezTo>
                  <a:pt x="873868" y="18685"/>
                  <a:pt x="872205" y="18316"/>
                  <a:pt x="870867" y="17762"/>
                </a:cubicBezTo>
                <a:cubicBezTo>
                  <a:pt x="870128" y="17438"/>
                  <a:pt x="869851" y="16654"/>
                  <a:pt x="869666" y="16053"/>
                </a:cubicBezTo>
                <a:close/>
                <a:moveTo>
                  <a:pt x="871375" y="173918"/>
                </a:moveTo>
                <a:cubicBezTo>
                  <a:pt x="871467" y="173641"/>
                  <a:pt x="871421" y="173364"/>
                  <a:pt x="871651" y="173226"/>
                </a:cubicBezTo>
                <a:cubicBezTo>
                  <a:pt x="872114" y="172902"/>
                  <a:pt x="872668" y="172579"/>
                  <a:pt x="873268" y="172302"/>
                </a:cubicBezTo>
                <a:cubicBezTo>
                  <a:pt x="873868" y="172025"/>
                  <a:pt x="874976" y="172348"/>
                  <a:pt x="874976" y="172810"/>
                </a:cubicBezTo>
                <a:cubicBezTo>
                  <a:pt x="875022" y="173457"/>
                  <a:pt x="875161" y="174103"/>
                  <a:pt x="874052" y="174611"/>
                </a:cubicBezTo>
                <a:cubicBezTo>
                  <a:pt x="873222" y="175027"/>
                  <a:pt x="873129" y="175073"/>
                  <a:pt x="872390" y="174611"/>
                </a:cubicBezTo>
                <a:cubicBezTo>
                  <a:pt x="872021" y="174380"/>
                  <a:pt x="871698" y="174103"/>
                  <a:pt x="871375" y="173872"/>
                </a:cubicBezTo>
                <a:close/>
                <a:moveTo>
                  <a:pt x="882225" y="205223"/>
                </a:moveTo>
                <a:cubicBezTo>
                  <a:pt x="881763" y="205593"/>
                  <a:pt x="881025" y="206239"/>
                  <a:pt x="880563" y="206193"/>
                </a:cubicBezTo>
                <a:cubicBezTo>
                  <a:pt x="878254" y="205916"/>
                  <a:pt x="876777" y="207486"/>
                  <a:pt x="874468" y="207024"/>
                </a:cubicBezTo>
                <a:cubicBezTo>
                  <a:pt x="874052" y="207024"/>
                  <a:pt x="873591" y="207117"/>
                  <a:pt x="873268" y="207024"/>
                </a:cubicBezTo>
                <a:cubicBezTo>
                  <a:pt x="872991" y="206932"/>
                  <a:pt x="872621" y="206655"/>
                  <a:pt x="872621" y="206516"/>
                </a:cubicBezTo>
                <a:cubicBezTo>
                  <a:pt x="872714" y="206193"/>
                  <a:pt x="873037" y="205685"/>
                  <a:pt x="873222" y="205685"/>
                </a:cubicBezTo>
                <a:cubicBezTo>
                  <a:pt x="874653" y="205685"/>
                  <a:pt x="875946" y="205685"/>
                  <a:pt x="876915" y="204946"/>
                </a:cubicBezTo>
                <a:cubicBezTo>
                  <a:pt x="878347" y="205085"/>
                  <a:pt x="879501" y="204762"/>
                  <a:pt x="880655" y="204254"/>
                </a:cubicBezTo>
                <a:cubicBezTo>
                  <a:pt x="880886" y="204162"/>
                  <a:pt x="881717" y="204392"/>
                  <a:pt x="882133" y="204623"/>
                </a:cubicBezTo>
                <a:cubicBezTo>
                  <a:pt x="882318" y="204716"/>
                  <a:pt x="882318" y="205131"/>
                  <a:pt x="882133" y="205270"/>
                </a:cubicBezTo>
                <a:close/>
                <a:moveTo>
                  <a:pt x="883795" y="55947"/>
                </a:moveTo>
                <a:cubicBezTo>
                  <a:pt x="881995" y="56732"/>
                  <a:pt x="879916" y="56824"/>
                  <a:pt x="877746" y="56131"/>
                </a:cubicBezTo>
                <a:cubicBezTo>
                  <a:pt x="877515" y="56039"/>
                  <a:pt x="877423" y="55762"/>
                  <a:pt x="877331" y="55577"/>
                </a:cubicBezTo>
                <a:cubicBezTo>
                  <a:pt x="877793" y="54423"/>
                  <a:pt x="881856" y="53961"/>
                  <a:pt x="884026" y="54839"/>
                </a:cubicBezTo>
                <a:cubicBezTo>
                  <a:pt x="884303" y="54931"/>
                  <a:pt x="884211" y="55762"/>
                  <a:pt x="883795" y="55947"/>
                </a:cubicBezTo>
                <a:close/>
                <a:moveTo>
                  <a:pt x="886750" y="29120"/>
                </a:moveTo>
                <a:cubicBezTo>
                  <a:pt x="887628" y="28982"/>
                  <a:pt x="888182" y="29351"/>
                  <a:pt x="888689" y="29721"/>
                </a:cubicBezTo>
                <a:cubicBezTo>
                  <a:pt x="889659" y="30275"/>
                  <a:pt x="889751" y="30690"/>
                  <a:pt x="889012" y="31152"/>
                </a:cubicBezTo>
                <a:cubicBezTo>
                  <a:pt x="888597" y="31429"/>
                  <a:pt x="888182" y="31660"/>
                  <a:pt x="887766" y="31891"/>
                </a:cubicBezTo>
                <a:cubicBezTo>
                  <a:pt x="886566" y="32583"/>
                  <a:pt x="886519" y="32629"/>
                  <a:pt x="886103" y="32398"/>
                </a:cubicBezTo>
                <a:cubicBezTo>
                  <a:pt x="885411" y="32029"/>
                  <a:pt x="884580" y="31706"/>
                  <a:pt x="884672" y="30967"/>
                </a:cubicBezTo>
                <a:cubicBezTo>
                  <a:pt x="884765" y="30228"/>
                  <a:pt x="885596" y="29305"/>
                  <a:pt x="886750" y="29120"/>
                </a:cubicBezTo>
                <a:close/>
                <a:moveTo>
                  <a:pt x="889936" y="209195"/>
                </a:moveTo>
                <a:cubicBezTo>
                  <a:pt x="889382" y="209518"/>
                  <a:pt x="888828" y="209841"/>
                  <a:pt x="888228" y="210164"/>
                </a:cubicBezTo>
                <a:cubicBezTo>
                  <a:pt x="887304" y="210672"/>
                  <a:pt x="885458" y="210395"/>
                  <a:pt x="884949" y="209656"/>
                </a:cubicBezTo>
                <a:cubicBezTo>
                  <a:pt x="884857" y="209564"/>
                  <a:pt x="884719" y="209425"/>
                  <a:pt x="884719" y="209425"/>
                </a:cubicBezTo>
                <a:cubicBezTo>
                  <a:pt x="886057" y="208918"/>
                  <a:pt x="885781" y="207763"/>
                  <a:pt x="887166" y="207209"/>
                </a:cubicBezTo>
                <a:cubicBezTo>
                  <a:pt x="887628" y="207024"/>
                  <a:pt x="887674" y="206932"/>
                  <a:pt x="888043" y="207209"/>
                </a:cubicBezTo>
                <a:cubicBezTo>
                  <a:pt x="888643" y="207625"/>
                  <a:pt x="889428" y="208040"/>
                  <a:pt x="890120" y="208456"/>
                </a:cubicBezTo>
                <a:cubicBezTo>
                  <a:pt x="890259" y="208548"/>
                  <a:pt x="890398" y="208640"/>
                  <a:pt x="890536" y="208686"/>
                </a:cubicBezTo>
                <a:cubicBezTo>
                  <a:pt x="890305" y="208871"/>
                  <a:pt x="890120" y="209010"/>
                  <a:pt x="889890" y="209195"/>
                </a:cubicBezTo>
                <a:close/>
                <a:moveTo>
                  <a:pt x="889428" y="16284"/>
                </a:moveTo>
                <a:lnTo>
                  <a:pt x="888274" y="14760"/>
                </a:lnTo>
                <a:cubicBezTo>
                  <a:pt x="888966" y="14668"/>
                  <a:pt x="889844" y="14437"/>
                  <a:pt x="890352" y="14622"/>
                </a:cubicBezTo>
                <a:cubicBezTo>
                  <a:pt x="890859" y="14760"/>
                  <a:pt x="890952" y="15314"/>
                  <a:pt x="891229" y="15684"/>
                </a:cubicBezTo>
                <a:cubicBezTo>
                  <a:pt x="890629" y="15869"/>
                  <a:pt x="890029" y="16053"/>
                  <a:pt x="889428" y="16284"/>
                </a:cubicBezTo>
                <a:close/>
                <a:moveTo>
                  <a:pt x="897416" y="172210"/>
                </a:moveTo>
                <a:cubicBezTo>
                  <a:pt x="896862" y="172487"/>
                  <a:pt x="895615" y="172210"/>
                  <a:pt x="895523" y="171841"/>
                </a:cubicBezTo>
                <a:cubicBezTo>
                  <a:pt x="895338" y="170963"/>
                  <a:pt x="895523" y="170178"/>
                  <a:pt x="896908" y="169717"/>
                </a:cubicBezTo>
                <a:cubicBezTo>
                  <a:pt x="897370" y="169532"/>
                  <a:pt x="897970" y="169486"/>
                  <a:pt x="898524" y="169439"/>
                </a:cubicBezTo>
                <a:cubicBezTo>
                  <a:pt x="899771" y="169347"/>
                  <a:pt x="898847" y="169948"/>
                  <a:pt x="899078" y="170086"/>
                </a:cubicBezTo>
                <a:cubicBezTo>
                  <a:pt x="899586" y="171102"/>
                  <a:pt x="898478" y="171656"/>
                  <a:pt x="897416" y="172164"/>
                </a:cubicBezTo>
                <a:close/>
                <a:moveTo>
                  <a:pt x="901295" y="51837"/>
                </a:moveTo>
                <a:cubicBezTo>
                  <a:pt x="900787" y="52022"/>
                  <a:pt x="899817" y="51745"/>
                  <a:pt x="899125" y="51653"/>
                </a:cubicBezTo>
                <a:cubicBezTo>
                  <a:pt x="898986" y="51606"/>
                  <a:pt x="898940" y="51237"/>
                  <a:pt x="898847" y="51052"/>
                </a:cubicBezTo>
                <a:cubicBezTo>
                  <a:pt x="899494" y="49852"/>
                  <a:pt x="901341" y="49159"/>
                  <a:pt x="903557" y="49436"/>
                </a:cubicBezTo>
                <a:cubicBezTo>
                  <a:pt x="904157" y="49482"/>
                  <a:pt x="904526" y="50083"/>
                  <a:pt x="905035" y="50406"/>
                </a:cubicBezTo>
                <a:cubicBezTo>
                  <a:pt x="903834" y="50914"/>
                  <a:pt x="902680" y="51514"/>
                  <a:pt x="901341" y="51884"/>
                </a:cubicBezTo>
                <a:close/>
                <a:moveTo>
                  <a:pt x="911083" y="81526"/>
                </a:moveTo>
                <a:cubicBezTo>
                  <a:pt x="910760" y="81526"/>
                  <a:pt x="910298" y="81434"/>
                  <a:pt x="910114" y="81249"/>
                </a:cubicBezTo>
                <a:cubicBezTo>
                  <a:pt x="909929" y="81111"/>
                  <a:pt x="909975" y="80834"/>
                  <a:pt x="909929" y="80603"/>
                </a:cubicBezTo>
                <a:cubicBezTo>
                  <a:pt x="909883" y="79495"/>
                  <a:pt x="910991" y="79079"/>
                  <a:pt x="912930" y="79402"/>
                </a:cubicBezTo>
                <a:cubicBezTo>
                  <a:pt x="913207" y="79449"/>
                  <a:pt x="913484" y="79772"/>
                  <a:pt x="913530" y="79910"/>
                </a:cubicBezTo>
                <a:cubicBezTo>
                  <a:pt x="913530" y="80603"/>
                  <a:pt x="912330" y="81342"/>
                  <a:pt x="911037" y="81480"/>
                </a:cubicBezTo>
                <a:close/>
                <a:moveTo>
                  <a:pt x="915100" y="60287"/>
                </a:moveTo>
                <a:cubicBezTo>
                  <a:pt x="914038" y="60518"/>
                  <a:pt x="912838" y="60656"/>
                  <a:pt x="911683" y="60749"/>
                </a:cubicBezTo>
                <a:cubicBezTo>
                  <a:pt x="911499" y="60749"/>
                  <a:pt x="911176" y="60425"/>
                  <a:pt x="910944" y="60287"/>
                </a:cubicBezTo>
                <a:cubicBezTo>
                  <a:pt x="911176" y="60056"/>
                  <a:pt x="911314" y="59733"/>
                  <a:pt x="911591" y="59687"/>
                </a:cubicBezTo>
                <a:cubicBezTo>
                  <a:pt x="912699" y="59502"/>
                  <a:pt x="913900" y="59364"/>
                  <a:pt x="915054" y="59225"/>
                </a:cubicBezTo>
                <a:cubicBezTo>
                  <a:pt x="915054" y="59594"/>
                  <a:pt x="915377" y="60287"/>
                  <a:pt x="915100" y="60333"/>
                </a:cubicBezTo>
                <a:close/>
                <a:moveTo>
                  <a:pt x="919348" y="22656"/>
                </a:moveTo>
                <a:cubicBezTo>
                  <a:pt x="919163" y="22933"/>
                  <a:pt x="917963" y="23072"/>
                  <a:pt x="917224" y="23210"/>
                </a:cubicBezTo>
                <a:cubicBezTo>
                  <a:pt x="917132" y="23210"/>
                  <a:pt x="916762" y="22841"/>
                  <a:pt x="916486" y="22610"/>
                </a:cubicBezTo>
                <a:cubicBezTo>
                  <a:pt x="916809" y="22240"/>
                  <a:pt x="916993" y="21779"/>
                  <a:pt x="917501" y="21409"/>
                </a:cubicBezTo>
                <a:cubicBezTo>
                  <a:pt x="917963" y="21086"/>
                  <a:pt x="918748" y="20901"/>
                  <a:pt x="919441" y="20671"/>
                </a:cubicBezTo>
                <a:cubicBezTo>
                  <a:pt x="919441" y="21363"/>
                  <a:pt x="919671" y="22056"/>
                  <a:pt x="919441" y="22656"/>
                </a:cubicBezTo>
                <a:close/>
                <a:moveTo>
                  <a:pt x="921242" y="187447"/>
                </a:moveTo>
                <a:cubicBezTo>
                  <a:pt x="920872" y="187078"/>
                  <a:pt x="920456" y="186754"/>
                  <a:pt x="920041" y="186431"/>
                </a:cubicBezTo>
                <a:cubicBezTo>
                  <a:pt x="920964" y="186246"/>
                  <a:pt x="921934" y="186062"/>
                  <a:pt x="922857" y="185831"/>
                </a:cubicBezTo>
                <a:cubicBezTo>
                  <a:pt x="923042" y="186246"/>
                  <a:pt x="923550" y="186754"/>
                  <a:pt x="923319" y="187031"/>
                </a:cubicBezTo>
                <a:cubicBezTo>
                  <a:pt x="923042" y="187308"/>
                  <a:pt x="921980" y="187355"/>
                  <a:pt x="921242" y="187493"/>
                </a:cubicBezTo>
                <a:close/>
                <a:moveTo>
                  <a:pt x="923688" y="127699"/>
                </a:moveTo>
                <a:cubicBezTo>
                  <a:pt x="923227" y="127884"/>
                  <a:pt x="922811" y="128115"/>
                  <a:pt x="922534" y="128253"/>
                </a:cubicBezTo>
                <a:cubicBezTo>
                  <a:pt x="921333" y="128392"/>
                  <a:pt x="920964" y="127930"/>
                  <a:pt x="920364" y="127653"/>
                </a:cubicBezTo>
                <a:cubicBezTo>
                  <a:pt x="919671" y="127330"/>
                  <a:pt x="919302" y="126868"/>
                  <a:pt x="919856" y="126453"/>
                </a:cubicBezTo>
                <a:cubicBezTo>
                  <a:pt x="920456" y="126037"/>
                  <a:pt x="920918" y="125437"/>
                  <a:pt x="922119" y="125437"/>
                </a:cubicBezTo>
                <a:cubicBezTo>
                  <a:pt x="923319" y="125437"/>
                  <a:pt x="923827" y="126083"/>
                  <a:pt x="924381" y="126499"/>
                </a:cubicBezTo>
                <a:cubicBezTo>
                  <a:pt x="924889" y="126868"/>
                  <a:pt x="924381" y="127376"/>
                  <a:pt x="923734" y="127699"/>
                </a:cubicBezTo>
                <a:close/>
                <a:moveTo>
                  <a:pt x="933985" y="36692"/>
                </a:moveTo>
                <a:cubicBezTo>
                  <a:pt x="933662" y="37016"/>
                  <a:pt x="932739" y="37385"/>
                  <a:pt x="932092" y="37385"/>
                </a:cubicBezTo>
                <a:cubicBezTo>
                  <a:pt x="930891" y="37339"/>
                  <a:pt x="929645" y="37062"/>
                  <a:pt x="928490" y="36785"/>
                </a:cubicBezTo>
                <a:cubicBezTo>
                  <a:pt x="924889" y="35908"/>
                  <a:pt x="923642" y="35030"/>
                  <a:pt x="925074" y="34569"/>
                </a:cubicBezTo>
                <a:cubicBezTo>
                  <a:pt x="926459" y="34153"/>
                  <a:pt x="928075" y="33922"/>
                  <a:pt x="929783" y="33599"/>
                </a:cubicBezTo>
                <a:cubicBezTo>
                  <a:pt x="931307" y="34245"/>
                  <a:pt x="932739" y="34753"/>
                  <a:pt x="933893" y="35446"/>
                </a:cubicBezTo>
                <a:cubicBezTo>
                  <a:pt x="934308" y="35677"/>
                  <a:pt x="934308" y="36370"/>
                  <a:pt x="933985" y="36692"/>
                </a:cubicBezTo>
                <a:close/>
                <a:moveTo>
                  <a:pt x="947283" y="152263"/>
                </a:moveTo>
                <a:cubicBezTo>
                  <a:pt x="946728" y="152079"/>
                  <a:pt x="945574" y="151755"/>
                  <a:pt x="944697" y="151247"/>
                </a:cubicBezTo>
                <a:cubicBezTo>
                  <a:pt x="944512" y="151155"/>
                  <a:pt x="945159" y="150416"/>
                  <a:pt x="945667" y="150047"/>
                </a:cubicBezTo>
                <a:cubicBezTo>
                  <a:pt x="946775" y="149354"/>
                  <a:pt x="947975" y="148662"/>
                  <a:pt x="949222" y="148061"/>
                </a:cubicBezTo>
                <a:cubicBezTo>
                  <a:pt x="950145" y="147600"/>
                  <a:pt x="950884" y="147784"/>
                  <a:pt x="951115" y="148477"/>
                </a:cubicBezTo>
                <a:cubicBezTo>
                  <a:pt x="951346" y="149216"/>
                  <a:pt x="951623" y="149908"/>
                  <a:pt x="951762" y="150601"/>
                </a:cubicBezTo>
                <a:cubicBezTo>
                  <a:pt x="952085" y="152171"/>
                  <a:pt x="951115" y="152633"/>
                  <a:pt x="947329" y="152263"/>
                </a:cubicBezTo>
                <a:close/>
                <a:moveTo>
                  <a:pt x="967968" y="43341"/>
                </a:moveTo>
                <a:cubicBezTo>
                  <a:pt x="967737" y="43249"/>
                  <a:pt x="967368" y="43157"/>
                  <a:pt x="967230" y="43064"/>
                </a:cubicBezTo>
                <a:cubicBezTo>
                  <a:pt x="966998" y="42880"/>
                  <a:pt x="966860" y="42649"/>
                  <a:pt x="966906" y="42464"/>
                </a:cubicBezTo>
                <a:cubicBezTo>
                  <a:pt x="966952" y="42002"/>
                  <a:pt x="967091" y="41587"/>
                  <a:pt x="967276" y="40894"/>
                </a:cubicBezTo>
                <a:cubicBezTo>
                  <a:pt x="967276" y="40941"/>
                  <a:pt x="967276" y="40709"/>
                  <a:pt x="967506" y="40525"/>
                </a:cubicBezTo>
                <a:cubicBezTo>
                  <a:pt x="967691" y="40340"/>
                  <a:pt x="967968" y="40202"/>
                  <a:pt x="968245" y="40017"/>
                </a:cubicBezTo>
                <a:cubicBezTo>
                  <a:pt x="968569" y="40340"/>
                  <a:pt x="969261" y="40664"/>
                  <a:pt x="969215" y="40941"/>
                </a:cubicBezTo>
                <a:cubicBezTo>
                  <a:pt x="968984" y="41772"/>
                  <a:pt x="968430" y="42557"/>
                  <a:pt x="968014" y="43341"/>
                </a:cubicBezTo>
                <a:close/>
                <a:moveTo>
                  <a:pt x="970323" y="37108"/>
                </a:moveTo>
                <a:cubicBezTo>
                  <a:pt x="966952" y="37385"/>
                  <a:pt x="963582" y="37570"/>
                  <a:pt x="960119" y="37616"/>
                </a:cubicBezTo>
                <a:cubicBezTo>
                  <a:pt x="960119" y="37616"/>
                  <a:pt x="960073" y="37616"/>
                  <a:pt x="960026" y="37616"/>
                </a:cubicBezTo>
                <a:cubicBezTo>
                  <a:pt x="959842" y="37755"/>
                  <a:pt x="959565" y="37939"/>
                  <a:pt x="959195" y="38078"/>
                </a:cubicBezTo>
                <a:cubicBezTo>
                  <a:pt x="959057" y="38170"/>
                  <a:pt x="958918" y="38216"/>
                  <a:pt x="958780" y="38309"/>
                </a:cubicBezTo>
                <a:cubicBezTo>
                  <a:pt x="958364" y="38078"/>
                  <a:pt x="957995" y="37801"/>
                  <a:pt x="957533" y="37616"/>
                </a:cubicBezTo>
                <a:cubicBezTo>
                  <a:pt x="956887" y="37339"/>
                  <a:pt x="957210" y="37154"/>
                  <a:pt x="957625" y="36877"/>
                </a:cubicBezTo>
                <a:cubicBezTo>
                  <a:pt x="957856" y="36739"/>
                  <a:pt x="958041" y="36647"/>
                  <a:pt x="958225" y="36554"/>
                </a:cubicBezTo>
                <a:cubicBezTo>
                  <a:pt x="958134" y="36185"/>
                  <a:pt x="958410" y="35723"/>
                  <a:pt x="958780" y="35400"/>
                </a:cubicBezTo>
                <a:cubicBezTo>
                  <a:pt x="960488" y="34015"/>
                  <a:pt x="963166" y="34153"/>
                  <a:pt x="966768" y="34384"/>
                </a:cubicBezTo>
                <a:cubicBezTo>
                  <a:pt x="967506" y="34615"/>
                  <a:pt x="969030" y="35030"/>
                  <a:pt x="970554" y="35492"/>
                </a:cubicBezTo>
                <a:cubicBezTo>
                  <a:pt x="970923" y="35584"/>
                  <a:pt x="971339" y="35908"/>
                  <a:pt x="971247" y="36046"/>
                </a:cubicBezTo>
                <a:cubicBezTo>
                  <a:pt x="971062" y="36415"/>
                  <a:pt x="970739" y="37062"/>
                  <a:pt x="970323" y="37108"/>
                </a:cubicBezTo>
                <a:close/>
                <a:moveTo>
                  <a:pt x="983113" y="123221"/>
                </a:moveTo>
                <a:cubicBezTo>
                  <a:pt x="981312" y="123729"/>
                  <a:pt x="979142" y="123082"/>
                  <a:pt x="978727" y="121974"/>
                </a:cubicBezTo>
                <a:cubicBezTo>
                  <a:pt x="978680" y="121789"/>
                  <a:pt x="978865" y="121512"/>
                  <a:pt x="979142" y="121374"/>
                </a:cubicBezTo>
                <a:cubicBezTo>
                  <a:pt x="979373" y="121235"/>
                  <a:pt x="979835" y="121281"/>
                  <a:pt x="980204" y="121235"/>
                </a:cubicBezTo>
                <a:cubicBezTo>
                  <a:pt x="981866" y="121004"/>
                  <a:pt x="982651" y="121743"/>
                  <a:pt x="983482" y="122343"/>
                </a:cubicBezTo>
                <a:cubicBezTo>
                  <a:pt x="983713" y="122482"/>
                  <a:pt x="983436" y="123128"/>
                  <a:pt x="983113" y="123221"/>
                </a:cubicBezTo>
                <a:close/>
                <a:moveTo>
                  <a:pt x="996642" y="43434"/>
                </a:moveTo>
                <a:cubicBezTo>
                  <a:pt x="990870" y="43942"/>
                  <a:pt x="986022" y="46712"/>
                  <a:pt x="980435" y="45465"/>
                </a:cubicBezTo>
                <a:cubicBezTo>
                  <a:pt x="978542" y="45188"/>
                  <a:pt x="977618" y="45096"/>
                  <a:pt x="976926" y="44865"/>
                </a:cubicBezTo>
                <a:cubicBezTo>
                  <a:pt x="976279" y="44634"/>
                  <a:pt x="975633" y="44172"/>
                  <a:pt x="975495" y="43757"/>
                </a:cubicBezTo>
                <a:cubicBezTo>
                  <a:pt x="975079" y="42649"/>
                  <a:pt x="978219" y="40294"/>
                  <a:pt x="979696" y="40709"/>
                </a:cubicBezTo>
                <a:cubicBezTo>
                  <a:pt x="984083" y="41956"/>
                  <a:pt x="988284" y="40987"/>
                  <a:pt x="992578" y="41033"/>
                </a:cubicBezTo>
                <a:cubicBezTo>
                  <a:pt x="993779" y="41033"/>
                  <a:pt x="995026" y="41448"/>
                  <a:pt x="996272" y="41725"/>
                </a:cubicBezTo>
                <a:cubicBezTo>
                  <a:pt x="996642" y="41818"/>
                  <a:pt x="997103" y="42095"/>
                  <a:pt x="997103" y="42279"/>
                </a:cubicBezTo>
                <a:cubicBezTo>
                  <a:pt x="997103" y="42695"/>
                  <a:pt x="996965" y="43434"/>
                  <a:pt x="996688" y="43434"/>
                </a:cubicBezTo>
                <a:close/>
                <a:moveTo>
                  <a:pt x="998996" y="31521"/>
                </a:moveTo>
                <a:cubicBezTo>
                  <a:pt x="997288" y="32121"/>
                  <a:pt x="995534" y="32722"/>
                  <a:pt x="993686" y="33230"/>
                </a:cubicBezTo>
                <a:cubicBezTo>
                  <a:pt x="993455" y="33322"/>
                  <a:pt x="992578" y="33230"/>
                  <a:pt x="992532" y="33091"/>
                </a:cubicBezTo>
                <a:cubicBezTo>
                  <a:pt x="992301" y="32675"/>
                  <a:pt x="991978" y="32029"/>
                  <a:pt x="992301" y="31891"/>
                </a:cubicBezTo>
                <a:cubicBezTo>
                  <a:pt x="993964" y="31244"/>
                  <a:pt x="995764" y="30690"/>
                  <a:pt x="997611" y="30182"/>
                </a:cubicBezTo>
                <a:cubicBezTo>
                  <a:pt x="997888" y="30090"/>
                  <a:pt x="998442" y="30228"/>
                  <a:pt x="998812" y="30275"/>
                </a:cubicBezTo>
                <a:cubicBezTo>
                  <a:pt x="999089" y="30505"/>
                  <a:pt x="999458" y="30690"/>
                  <a:pt x="999504" y="30875"/>
                </a:cubicBezTo>
                <a:cubicBezTo>
                  <a:pt x="999504" y="31106"/>
                  <a:pt x="999319" y="31383"/>
                  <a:pt x="998996" y="31475"/>
                </a:cubicBezTo>
                <a:close/>
                <a:moveTo>
                  <a:pt x="1008831" y="130100"/>
                </a:moveTo>
                <a:cubicBezTo>
                  <a:pt x="1008831" y="130100"/>
                  <a:pt x="1008231" y="130377"/>
                  <a:pt x="1007908" y="130424"/>
                </a:cubicBezTo>
                <a:cubicBezTo>
                  <a:pt x="1006338" y="130793"/>
                  <a:pt x="1004814" y="131393"/>
                  <a:pt x="1003106" y="131162"/>
                </a:cubicBezTo>
                <a:cubicBezTo>
                  <a:pt x="1002367" y="131162"/>
                  <a:pt x="1001721" y="131162"/>
                  <a:pt x="1001166" y="131162"/>
                </a:cubicBezTo>
                <a:cubicBezTo>
                  <a:pt x="1001028" y="131162"/>
                  <a:pt x="1000797" y="131070"/>
                  <a:pt x="1000705" y="130978"/>
                </a:cubicBezTo>
                <a:cubicBezTo>
                  <a:pt x="1000612" y="130931"/>
                  <a:pt x="1000520" y="130793"/>
                  <a:pt x="1000566" y="130747"/>
                </a:cubicBezTo>
                <a:cubicBezTo>
                  <a:pt x="1001444" y="129962"/>
                  <a:pt x="1005045" y="128484"/>
                  <a:pt x="1006707" y="128346"/>
                </a:cubicBezTo>
                <a:cubicBezTo>
                  <a:pt x="1007446" y="128253"/>
                  <a:pt x="1008462" y="128161"/>
                  <a:pt x="1008785" y="128715"/>
                </a:cubicBezTo>
                <a:cubicBezTo>
                  <a:pt x="1009062" y="129131"/>
                  <a:pt x="1008924" y="129638"/>
                  <a:pt x="1008785" y="130147"/>
                </a:cubicBezTo>
                <a:close/>
                <a:moveTo>
                  <a:pt x="1014972" y="175442"/>
                </a:moveTo>
                <a:cubicBezTo>
                  <a:pt x="1014279" y="175765"/>
                  <a:pt x="1013725" y="175950"/>
                  <a:pt x="1012895" y="175719"/>
                </a:cubicBezTo>
                <a:cubicBezTo>
                  <a:pt x="1012294" y="175534"/>
                  <a:pt x="1012294" y="175119"/>
                  <a:pt x="1012895" y="174519"/>
                </a:cubicBezTo>
                <a:cubicBezTo>
                  <a:pt x="1012987" y="174426"/>
                  <a:pt x="1013218" y="174380"/>
                  <a:pt x="1013310" y="174288"/>
                </a:cubicBezTo>
                <a:cubicBezTo>
                  <a:pt x="1013818" y="173734"/>
                  <a:pt x="1013864" y="173734"/>
                  <a:pt x="1013171" y="173087"/>
                </a:cubicBezTo>
                <a:cubicBezTo>
                  <a:pt x="1012941" y="172857"/>
                  <a:pt x="1012248" y="172672"/>
                  <a:pt x="1013033" y="172348"/>
                </a:cubicBezTo>
                <a:cubicBezTo>
                  <a:pt x="1013495" y="172118"/>
                  <a:pt x="1014141" y="171610"/>
                  <a:pt x="1014233" y="171656"/>
                </a:cubicBezTo>
                <a:cubicBezTo>
                  <a:pt x="1014880" y="171887"/>
                  <a:pt x="1015526" y="172256"/>
                  <a:pt x="1015942" y="172625"/>
                </a:cubicBezTo>
                <a:cubicBezTo>
                  <a:pt x="1016219" y="172902"/>
                  <a:pt x="1016080" y="173318"/>
                  <a:pt x="1016034" y="172857"/>
                </a:cubicBezTo>
                <a:cubicBezTo>
                  <a:pt x="1016173" y="174380"/>
                  <a:pt x="1016126" y="175027"/>
                  <a:pt x="1014972" y="175534"/>
                </a:cubicBezTo>
                <a:close/>
                <a:moveTo>
                  <a:pt x="1017096" y="134394"/>
                </a:moveTo>
                <a:cubicBezTo>
                  <a:pt x="1016358" y="134902"/>
                  <a:pt x="1015434" y="134995"/>
                  <a:pt x="1014510" y="134856"/>
                </a:cubicBezTo>
                <a:cubicBezTo>
                  <a:pt x="1014649" y="135041"/>
                  <a:pt x="1014787" y="135226"/>
                  <a:pt x="1014972" y="135549"/>
                </a:cubicBezTo>
                <a:cubicBezTo>
                  <a:pt x="1014742" y="135687"/>
                  <a:pt x="1014326" y="136057"/>
                  <a:pt x="1014141" y="136010"/>
                </a:cubicBezTo>
                <a:cubicBezTo>
                  <a:pt x="1013495" y="135872"/>
                  <a:pt x="1013495" y="135133"/>
                  <a:pt x="1014095" y="134856"/>
                </a:cubicBezTo>
                <a:cubicBezTo>
                  <a:pt x="1014141" y="134856"/>
                  <a:pt x="1014187" y="134856"/>
                  <a:pt x="1014279" y="134856"/>
                </a:cubicBezTo>
                <a:cubicBezTo>
                  <a:pt x="1013772" y="134764"/>
                  <a:pt x="1013264" y="134625"/>
                  <a:pt x="1012802" y="134394"/>
                </a:cubicBezTo>
                <a:cubicBezTo>
                  <a:pt x="1012341" y="134210"/>
                  <a:pt x="1012433" y="133610"/>
                  <a:pt x="1012248" y="133194"/>
                </a:cubicBezTo>
                <a:cubicBezTo>
                  <a:pt x="1013402" y="132363"/>
                  <a:pt x="1015018" y="132224"/>
                  <a:pt x="1016450" y="132778"/>
                </a:cubicBezTo>
                <a:cubicBezTo>
                  <a:pt x="1017096" y="133009"/>
                  <a:pt x="1017512" y="134071"/>
                  <a:pt x="1017096" y="134394"/>
                </a:cubicBezTo>
                <a:close/>
                <a:moveTo>
                  <a:pt x="1018250" y="69706"/>
                </a:moveTo>
                <a:cubicBezTo>
                  <a:pt x="1015711" y="70814"/>
                  <a:pt x="1013125" y="71922"/>
                  <a:pt x="1010493" y="72892"/>
                </a:cubicBezTo>
                <a:cubicBezTo>
                  <a:pt x="1009986" y="73077"/>
                  <a:pt x="1008739" y="72892"/>
                  <a:pt x="1008139" y="72661"/>
                </a:cubicBezTo>
                <a:cubicBezTo>
                  <a:pt x="1007538" y="72431"/>
                  <a:pt x="1007215" y="71922"/>
                  <a:pt x="1006846" y="71553"/>
                </a:cubicBezTo>
                <a:cubicBezTo>
                  <a:pt x="1006846" y="71322"/>
                  <a:pt x="1006799" y="71045"/>
                  <a:pt x="1006984" y="70861"/>
                </a:cubicBezTo>
                <a:cubicBezTo>
                  <a:pt x="1009108" y="69013"/>
                  <a:pt x="1012017" y="67859"/>
                  <a:pt x="1016265" y="68229"/>
                </a:cubicBezTo>
                <a:cubicBezTo>
                  <a:pt x="1016958" y="68275"/>
                  <a:pt x="1017696" y="68736"/>
                  <a:pt x="1018205" y="69060"/>
                </a:cubicBezTo>
                <a:cubicBezTo>
                  <a:pt x="1018389" y="69152"/>
                  <a:pt x="1018435" y="69614"/>
                  <a:pt x="1018250" y="69660"/>
                </a:cubicBezTo>
                <a:close/>
                <a:moveTo>
                  <a:pt x="1020143" y="154064"/>
                </a:moveTo>
                <a:cubicBezTo>
                  <a:pt x="1019636" y="154064"/>
                  <a:pt x="1018528" y="153464"/>
                  <a:pt x="1018528" y="153187"/>
                </a:cubicBezTo>
                <a:cubicBezTo>
                  <a:pt x="1018528" y="152817"/>
                  <a:pt x="1019220" y="152263"/>
                  <a:pt x="1019867" y="152125"/>
                </a:cubicBezTo>
                <a:cubicBezTo>
                  <a:pt x="1022267" y="151755"/>
                  <a:pt x="1023976" y="152356"/>
                  <a:pt x="1024992" y="153602"/>
                </a:cubicBezTo>
                <a:cubicBezTo>
                  <a:pt x="1023376" y="153787"/>
                  <a:pt x="1021806" y="154018"/>
                  <a:pt x="1020143" y="154018"/>
                </a:cubicBezTo>
                <a:close/>
                <a:moveTo>
                  <a:pt x="1056851" y="159512"/>
                </a:moveTo>
                <a:cubicBezTo>
                  <a:pt x="1057220" y="159512"/>
                  <a:pt x="1057636" y="159512"/>
                  <a:pt x="1058051" y="159512"/>
                </a:cubicBezTo>
                <a:cubicBezTo>
                  <a:pt x="1058651" y="159512"/>
                  <a:pt x="1059252" y="159466"/>
                  <a:pt x="1059806" y="159512"/>
                </a:cubicBezTo>
                <a:cubicBezTo>
                  <a:pt x="1060406" y="159559"/>
                  <a:pt x="1060868" y="159790"/>
                  <a:pt x="1060730" y="160205"/>
                </a:cubicBezTo>
                <a:cubicBezTo>
                  <a:pt x="1060683" y="160436"/>
                  <a:pt x="1060730" y="160667"/>
                  <a:pt x="1060730" y="160898"/>
                </a:cubicBezTo>
                <a:cubicBezTo>
                  <a:pt x="1060730" y="161405"/>
                  <a:pt x="1059944" y="161821"/>
                  <a:pt x="1059252" y="161636"/>
                </a:cubicBezTo>
                <a:cubicBezTo>
                  <a:pt x="1058236" y="161359"/>
                  <a:pt x="1057497" y="160805"/>
                  <a:pt x="1056297" y="160759"/>
                </a:cubicBezTo>
                <a:cubicBezTo>
                  <a:pt x="1056159" y="160759"/>
                  <a:pt x="1055974" y="160390"/>
                  <a:pt x="1055927" y="160159"/>
                </a:cubicBezTo>
                <a:cubicBezTo>
                  <a:pt x="1055789" y="159743"/>
                  <a:pt x="1056251" y="159559"/>
                  <a:pt x="1056851" y="159466"/>
                </a:cubicBezTo>
                <a:close/>
                <a:moveTo>
                  <a:pt x="1038613" y="24134"/>
                </a:moveTo>
                <a:cubicBezTo>
                  <a:pt x="1037920" y="24134"/>
                  <a:pt x="1036812" y="24318"/>
                  <a:pt x="1036812" y="23718"/>
                </a:cubicBezTo>
                <a:cubicBezTo>
                  <a:pt x="1036812" y="23395"/>
                  <a:pt x="1037782" y="23025"/>
                  <a:pt x="1038474" y="22748"/>
                </a:cubicBezTo>
                <a:cubicBezTo>
                  <a:pt x="1038613" y="22748"/>
                  <a:pt x="1039259" y="23164"/>
                  <a:pt x="1039721" y="23349"/>
                </a:cubicBezTo>
                <a:cubicBezTo>
                  <a:pt x="1041199" y="22333"/>
                  <a:pt x="1043137" y="22702"/>
                  <a:pt x="1044938" y="22702"/>
                </a:cubicBezTo>
                <a:cubicBezTo>
                  <a:pt x="1044708" y="22610"/>
                  <a:pt x="1044430" y="22471"/>
                  <a:pt x="1044154" y="22379"/>
                </a:cubicBezTo>
                <a:cubicBezTo>
                  <a:pt x="1045723" y="21686"/>
                  <a:pt x="1047154" y="21040"/>
                  <a:pt x="1048632" y="20394"/>
                </a:cubicBezTo>
                <a:cubicBezTo>
                  <a:pt x="1048817" y="20347"/>
                  <a:pt x="1049556" y="20486"/>
                  <a:pt x="1049602" y="20624"/>
                </a:cubicBezTo>
                <a:cubicBezTo>
                  <a:pt x="1049925" y="20994"/>
                  <a:pt x="1050387" y="21640"/>
                  <a:pt x="1050110" y="21825"/>
                </a:cubicBezTo>
                <a:cubicBezTo>
                  <a:pt x="1049325" y="22240"/>
                  <a:pt x="1048401" y="22610"/>
                  <a:pt x="1047478" y="22979"/>
                </a:cubicBezTo>
                <a:cubicBezTo>
                  <a:pt x="1047940" y="23210"/>
                  <a:pt x="1048263" y="23533"/>
                  <a:pt x="1048725" y="23764"/>
                </a:cubicBezTo>
                <a:cubicBezTo>
                  <a:pt x="1049279" y="24087"/>
                  <a:pt x="1048632" y="24780"/>
                  <a:pt x="1047801" y="24826"/>
                </a:cubicBezTo>
                <a:cubicBezTo>
                  <a:pt x="1047617" y="24826"/>
                  <a:pt x="1047386" y="24826"/>
                  <a:pt x="1047201" y="24826"/>
                </a:cubicBezTo>
                <a:cubicBezTo>
                  <a:pt x="1046970" y="24826"/>
                  <a:pt x="1046785" y="24826"/>
                  <a:pt x="1046600" y="24826"/>
                </a:cubicBezTo>
                <a:cubicBezTo>
                  <a:pt x="1045216" y="24872"/>
                  <a:pt x="1044523" y="23857"/>
                  <a:pt x="1042861" y="24087"/>
                </a:cubicBezTo>
                <a:cubicBezTo>
                  <a:pt x="1041522" y="24272"/>
                  <a:pt x="1040090" y="24134"/>
                  <a:pt x="1038705" y="24087"/>
                </a:cubicBezTo>
                <a:close/>
                <a:moveTo>
                  <a:pt x="1053480" y="93254"/>
                </a:moveTo>
                <a:cubicBezTo>
                  <a:pt x="1053157" y="93347"/>
                  <a:pt x="1052788" y="93485"/>
                  <a:pt x="1052649" y="93439"/>
                </a:cubicBezTo>
                <a:cubicBezTo>
                  <a:pt x="1050895" y="92793"/>
                  <a:pt x="1049279" y="92054"/>
                  <a:pt x="1047016" y="92146"/>
                </a:cubicBezTo>
                <a:cubicBezTo>
                  <a:pt x="1046832" y="92146"/>
                  <a:pt x="1046416" y="91777"/>
                  <a:pt x="1046462" y="91777"/>
                </a:cubicBezTo>
                <a:cubicBezTo>
                  <a:pt x="1047293" y="91269"/>
                  <a:pt x="1048124" y="90761"/>
                  <a:pt x="1048909" y="90253"/>
                </a:cubicBezTo>
                <a:cubicBezTo>
                  <a:pt x="1049279" y="90022"/>
                  <a:pt x="1049371" y="90068"/>
                  <a:pt x="1049787" y="90299"/>
                </a:cubicBezTo>
                <a:cubicBezTo>
                  <a:pt x="1050987" y="91084"/>
                  <a:pt x="1052280" y="91777"/>
                  <a:pt x="1053526" y="92562"/>
                </a:cubicBezTo>
                <a:cubicBezTo>
                  <a:pt x="1053711" y="92700"/>
                  <a:pt x="1053526" y="93023"/>
                  <a:pt x="1053526" y="93254"/>
                </a:cubicBezTo>
                <a:close/>
                <a:moveTo>
                  <a:pt x="1054265" y="176642"/>
                </a:moveTo>
                <a:cubicBezTo>
                  <a:pt x="1053619" y="176135"/>
                  <a:pt x="1053480" y="176135"/>
                  <a:pt x="1054358" y="175673"/>
                </a:cubicBezTo>
                <a:cubicBezTo>
                  <a:pt x="1054634" y="175534"/>
                  <a:pt x="1054866" y="175350"/>
                  <a:pt x="1055189" y="175211"/>
                </a:cubicBezTo>
                <a:cubicBezTo>
                  <a:pt x="1055327" y="175165"/>
                  <a:pt x="1055512" y="175165"/>
                  <a:pt x="1055697" y="175119"/>
                </a:cubicBezTo>
                <a:cubicBezTo>
                  <a:pt x="1056020" y="175119"/>
                  <a:pt x="1056482" y="175119"/>
                  <a:pt x="1056713" y="175257"/>
                </a:cubicBezTo>
                <a:cubicBezTo>
                  <a:pt x="1057313" y="175534"/>
                  <a:pt x="1057821" y="175904"/>
                  <a:pt x="1058282" y="176227"/>
                </a:cubicBezTo>
                <a:cubicBezTo>
                  <a:pt x="1058698" y="176504"/>
                  <a:pt x="1058006" y="177197"/>
                  <a:pt x="1057313" y="177243"/>
                </a:cubicBezTo>
                <a:cubicBezTo>
                  <a:pt x="1056205" y="177243"/>
                  <a:pt x="1055050" y="177335"/>
                  <a:pt x="1054219" y="176642"/>
                </a:cubicBezTo>
                <a:close/>
                <a:moveTo>
                  <a:pt x="1062992" y="203885"/>
                </a:moveTo>
                <a:cubicBezTo>
                  <a:pt x="1061376" y="204115"/>
                  <a:pt x="1060268" y="205085"/>
                  <a:pt x="1058329" y="204901"/>
                </a:cubicBezTo>
                <a:cubicBezTo>
                  <a:pt x="1057636" y="204854"/>
                  <a:pt x="1057267" y="204716"/>
                  <a:pt x="1057128" y="204346"/>
                </a:cubicBezTo>
                <a:cubicBezTo>
                  <a:pt x="1057036" y="204115"/>
                  <a:pt x="1057128" y="203885"/>
                  <a:pt x="1057128" y="203515"/>
                </a:cubicBezTo>
                <a:cubicBezTo>
                  <a:pt x="1057128" y="203146"/>
                  <a:pt x="1057128" y="202730"/>
                  <a:pt x="1058329" y="202730"/>
                </a:cubicBezTo>
                <a:cubicBezTo>
                  <a:pt x="1059714" y="202730"/>
                  <a:pt x="1061099" y="202730"/>
                  <a:pt x="1062484" y="202730"/>
                </a:cubicBezTo>
                <a:cubicBezTo>
                  <a:pt x="1062715" y="202730"/>
                  <a:pt x="1063084" y="203007"/>
                  <a:pt x="1063131" y="203192"/>
                </a:cubicBezTo>
                <a:cubicBezTo>
                  <a:pt x="1063223" y="203377"/>
                  <a:pt x="1063131" y="203792"/>
                  <a:pt x="1062992" y="203838"/>
                </a:cubicBezTo>
                <a:close/>
                <a:moveTo>
                  <a:pt x="1062577" y="30182"/>
                </a:moveTo>
                <a:cubicBezTo>
                  <a:pt x="1062023" y="30275"/>
                  <a:pt x="1060730" y="29951"/>
                  <a:pt x="1060545" y="29674"/>
                </a:cubicBezTo>
                <a:cubicBezTo>
                  <a:pt x="1059714" y="28335"/>
                  <a:pt x="1059160" y="26996"/>
                  <a:pt x="1058651" y="25934"/>
                </a:cubicBezTo>
                <a:cubicBezTo>
                  <a:pt x="1059206" y="25426"/>
                  <a:pt x="1059390" y="25057"/>
                  <a:pt x="1059622" y="25057"/>
                </a:cubicBezTo>
                <a:cubicBezTo>
                  <a:pt x="1060360" y="25057"/>
                  <a:pt x="1061514" y="25103"/>
                  <a:pt x="1061653" y="25288"/>
                </a:cubicBezTo>
                <a:cubicBezTo>
                  <a:pt x="1062623" y="26581"/>
                  <a:pt x="1063454" y="27920"/>
                  <a:pt x="1064100" y="29305"/>
                </a:cubicBezTo>
                <a:cubicBezTo>
                  <a:pt x="1064239" y="29582"/>
                  <a:pt x="1063269" y="30136"/>
                  <a:pt x="1062577" y="30228"/>
                </a:cubicBezTo>
                <a:close/>
                <a:moveTo>
                  <a:pt x="1062207" y="13237"/>
                </a:moveTo>
                <a:cubicBezTo>
                  <a:pt x="1061330" y="13144"/>
                  <a:pt x="1060637" y="12498"/>
                  <a:pt x="1059944" y="12129"/>
                </a:cubicBezTo>
                <a:cubicBezTo>
                  <a:pt x="1061053" y="10974"/>
                  <a:pt x="1062623" y="10743"/>
                  <a:pt x="1064146" y="11251"/>
                </a:cubicBezTo>
                <a:cubicBezTo>
                  <a:pt x="1064885" y="11482"/>
                  <a:pt x="1065070" y="12313"/>
                  <a:pt x="1065532" y="12821"/>
                </a:cubicBezTo>
                <a:cubicBezTo>
                  <a:pt x="1064423" y="13006"/>
                  <a:pt x="1063269" y="13329"/>
                  <a:pt x="1062253" y="13237"/>
                </a:cubicBezTo>
                <a:close/>
                <a:moveTo>
                  <a:pt x="1589363" y="130562"/>
                </a:moveTo>
                <a:cubicBezTo>
                  <a:pt x="1588901" y="130747"/>
                  <a:pt x="1588485" y="130978"/>
                  <a:pt x="1588208" y="131162"/>
                </a:cubicBezTo>
                <a:cubicBezTo>
                  <a:pt x="1587008" y="131301"/>
                  <a:pt x="1586639" y="130839"/>
                  <a:pt x="1586038" y="130562"/>
                </a:cubicBezTo>
                <a:cubicBezTo>
                  <a:pt x="1585346" y="130239"/>
                  <a:pt x="1584977" y="129777"/>
                  <a:pt x="1585531" y="129361"/>
                </a:cubicBezTo>
                <a:cubicBezTo>
                  <a:pt x="1586085" y="128946"/>
                  <a:pt x="1586546" y="128300"/>
                  <a:pt x="1587793" y="128346"/>
                </a:cubicBezTo>
                <a:cubicBezTo>
                  <a:pt x="1588947" y="128346"/>
                  <a:pt x="1589455" y="128992"/>
                  <a:pt x="1590009" y="129408"/>
                </a:cubicBezTo>
                <a:cubicBezTo>
                  <a:pt x="1590517" y="129777"/>
                  <a:pt x="1590055" y="130285"/>
                  <a:pt x="1589363" y="130608"/>
                </a:cubicBezTo>
                <a:close/>
                <a:moveTo>
                  <a:pt x="1528876" y="64489"/>
                </a:moveTo>
                <a:cubicBezTo>
                  <a:pt x="1531000" y="64719"/>
                  <a:pt x="1532986" y="65320"/>
                  <a:pt x="1534140" y="65551"/>
                </a:cubicBezTo>
                <a:cubicBezTo>
                  <a:pt x="1536772" y="65920"/>
                  <a:pt x="1538665" y="66012"/>
                  <a:pt x="1540189" y="66474"/>
                </a:cubicBezTo>
                <a:cubicBezTo>
                  <a:pt x="1541066" y="66705"/>
                  <a:pt x="1541712" y="67582"/>
                  <a:pt x="1541851" y="68136"/>
                </a:cubicBezTo>
                <a:cubicBezTo>
                  <a:pt x="1541989" y="68829"/>
                  <a:pt x="1541482" y="69522"/>
                  <a:pt x="1541158" y="70168"/>
                </a:cubicBezTo>
                <a:cubicBezTo>
                  <a:pt x="1541066" y="70306"/>
                  <a:pt x="1540281" y="70491"/>
                  <a:pt x="1540004" y="70399"/>
                </a:cubicBezTo>
                <a:cubicBezTo>
                  <a:pt x="1535571" y="69383"/>
                  <a:pt x="1531093" y="68367"/>
                  <a:pt x="1526798" y="67213"/>
                </a:cubicBezTo>
                <a:cubicBezTo>
                  <a:pt x="1526106" y="67028"/>
                  <a:pt x="1525690" y="65828"/>
                  <a:pt x="1526014" y="65320"/>
                </a:cubicBezTo>
                <a:cubicBezTo>
                  <a:pt x="1526337" y="64858"/>
                  <a:pt x="1527999" y="64350"/>
                  <a:pt x="1528923" y="64442"/>
                </a:cubicBezTo>
                <a:close/>
                <a:moveTo>
                  <a:pt x="1527445" y="152910"/>
                </a:moveTo>
                <a:cubicBezTo>
                  <a:pt x="1524352" y="152679"/>
                  <a:pt x="1521950" y="151755"/>
                  <a:pt x="1519965" y="150463"/>
                </a:cubicBezTo>
                <a:cubicBezTo>
                  <a:pt x="1519780" y="150324"/>
                  <a:pt x="1519780" y="150001"/>
                  <a:pt x="1519965" y="149908"/>
                </a:cubicBezTo>
                <a:cubicBezTo>
                  <a:pt x="1520196" y="149770"/>
                  <a:pt x="1520704" y="149678"/>
                  <a:pt x="1521073" y="149678"/>
                </a:cubicBezTo>
                <a:cubicBezTo>
                  <a:pt x="1525321" y="149724"/>
                  <a:pt x="1526198" y="150139"/>
                  <a:pt x="1527491" y="152910"/>
                </a:cubicBezTo>
                <a:close/>
                <a:moveTo>
                  <a:pt x="1520426" y="19424"/>
                </a:moveTo>
                <a:cubicBezTo>
                  <a:pt x="1520842" y="19055"/>
                  <a:pt x="1522966" y="19055"/>
                  <a:pt x="1523566" y="19424"/>
                </a:cubicBezTo>
                <a:cubicBezTo>
                  <a:pt x="1523705" y="19470"/>
                  <a:pt x="1523751" y="19609"/>
                  <a:pt x="1523843" y="19701"/>
                </a:cubicBezTo>
                <a:cubicBezTo>
                  <a:pt x="1523936" y="20024"/>
                  <a:pt x="1522366" y="21409"/>
                  <a:pt x="1522089" y="21271"/>
                </a:cubicBezTo>
                <a:cubicBezTo>
                  <a:pt x="1521396" y="20948"/>
                  <a:pt x="1520796" y="20486"/>
                  <a:pt x="1520242" y="20070"/>
                </a:cubicBezTo>
                <a:cubicBezTo>
                  <a:pt x="1520103" y="19932"/>
                  <a:pt x="1520242" y="19609"/>
                  <a:pt x="1520426" y="19470"/>
                </a:cubicBezTo>
                <a:close/>
                <a:moveTo>
                  <a:pt x="1520796" y="50960"/>
                </a:moveTo>
                <a:cubicBezTo>
                  <a:pt x="1521304" y="50775"/>
                  <a:pt x="1522551" y="50960"/>
                  <a:pt x="1523105" y="51237"/>
                </a:cubicBezTo>
                <a:cubicBezTo>
                  <a:pt x="1524074" y="51699"/>
                  <a:pt x="1524859" y="52345"/>
                  <a:pt x="1525552" y="52945"/>
                </a:cubicBezTo>
                <a:cubicBezTo>
                  <a:pt x="1526383" y="53684"/>
                  <a:pt x="1525690" y="54561"/>
                  <a:pt x="1524397" y="54469"/>
                </a:cubicBezTo>
                <a:cubicBezTo>
                  <a:pt x="1522735" y="54331"/>
                  <a:pt x="1521027" y="54054"/>
                  <a:pt x="1519503" y="53638"/>
                </a:cubicBezTo>
                <a:cubicBezTo>
                  <a:pt x="1518949" y="53499"/>
                  <a:pt x="1518764" y="52853"/>
                  <a:pt x="1518303" y="52253"/>
                </a:cubicBezTo>
                <a:cubicBezTo>
                  <a:pt x="1519042" y="51837"/>
                  <a:pt x="1519780" y="51237"/>
                  <a:pt x="1520842" y="50960"/>
                </a:cubicBezTo>
                <a:close/>
                <a:moveTo>
                  <a:pt x="1517887" y="107937"/>
                </a:moveTo>
                <a:cubicBezTo>
                  <a:pt x="1518441" y="107383"/>
                  <a:pt x="1519365" y="106968"/>
                  <a:pt x="1520796" y="106137"/>
                </a:cubicBezTo>
                <a:cubicBezTo>
                  <a:pt x="1520519" y="107291"/>
                  <a:pt x="1520565" y="107983"/>
                  <a:pt x="1520196" y="108584"/>
                </a:cubicBezTo>
                <a:cubicBezTo>
                  <a:pt x="1519965" y="108861"/>
                  <a:pt x="1518903" y="108953"/>
                  <a:pt x="1518210" y="109138"/>
                </a:cubicBezTo>
                <a:cubicBezTo>
                  <a:pt x="1518072" y="108722"/>
                  <a:pt x="1517656" y="108260"/>
                  <a:pt x="1517933" y="107983"/>
                </a:cubicBezTo>
                <a:close/>
                <a:moveTo>
                  <a:pt x="1515486" y="63796"/>
                </a:moveTo>
                <a:cubicBezTo>
                  <a:pt x="1515994" y="64165"/>
                  <a:pt x="1516687" y="64766"/>
                  <a:pt x="1516502" y="65089"/>
                </a:cubicBezTo>
                <a:cubicBezTo>
                  <a:pt x="1516225" y="65643"/>
                  <a:pt x="1515255" y="66059"/>
                  <a:pt x="1514655" y="66520"/>
                </a:cubicBezTo>
                <a:cubicBezTo>
                  <a:pt x="1513454" y="66151"/>
                  <a:pt x="1512531" y="66012"/>
                  <a:pt x="1511977" y="65689"/>
                </a:cubicBezTo>
                <a:cubicBezTo>
                  <a:pt x="1510730" y="64950"/>
                  <a:pt x="1509899" y="64119"/>
                  <a:pt x="1511146" y="63196"/>
                </a:cubicBezTo>
                <a:cubicBezTo>
                  <a:pt x="1512069" y="62503"/>
                  <a:pt x="1514101" y="62780"/>
                  <a:pt x="1515532" y="63796"/>
                </a:cubicBezTo>
                <a:close/>
                <a:moveTo>
                  <a:pt x="1517195" y="143490"/>
                </a:moveTo>
                <a:cubicBezTo>
                  <a:pt x="1517195" y="143490"/>
                  <a:pt x="1517010" y="143906"/>
                  <a:pt x="1516733" y="144044"/>
                </a:cubicBezTo>
                <a:cubicBezTo>
                  <a:pt x="1516409" y="144183"/>
                  <a:pt x="1515948" y="144321"/>
                  <a:pt x="1515579" y="144275"/>
                </a:cubicBezTo>
                <a:cubicBezTo>
                  <a:pt x="1511192" y="143814"/>
                  <a:pt x="1507452" y="142659"/>
                  <a:pt x="1504405" y="140813"/>
                </a:cubicBezTo>
                <a:cubicBezTo>
                  <a:pt x="1503989" y="140581"/>
                  <a:pt x="1504405" y="139935"/>
                  <a:pt x="1504405" y="139473"/>
                </a:cubicBezTo>
                <a:cubicBezTo>
                  <a:pt x="1504912" y="138596"/>
                  <a:pt x="1507037" y="138088"/>
                  <a:pt x="1508514" y="138365"/>
                </a:cubicBezTo>
                <a:cubicBezTo>
                  <a:pt x="1512993" y="139289"/>
                  <a:pt x="1515532" y="141182"/>
                  <a:pt x="1517195" y="143490"/>
                </a:cubicBezTo>
                <a:close/>
                <a:moveTo>
                  <a:pt x="1488337" y="63611"/>
                </a:moveTo>
                <a:cubicBezTo>
                  <a:pt x="1488706" y="64119"/>
                  <a:pt x="1489122" y="64627"/>
                  <a:pt x="1489491" y="65135"/>
                </a:cubicBezTo>
                <a:cubicBezTo>
                  <a:pt x="1488752" y="65228"/>
                  <a:pt x="1487875" y="65458"/>
                  <a:pt x="1487367" y="65320"/>
                </a:cubicBezTo>
                <a:cubicBezTo>
                  <a:pt x="1486859" y="65181"/>
                  <a:pt x="1486721" y="64627"/>
                  <a:pt x="1486489" y="64212"/>
                </a:cubicBezTo>
                <a:cubicBezTo>
                  <a:pt x="1487090" y="64027"/>
                  <a:pt x="1487736" y="63796"/>
                  <a:pt x="1488337" y="63611"/>
                </a:cubicBezTo>
                <a:close/>
                <a:moveTo>
                  <a:pt x="1472361" y="26396"/>
                </a:moveTo>
                <a:cubicBezTo>
                  <a:pt x="1472915" y="26119"/>
                  <a:pt x="1473469" y="25611"/>
                  <a:pt x="1474115" y="25611"/>
                </a:cubicBezTo>
                <a:cubicBezTo>
                  <a:pt x="1475639" y="25519"/>
                  <a:pt x="1477209" y="25611"/>
                  <a:pt x="1478733" y="25657"/>
                </a:cubicBezTo>
                <a:cubicBezTo>
                  <a:pt x="1478917" y="25657"/>
                  <a:pt x="1479102" y="25796"/>
                  <a:pt x="1479148" y="25888"/>
                </a:cubicBezTo>
                <a:cubicBezTo>
                  <a:pt x="1479148" y="25981"/>
                  <a:pt x="1478963" y="26073"/>
                  <a:pt x="1478825" y="26119"/>
                </a:cubicBezTo>
                <a:cubicBezTo>
                  <a:pt x="1478132" y="26488"/>
                  <a:pt x="1477670" y="27042"/>
                  <a:pt x="1476470" y="26996"/>
                </a:cubicBezTo>
                <a:cubicBezTo>
                  <a:pt x="1475870" y="26996"/>
                  <a:pt x="1475316" y="26996"/>
                  <a:pt x="1474115" y="26996"/>
                </a:cubicBezTo>
                <a:cubicBezTo>
                  <a:pt x="1473931" y="26996"/>
                  <a:pt x="1473192" y="26996"/>
                  <a:pt x="1472453" y="26904"/>
                </a:cubicBezTo>
                <a:cubicBezTo>
                  <a:pt x="1472268" y="26904"/>
                  <a:pt x="1472084" y="26765"/>
                  <a:pt x="1472037" y="26673"/>
                </a:cubicBezTo>
                <a:cubicBezTo>
                  <a:pt x="1472037" y="26627"/>
                  <a:pt x="1472222" y="26488"/>
                  <a:pt x="1472361" y="26442"/>
                </a:cubicBezTo>
                <a:close/>
                <a:moveTo>
                  <a:pt x="1475085" y="50221"/>
                </a:moveTo>
                <a:cubicBezTo>
                  <a:pt x="1474485" y="51237"/>
                  <a:pt x="1473931" y="52299"/>
                  <a:pt x="1473145" y="53269"/>
                </a:cubicBezTo>
                <a:cubicBezTo>
                  <a:pt x="1473007" y="53453"/>
                  <a:pt x="1471483" y="53499"/>
                  <a:pt x="1471114" y="53269"/>
                </a:cubicBezTo>
                <a:cubicBezTo>
                  <a:pt x="1470652" y="53038"/>
                  <a:pt x="1470283" y="52391"/>
                  <a:pt x="1470514" y="52068"/>
                </a:cubicBezTo>
                <a:cubicBezTo>
                  <a:pt x="1471298" y="50914"/>
                  <a:pt x="1473007" y="50406"/>
                  <a:pt x="1475085" y="50175"/>
                </a:cubicBezTo>
                <a:close/>
                <a:moveTo>
                  <a:pt x="1461648" y="29120"/>
                </a:moveTo>
                <a:cubicBezTo>
                  <a:pt x="1462249" y="28843"/>
                  <a:pt x="1463126" y="28797"/>
                  <a:pt x="1463865" y="28658"/>
                </a:cubicBezTo>
                <a:cubicBezTo>
                  <a:pt x="1463865" y="28658"/>
                  <a:pt x="1463818" y="28566"/>
                  <a:pt x="1463818" y="28520"/>
                </a:cubicBezTo>
                <a:cubicBezTo>
                  <a:pt x="1463911" y="28520"/>
                  <a:pt x="1464003" y="28520"/>
                  <a:pt x="1464142" y="28520"/>
                </a:cubicBezTo>
                <a:cubicBezTo>
                  <a:pt x="1465897" y="27366"/>
                  <a:pt x="1468251" y="27366"/>
                  <a:pt x="1470699" y="27827"/>
                </a:cubicBezTo>
                <a:cubicBezTo>
                  <a:pt x="1471345" y="27966"/>
                  <a:pt x="1471853" y="28335"/>
                  <a:pt x="1472361" y="28612"/>
                </a:cubicBezTo>
                <a:cubicBezTo>
                  <a:pt x="1472037" y="28705"/>
                  <a:pt x="1471668" y="28935"/>
                  <a:pt x="1471298" y="28935"/>
                </a:cubicBezTo>
                <a:cubicBezTo>
                  <a:pt x="1468898" y="28843"/>
                  <a:pt x="1466543" y="28658"/>
                  <a:pt x="1464142" y="28520"/>
                </a:cubicBezTo>
                <a:cubicBezTo>
                  <a:pt x="1464096" y="28520"/>
                  <a:pt x="1464003" y="28566"/>
                  <a:pt x="1463911" y="28612"/>
                </a:cubicBezTo>
                <a:cubicBezTo>
                  <a:pt x="1463911" y="28612"/>
                  <a:pt x="1463911" y="28612"/>
                  <a:pt x="1463865" y="28612"/>
                </a:cubicBezTo>
                <a:cubicBezTo>
                  <a:pt x="1464465" y="29674"/>
                  <a:pt x="1465111" y="30690"/>
                  <a:pt x="1465619" y="31706"/>
                </a:cubicBezTo>
                <a:cubicBezTo>
                  <a:pt x="1465758" y="32029"/>
                  <a:pt x="1465619" y="32445"/>
                  <a:pt x="1465389" y="32768"/>
                </a:cubicBezTo>
                <a:cubicBezTo>
                  <a:pt x="1465389" y="32814"/>
                  <a:pt x="1464604" y="32814"/>
                  <a:pt x="1464188" y="32768"/>
                </a:cubicBezTo>
                <a:cubicBezTo>
                  <a:pt x="1463403" y="32629"/>
                  <a:pt x="1462572" y="32491"/>
                  <a:pt x="1461880" y="32260"/>
                </a:cubicBezTo>
                <a:cubicBezTo>
                  <a:pt x="1459063" y="31290"/>
                  <a:pt x="1458971" y="30182"/>
                  <a:pt x="1461695" y="29074"/>
                </a:cubicBezTo>
                <a:close/>
                <a:moveTo>
                  <a:pt x="1456662" y="55116"/>
                </a:moveTo>
                <a:cubicBezTo>
                  <a:pt x="1454538" y="55531"/>
                  <a:pt x="1452414" y="55208"/>
                  <a:pt x="1450567" y="54331"/>
                </a:cubicBezTo>
                <a:cubicBezTo>
                  <a:pt x="1450244" y="54146"/>
                  <a:pt x="1449828" y="53915"/>
                  <a:pt x="1449828" y="53730"/>
                </a:cubicBezTo>
                <a:cubicBezTo>
                  <a:pt x="1449967" y="53315"/>
                  <a:pt x="1450198" y="52668"/>
                  <a:pt x="1450613" y="52622"/>
                </a:cubicBezTo>
                <a:cubicBezTo>
                  <a:pt x="1454815" y="52207"/>
                  <a:pt x="1459109" y="51837"/>
                  <a:pt x="1463126" y="51514"/>
                </a:cubicBezTo>
                <a:cubicBezTo>
                  <a:pt x="1464096" y="51699"/>
                  <a:pt x="1464881" y="51837"/>
                  <a:pt x="1465619" y="51976"/>
                </a:cubicBezTo>
                <a:cubicBezTo>
                  <a:pt x="1465343" y="52345"/>
                  <a:pt x="1465250" y="52945"/>
                  <a:pt x="1464742" y="53084"/>
                </a:cubicBezTo>
                <a:cubicBezTo>
                  <a:pt x="1462110" y="53823"/>
                  <a:pt x="1459432" y="54561"/>
                  <a:pt x="1456616" y="55116"/>
                </a:cubicBezTo>
                <a:close/>
                <a:moveTo>
                  <a:pt x="1459894" y="86375"/>
                </a:moveTo>
                <a:cubicBezTo>
                  <a:pt x="1459894" y="86375"/>
                  <a:pt x="1459755" y="86975"/>
                  <a:pt x="1459478" y="87021"/>
                </a:cubicBezTo>
                <a:cubicBezTo>
                  <a:pt x="1458555" y="87160"/>
                  <a:pt x="1457631" y="87067"/>
                  <a:pt x="1456662" y="87067"/>
                </a:cubicBezTo>
                <a:cubicBezTo>
                  <a:pt x="1456523" y="87067"/>
                  <a:pt x="1456338" y="86929"/>
                  <a:pt x="1456247" y="86836"/>
                </a:cubicBezTo>
                <a:cubicBezTo>
                  <a:pt x="1455554" y="85913"/>
                  <a:pt x="1456570" y="85036"/>
                  <a:pt x="1458324" y="85082"/>
                </a:cubicBezTo>
                <a:cubicBezTo>
                  <a:pt x="1459801" y="85082"/>
                  <a:pt x="1459848" y="85128"/>
                  <a:pt x="1459848" y="86375"/>
                </a:cubicBezTo>
                <a:close/>
                <a:moveTo>
                  <a:pt x="1450244" y="40432"/>
                </a:moveTo>
                <a:cubicBezTo>
                  <a:pt x="1450613" y="40432"/>
                  <a:pt x="1452506" y="41264"/>
                  <a:pt x="1452599" y="41587"/>
                </a:cubicBezTo>
                <a:cubicBezTo>
                  <a:pt x="1451952" y="41864"/>
                  <a:pt x="1451352" y="42279"/>
                  <a:pt x="1450567" y="42557"/>
                </a:cubicBezTo>
                <a:cubicBezTo>
                  <a:pt x="1450059" y="42741"/>
                  <a:pt x="1447935" y="41772"/>
                  <a:pt x="1447981" y="41448"/>
                </a:cubicBezTo>
                <a:cubicBezTo>
                  <a:pt x="1448028" y="41264"/>
                  <a:pt x="1449921" y="40432"/>
                  <a:pt x="1450290" y="40432"/>
                </a:cubicBezTo>
                <a:close/>
                <a:moveTo>
                  <a:pt x="1425034" y="50775"/>
                </a:moveTo>
                <a:cubicBezTo>
                  <a:pt x="1426511" y="50591"/>
                  <a:pt x="1428404" y="51745"/>
                  <a:pt x="1427758" y="52530"/>
                </a:cubicBezTo>
                <a:cubicBezTo>
                  <a:pt x="1427342" y="53038"/>
                  <a:pt x="1425911" y="53546"/>
                  <a:pt x="1425034" y="53453"/>
                </a:cubicBezTo>
                <a:cubicBezTo>
                  <a:pt x="1424110" y="53407"/>
                  <a:pt x="1423325" y="52622"/>
                  <a:pt x="1422217" y="52022"/>
                </a:cubicBezTo>
                <a:cubicBezTo>
                  <a:pt x="1423325" y="51514"/>
                  <a:pt x="1424064" y="50960"/>
                  <a:pt x="1425034" y="50775"/>
                </a:cubicBezTo>
                <a:close/>
                <a:moveTo>
                  <a:pt x="1412844" y="63103"/>
                </a:moveTo>
                <a:cubicBezTo>
                  <a:pt x="1413998" y="63150"/>
                  <a:pt x="1414321" y="63750"/>
                  <a:pt x="1415106" y="64119"/>
                </a:cubicBezTo>
                <a:cubicBezTo>
                  <a:pt x="1415106" y="64119"/>
                  <a:pt x="1414829" y="64535"/>
                  <a:pt x="1414645" y="64535"/>
                </a:cubicBezTo>
                <a:cubicBezTo>
                  <a:pt x="1414091" y="64581"/>
                  <a:pt x="1413490" y="64535"/>
                  <a:pt x="1412890" y="64535"/>
                </a:cubicBezTo>
                <a:lnTo>
                  <a:pt x="1412290" y="64535"/>
                </a:lnTo>
                <a:cubicBezTo>
                  <a:pt x="1410858" y="64535"/>
                  <a:pt x="1410304" y="64258"/>
                  <a:pt x="1410489" y="63658"/>
                </a:cubicBezTo>
                <a:cubicBezTo>
                  <a:pt x="1410628" y="63196"/>
                  <a:pt x="1411459" y="63011"/>
                  <a:pt x="1412844" y="63103"/>
                </a:cubicBezTo>
                <a:close/>
                <a:moveTo>
                  <a:pt x="1405272" y="9820"/>
                </a:moveTo>
                <a:cubicBezTo>
                  <a:pt x="1405826" y="9174"/>
                  <a:pt x="1405826" y="8250"/>
                  <a:pt x="1407811" y="8527"/>
                </a:cubicBezTo>
                <a:cubicBezTo>
                  <a:pt x="1408596" y="8620"/>
                  <a:pt x="1409381" y="8620"/>
                  <a:pt x="1409289" y="9266"/>
                </a:cubicBezTo>
                <a:cubicBezTo>
                  <a:pt x="1409289" y="9497"/>
                  <a:pt x="1409289" y="9728"/>
                  <a:pt x="1409289" y="9958"/>
                </a:cubicBezTo>
                <a:lnTo>
                  <a:pt x="1409289" y="10651"/>
                </a:lnTo>
                <a:cubicBezTo>
                  <a:pt x="1409289" y="11205"/>
                  <a:pt x="1408919" y="11344"/>
                  <a:pt x="1407811" y="11390"/>
                </a:cubicBezTo>
                <a:cubicBezTo>
                  <a:pt x="1406795" y="11390"/>
                  <a:pt x="1405964" y="11344"/>
                  <a:pt x="1405225" y="10836"/>
                </a:cubicBezTo>
                <a:cubicBezTo>
                  <a:pt x="1404671" y="10466"/>
                  <a:pt x="1404671" y="10513"/>
                  <a:pt x="1405225" y="9820"/>
                </a:cubicBezTo>
                <a:close/>
                <a:moveTo>
                  <a:pt x="1406426" y="45512"/>
                </a:moveTo>
                <a:cubicBezTo>
                  <a:pt x="1407257" y="45835"/>
                  <a:pt x="1406656" y="46389"/>
                  <a:pt x="1406841" y="46804"/>
                </a:cubicBezTo>
                <a:cubicBezTo>
                  <a:pt x="1406980" y="47220"/>
                  <a:pt x="1406518" y="47451"/>
                  <a:pt x="1405918" y="47497"/>
                </a:cubicBezTo>
                <a:cubicBezTo>
                  <a:pt x="1405318" y="47543"/>
                  <a:pt x="1404718" y="47497"/>
                  <a:pt x="1403702" y="47497"/>
                </a:cubicBezTo>
                <a:cubicBezTo>
                  <a:pt x="1403563" y="47497"/>
                  <a:pt x="1402963" y="47497"/>
                  <a:pt x="1402455" y="47358"/>
                </a:cubicBezTo>
                <a:cubicBezTo>
                  <a:pt x="1402224" y="47312"/>
                  <a:pt x="1401947" y="46989"/>
                  <a:pt x="1402039" y="46804"/>
                </a:cubicBezTo>
                <a:cubicBezTo>
                  <a:pt x="1402455" y="45650"/>
                  <a:pt x="1404902" y="44911"/>
                  <a:pt x="1406426" y="45465"/>
                </a:cubicBezTo>
                <a:close/>
                <a:moveTo>
                  <a:pt x="1377568" y="23533"/>
                </a:moveTo>
                <a:cubicBezTo>
                  <a:pt x="1378399" y="23533"/>
                  <a:pt x="1379553" y="23349"/>
                  <a:pt x="1380431" y="23533"/>
                </a:cubicBezTo>
                <a:cubicBezTo>
                  <a:pt x="1382000" y="23857"/>
                  <a:pt x="1383432" y="24503"/>
                  <a:pt x="1383155" y="25611"/>
                </a:cubicBezTo>
                <a:cubicBezTo>
                  <a:pt x="1382970" y="26350"/>
                  <a:pt x="1380431" y="26673"/>
                  <a:pt x="1378907" y="26165"/>
                </a:cubicBezTo>
                <a:cubicBezTo>
                  <a:pt x="1377291" y="25611"/>
                  <a:pt x="1376644" y="24826"/>
                  <a:pt x="1377522" y="23533"/>
                </a:cubicBezTo>
                <a:close/>
                <a:moveTo>
                  <a:pt x="1379184" y="36969"/>
                </a:moveTo>
                <a:cubicBezTo>
                  <a:pt x="1379184" y="36969"/>
                  <a:pt x="1379184" y="36969"/>
                  <a:pt x="1379184" y="36969"/>
                </a:cubicBezTo>
                <a:cubicBezTo>
                  <a:pt x="1379230" y="36969"/>
                  <a:pt x="1379322" y="36969"/>
                  <a:pt x="1379415" y="36924"/>
                </a:cubicBezTo>
                <a:cubicBezTo>
                  <a:pt x="1379415" y="36924"/>
                  <a:pt x="1379415" y="37016"/>
                  <a:pt x="1379415" y="37016"/>
                </a:cubicBezTo>
                <a:cubicBezTo>
                  <a:pt x="1380477" y="37293"/>
                  <a:pt x="1382231" y="37478"/>
                  <a:pt x="1382370" y="37847"/>
                </a:cubicBezTo>
                <a:cubicBezTo>
                  <a:pt x="1382924" y="39324"/>
                  <a:pt x="1380615" y="39417"/>
                  <a:pt x="1378861" y="39740"/>
                </a:cubicBezTo>
                <a:cubicBezTo>
                  <a:pt x="1378861" y="39786"/>
                  <a:pt x="1378861" y="39832"/>
                  <a:pt x="1378861" y="39878"/>
                </a:cubicBezTo>
                <a:cubicBezTo>
                  <a:pt x="1378537" y="40017"/>
                  <a:pt x="1378307" y="40155"/>
                  <a:pt x="1378029" y="40294"/>
                </a:cubicBezTo>
                <a:cubicBezTo>
                  <a:pt x="1378261" y="40109"/>
                  <a:pt x="1378491" y="39971"/>
                  <a:pt x="1378722" y="39786"/>
                </a:cubicBezTo>
                <a:cubicBezTo>
                  <a:pt x="1378815" y="39786"/>
                  <a:pt x="1378861" y="39786"/>
                  <a:pt x="1378907" y="39786"/>
                </a:cubicBezTo>
                <a:cubicBezTo>
                  <a:pt x="1379091" y="38909"/>
                  <a:pt x="1379276" y="37985"/>
                  <a:pt x="1379461" y="37062"/>
                </a:cubicBezTo>
                <a:cubicBezTo>
                  <a:pt x="1379415" y="37062"/>
                  <a:pt x="1379322" y="37062"/>
                  <a:pt x="1379276" y="37062"/>
                </a:cubicBezTo>
                <a:close/>
                <a:moveTo>
                  <a:pt x="1327655" y="16146"/>
                </a:moveTo>
                <a:cubicBezTo>
                  <a:pt x="1327378" y="16007"/>
                  <a:pt x="1327101" y="15823"/>
                  <a:pt x="1326824" y="15684"/>
                </a:cubicBezTo>
                <a:cubicBezTo>
                  <a:pt x="1327147" y="15823"/>
                  <a:pt x="1327517" y="15961"/>
                  <a:pt x="1327840" y="16053"/>
                </a:cubicBezTo>
                <a:cubicBezTo>
                  <a:pt x="1327840" y="16053"/>
                  <a:pt x="1327840" y="16053"/>
                  <a:pt x="1327840" y="16100"/>
                </a:cubicBezTo>
                <a:cubicBezTo>
                  <a:pt x="1332088" y="15130"/>
                  <a:pt x="1335643" y="15361"/>
                  <a:pt x="1338413" y="17946"/>
                </a:cubicBezTo>
                <a:cubicBezTo>
                  <a:pt x="1339429" y="18916"/>
                  <a:pt x="1341230" y="19609"/>
                  <a:pt x="1342707" y="20394"/>
                </a:cubicBezTo>
                <a:cubicBezTo>
                  <a:pt x="1338182" y="22887"/>
                  <a:pt x="1337997" y="22887"/>
                  <a:pt x="1334489" y="21548"/>
                </a:cubicBezTo>
                <a:cubicBezTo>
                  <a:pt x="1332734" y="20855"/>
                  <a:pt x="1331164" y="20209"/>
                  <a:pt x="1328948" y="19840"/>
                </a:cubicBezTo>
                <a:cubicBezTo>
                  <a:pt x="1325300" y="19193"/>
                  <a:pt x="1325392" y="18962"/>
                  <a:pt x="1327793" y="16146"/>
                </a:cubicBezTo>
                <a:cubicBezTo>
                  <a:pt x="1327747" y="16146"/>
                  <a:pt x="1327701" y="16146"/>
                  <a:pt x="1327655" y="16146"/>
                </a:cubicBezTo>
                <a:close/>
                <a:moveTo>
                  <a:pt x="1342892" y="98564"/>
                </a:moveTo>
                <a:cubicBezTo>
                  <a:pt x="1343354" y="98564"/>
                  <a:pt x="1343815" y="98841"/>
                  <a:pt x="1344231" y="98980"/>
                </a:cubicBezTo>
                <a:cubicBezTo>
                  <a:pt x="1343631" y="99811"/>
                  <a:pt x="1343169" y="100550"/>
                  <a:pt x="1342523" y="101196"/>
                </a:cubicBezTo>
                <a:cubicBezTo>
                  <a:pt x="1342338" y="101381"/>
                  <a:pt x="1341322" y="101427"/>
                  <a:pt x="1340999" y="101289"/>
                </a:cubicBezTo>
                <a:cubicBezTo>
                  <a:pt x="1340630" y="101150"/>
                  <a:pt x="1340352" y="100596"/>
                  <a:pt x="1340537" y="100411"/>
                </a:cubicBezTo>
                <a:cubicBezTo>
                  <a:pt x="1340952" y="99949"/>
                  <a:pt x="1341923" y="99626"/>
                  <a:pt x="1341738" y="98934"/>
                </a:cubicBezTo>
                <a:cubicBezTo>
                  <a:pt x="1341507" y="98241"/>
                  <a:pt x="1342569" y="98610"/>
                  <a:pt x="1342892" y="98610"/>
                </a:cubicBezTo>
                <a:close/>
                <a:moveTo>
                  <a:pt x="1340445" y="140120"/>
                </a:moveTo>
                <a:cubicBezTo>
                  <a:pt x="1340722" y="140304"/>
                  <a:pt x="1340445" y="140766"/>
                  <a:pt x="1340491" y="141135"/>
                </a:cubicBezTo>
                <a:cubicBezTo>
                  <a:pt x="1340491" y="141551"/>
                  <a:pt x="1340122" y="141782"/>
                  <a:pt x="1339475" y="141782"/>
                </a:cubicBezTo>
                <a:cubicBezTo>
                  <a:pt x="1339152" y="141782"/>
                  <a:pt x="1338506" y="141782"/>
                  <a:pt x="1338460" y="141644"/>
                </a:cubicBezTo>
                <a:cubicBezTo>
                  <a:pt x="1338044" y="140905"/>
                  <a:pt x="1337628" y="140258"/>
                  <a:pt x="1336012" y="140212"/>
                </a:cubicBezTo>
                <a:cubicBezTo>
                  <a:pt x="1335827" y="140212"/>
                  <a:pt x="1335689" y="139658"/>
                  <a:pt x="1335643" y="139566"/>
                </a:cubicBezTo>
                <a:cubicBezTo>
                  <a:pt x="1335643" y="139104"/>
                  <a:pt x="1335458" y="138735"/>
                  <a:pt x="1335643" y="138642"/>
                </a:cubicBezTo>
                <a:cubicBezTo>
                  <a:pt x="1336012" y="138458"/>
                  <a:pt x="1336843" y="138227"/>
                  <a:pt x="1337074" y="138319"/>
                </a:cubicBezTo>
                <a:cubicBezTo>
                  <a:pt x="1338275" y="138873"/>
                  <a:pt x="1339429" y="139473"/>
                  <a:pt x="1340398" y="140166"/>
                </a:cubicBezTo>
                <a:close/>
                <a:moveTo>
                  <a:pt x="1321191" y="111723"/>
                </a:moveTo>
                <a:cubicBezTo>
                  <a:pt x="1321191" y="111723"/>
                  <a:pt x="1321699" y="111446"/>
                  <a:pt x="1321976" y="111446"/>
                </a:cubicBezTo>
                <a:cubicBezTo>
                  <a:pt x="1322299" y="111446"/>
                  <a:pt x="1323638" y="112509"/>
                  <a:pt x="1323638" y="112739"/>
                </a:cubicBezTo>
                <a:cubicBezTo>
                  <a:pt x="1323638" y="113340"/>
                  <a:pt x="1322068" y="114171"/>
                  <a:pt x="1320960" y="114124"/>
                </a:cubicBezTo>
                <a:cubicBezTo>
                  <a:pt x="1320637" y="114124"/>
                  <a:pt x="1320221" y="113940"/>
                  <a:pt x="1320082" y="113801"/>
                </a:cubicBezTo>
                <a:cubicBezTo>
                  <a:pt x="1319944" y="113617"/>
                  <a:pt x="1320082" y="113340"/>
                  <a:pt x="1320082" y="113109"/>
                </a:cubicBezTo>
                <a:cubicBezTo>
                  <a:pt x="1319759" y="112462"/>
                  <a:pt x="1320498" y="112093"/>
                  <a:pt x="1321237" y="111723"/>
                </a:cubicBezTo>
                <a:close/>
                <a:moveTo>
                  <a:pt x="1304753" y="17438"/>
                </a:moveTo>
                <a:cubicBezTo>
                  <a:pt x="1305030" y="17346"/>
                  <a:pt x="1305861" y="17438"/>
                  <a:pt x="1305954" y="17485"/>
                </a:cubicBezTo>
                <a:cubicBezTo>
                  <a:pt x="1306323" y="17854"/>
                  <a:pt x="1306785" y="18316"/>
                  <a:pt x="1306646" y="18685"/>
                </a:cubicBezTo>
                <a:cubicBezTo>
                  <a:pt x="1306139" y="20024"/>
                  <a:pt x="1305446" y="21363"/>
                  <a:pt x="1304799" y="22702"/>
                </a:cubicBezTo>
                <a:cubicBezTo>
                  <a:pt x="1302629" y="21733"/>
                  <a:pt x="1300090" y="21640"/>
                  <a:pt x="1297458" y="21686"/>
                </a:cubicBezTo>
                <a:cubicBezTo>
                  <a:pt x="1297134" y="21686"/>
                  <a:pt x="1296442" y="20763"/>
                  <a:pt x="1296534" y="20717"/>
                </a:cubicBezTo>
                <a:cubicBezTo>
                  <a:pt x="1299213" y="19609"/>
                  <a:pt x="1301937" y="18500"/>
                  <a:pt x="1304707" y="17438"/>
                </a:cubicBezTo>
                <a:close/>
                <a:moveTo>
                  <a:pt x="1282960" y="34338"/>
                </a:moveTo>
                <a:cubicBezTo>
                  <a:pt x="1285499" y="34707"/>
                  <a:pt x="1285499" y="35908"/>
                  <a:pt x="1285637" y="37062"/>
                </a:cubicBezTo>
                <a:cubicBezTo>
                  <a:pt x="1285684" y="37062"/>
                  <a:pt x="1285776" y="37062"/>
                  <a:pt x="1285869" y="37062"/>
                </a:cubicBezTo>
                <a:cubicBezTo>
                  <a:pt x="1285869" y="37154"/>
                  <a:pt x="1285869" y="37201"/>
                  <a:pt x="1285869" y="37247"/>
                </a:cubicBezTo>
                <a:cubicBezTo>
                  <a:pt x="1285822" y="37247"/>
                  <a:pt x="1285730" y="37154"/>
                  <a:pt x="1285684" y="37108"/>
                </a:cubicBezTo>
                <a:cubicBezTo>
                  <a:pt x="1285684" y="37108"/>
                  <a:pt x="1285684" y="37062"/>
                  <a:pt x="1285684" y="37016"/>
                </a:cubicBezTo>
                <a:cubicBezTo>
                  <a:pt x="1284114" y="36785"/>
                  <a:pt x="1282452" y="36647"/>
                  <a:pt x="1281066" y="36231"/>
                </a:cubicBezTo>
                <a:cubicBezTo>
                  <a:pt x="1280281" y="36000"/>
                  <a:pt x="1280097" y="35169"/>
                  <a:pt x="1279635" y="34615"/>
                </a:cubicBezTo>
                <a:cubicBezTo>
                  <a:pt x="1280743" y="34476"/>
                  <a:pt x="1281990" y="34107"/>
                  <a:pt x="1283006" y="34292"/>
                </a:cubicBezTo>
                <a:close/>
                <a:moveTo>
                  <a:pt x="1277973" y="56593"/>
                </a:moveTo>
                <a:cubicBezTo>
                  <a:pt x="1277650" y="57009"/>
                  <a:pt x="1276172" y="57147"/>
                  <a:pt x="1275202" y="57424"/>
                </a:cubicBezTo>
                <a:cubicBezTo>
                  <a:pt x="1274972" y="57009"/>
                  <a:pt x="1274787" y="56547"/>
                  <a:pt x="1274418" y="55947"/>
                </a:cubicBezTo>
                <a:cubicBezTo>
                  <a:pt x="1275295" y="55624"/>
                  <a:pt x="1276218" y="55254"/>
                  <a:pt x="1277188" y="54885"/>
                </a:cubicBezTo>
                <a:cubicBezTo>
                  <a:pt x="1277465" y="55485"/>
                  <a:pt x="1278296" y="56178"/>
                  <a:pt x="1277973" y="56593"/>
                </a:cubicBezTo>
                <a:close/>
                <a:moveTo>
                  <a:pt x="1272617" y="31013"/>
                </a:moveTo>
                <a:cubicBezTo>
                  <a:pt x="1273079" y="30829"/>
                  <a:pt x="1275064" y="31290"/>
                  <a:pt x="1275295" y="31706"/>
                </a:cubicBezTo>
                <a:cubicBezTo>
                  <a:pt x="1275941" y="32583"/>
                  <a:pt x="1275341" y="33461"/>
                  <a:pt x="1273217" y="33922"/>
                </a:cubicBezTo>
                <a:cubicBezTo>
                  <a:pt x="1272571" y="33507"/>
                  <a:pt x="1271370" y="33091"/>
                  <a:pt x="1271278" y="32583"/>
                </a:cubicBezTo>
                <a:cubicBezTo>
                  <a:pt x="1271185" y="32029"/>
                  <a:pt x="1271786" y="31244"/>
                  <a:pt x="1272571" y="31013"/>
                </a:cubicBezTo>
                <a:close/>
                <a:moveTo>
                  <a:pt x="1269985" y="77325"/>
                </a:moveTo>
                <a:cubicBezTo>
                  <a:pt x="1270909" y="77371"/>
                  <a:pt x="1271971" y="77048"/>
                  <a:pt x="1272801" y="77556"/>
                </a:cubicBezTo>
                <a:cubicBezTo>
                  <a:pt x="1274048" y="78294"/>
                  <a:pt x="1275341" y="79033"/>
                  <a:pt x="1276542" y="79818"/>
                </a:cubicBezTo>
                <a:cubicBezTo>
                  <a:pt x="1276726" y="79956"/>
                  <a:pt x="1276588" y="80280"/>
                  <a:pt x="1276542" y="80511"/>
                </a:cubicBezTo>
                <a:cubicBezTo>
                  <a:pt x="1276542" y="80603"/>
                  <a:pt x="1276310" y="80695"/>
                  <a:pt x="1275941" y="80880"/>
                </a:cubicBezTo>
                <a:cubicBezTo>
                  <a:pt x="1275433" y="80603"/>
                  <a:pt x="1274926" y="80280"/>
                  <a:pt x="1274464" y="80003"/>
                </a:cubicBezTo>
                <a:cubicBezTo>
                  <a:pt x="1273217" y="79264"/>
                  <a:pt x="1272063" y="78433"/>
                  <a:pt x="1269939" y="78710"/>
                </a:cubicBezTo>
                <a:cubicBezTo>
                  <a:pt x="1269847" y="78710"/>
                  <a:pt x="1269431" y="78156"/>
                  <a:pt x="1269338" y="77879"/>
                </a:cubicBezTo>
                <a:cubicBezTo>
                  <a:pt x="1269338" y="77740"/>
                  <a:pt x="1269754" y="77371"/>
                  <a:pt x="1269939" y="77371"/>
                </a:cubicBezTo>
                <a:close/>
                <a:moveTo>
                  <a:pt x="1270539" y="118188"/>
                </a:moveTo>
                <a:cubicBezTo>
                  <a:pt x="1271047" y="118649"/>
                  <a:pt x="1271555" y="119157"/>
                  <a:pt x="1272109" y="119619"/>
                </a:cubicBezTo>
                <a:cubicBezTo>
                  <a:pt x="1271416" y="119711"/>
                  <a:pt x="1270585" y="119989"/>
                  <a:pt x="1270031" y="119896"/>
                </a:cubicBezTo>
                <a:cubicBezTo>
                  <a:pt x="1269523" y="119804"/>
                  <a:pt x="1269292" y="119250"/>
                  <a:pt x="1268923" y="118926"/>
                </a:cubicBezTo>
                <a:cubicBezTo>
                  <a:pt x="1269477" y="118696"/>
                  <a:pt x="1269985" y="118465"/>
                  <a:pt x="1270539" y="118188"/>
                </a:cubicBezTo>
                <a:close/>
                <a:moveTo>
                  <a:pt x="1271786" y="142475"/>
                </a:moveTo>
                <a:cubicBezTo>
                  <a:pt x="1272571" y="142290"/>
                  <a:pt x="1273494" y="142336"/>
                  <a:pt x="1274325" y="142336"/>
                </a:cubicBezTo>
                <a:cubicBezTo>
                  <a:pt x="1274556" y="142336"/>
                  <a:pt x="1274972" y="142890"/>
                  <a:pt x="1274926" y="142890"/>
                </a:cubicBezTo>
                <a:cubicBezTo>
                  <a:pt x="1274002" y="143260"/>
                  <a:pt x="1273079" y="143675"/>
                  <a:pt x="1272017" y="143814"/>
                </a:cubicBezTo>
                <a:cubicBezTo>
                  <a:pt x="1271463" y="143906"/>
                  <a:pt x="1270585" y="143444"/>
                  <a:pt x="1269847" y="143213"/>
                </a:cubicBezTo>
                <a:cubicBezTo>
                  <a:pt x="1270493" y="142936"/>
                  <a:pt x="1271093" y="142567"/>
                  <a:pt x="1271832" y="142428"/>
                </a:cubicBezTo>
                <a:close/>
                <a:moveTo>
                  <a:pt x="1262875" y="29166"/>
                </a:moveTo>
                <a:cubicBezTo>
                  <a:pt x="1262875" y="29166"/>
                  <a:pt x="1263198" y="29305"/>
                  <a:pt x="1263290" y="29397"/>
                </a:cubicBezTo>
                <a:cubicBezTo>
                  <a:pt x="1263890" y="29813"/>
                  <a:pt x="1264537" y="29859"/>
                  <a:pt x="1265368" y="29674"/>
                </a:cubicBezTo>
                <a:cubicBezTo>
                  <a:pt x="1266983" y="29305"/>
                  <a:pt x="1268184" y="29674"/>
                  <a:pt x="1268138" y="30644"/>
                </a:cubicBezTo>
                <a:cubicBezTo>
                  <a:pt x="1268138" y="30829"/>
                  <a:pt x="1267769" y="31152"/>
                  <a:pt x="1267538" y="31198"/>
                </a:cubicBezTo>
                <a:cubicBezTo>
                  <a:pt x="1266522" y="31244"/>
                  <a:pt x="1265552" y="31198"/>
                  <a:pt x="1264537" y="31198"/>
                </a:cubicBezTo>
                <a:cubicBezTo>
                  <a:pt x="1263936" y="31198"/>
                  <a:pt x="1263336" y="31198"/>
                  <a:pt x="1262736" y="31198"/>
                </a:cubicBezTo>
                <a:cubicBezTo>
                  <a:pt x="1261951" y="31198"/>
                  <a:pt x="1261028" y="31290"/>
                  <a:pt x="1260935" y="30644"/>
                </a:cubicBezTo>
                <a:cubicBezTo>
                  <a:pt x="1260843" y="30136"/>
                  <a:pt x="1262136" y="29166"/>
                  <a:pt x="1262875" y="29166"/>
                </a:cubicBezTo>
                <a:close/>
                <a:moveTo>
                  <a:pt x="1258811" y="33784"/>
                </a:moveTo>
                <a:cubicBezTo>
                  <a:pt x="1260058" y="33045"/>
                  <a:pt x="1262043" y="32629"/>
                  <a:pt x="1263198" y="32306"/>
                </a:cubicBezTo>
                <a:cubicBezTo>
                  <a:pt x="1265875" y="32814"/>
                  <a:pt x="1266983" y="33461"/>
                  <a:pt x="1266892" y="34569"/>
                </a:cubicBezTo>
                <a:cubicBezTo>
                  <a:pt x="1266799" y="35815"/>
                  <a:pt x="1264767" y="36600"/>
                  <a:pt x="1262505" y="36231"/>
                </a:cubicBezTo>
                <a:cubicBezTo>
                  <a:pt x="1260058" y="35815"/>
                  <a:pt x="1257795" y="34430"/>
                  <a:pt x="1258765" y="33830"/>
                </a:cubicBezTo>
                <a:close/>
                <a:moveTo>
                  <a:pt x="1265460" y="135733"/>
                </a:moveTo>
                <a:cubicBezTo>
                  <a:pt x="1264952" y="136103"/>
                  <a:pt x="1263475" y="136057"/>
                  <a:pt x="1262459" y="136195"/>
                </a:cubicBezTo>
                <a:cubicBezTo>
                  <a:pt x="1262366" y="135733"/>
                  <a:pt x="1261951" y="135179"/>
                  <a:pt x="1262228" y="134856"/>
                </a:cubicBezTo>
                <a:cubicBezTo>
                  <a:pt x="1262828" y="134394"/>
                  <a:pt x="1263844" y="134071"/>
                  <a:pt x="1265599" y="133286"/>
                </a:cubicBezTo>
                <a:cubicBezTo>
                  <a:pt x="1265599" y="134579"/>
                  <a:pt x="1265968" y="135364"/>
                  <a:pt x="1265414" y="135733"/>
                </a:cubicBezTo>
                <a:close/>
                <a:moveTo>
                  <a:pt x="1254979" y="80418"/>
                </a:moveTo>
                <a:cubicBezTo>
                  <a:pt x="1255902" y="80049"/>
                  <a:pt x="1256410" y="79449"/>
                  <a:pt x="1257795" y="79356"/>
                </a:cubicBezTo>
                <a:cubicBezTo>
                  <a:pt x="1259966" y="79218"/>
                  <a:pt x="1261351" y="80003"/>
                  <a:pt x="1263059" y="80372"/>
                </a:cubicBezTo>
                <a:cubicBezTo>
                  <a:pt x="1264444" y="80695"/>
                  <a:pt x="1264767" y="81573"/>
                  <a:pt x="1264491" y="82404"/>
                </a:cubicBezTo>
                <a:cubicBezTo>
                  <a:pt x="1264444" y="82588"/>
                  <a:pt x="1264121" y="82773"/>
                  <a:pt x="1263890" y="82912"/>
                </a:cubicBezTo>
                <a:cubicBezTo>
                  <a:pt x="1263659" y="83050"/>
                  <a:pt x="1262551" y="82773"/>
                  <a:pt x="1262136" y="82542"/>
                </a:cubicBezTo>
                <a:cubicBezTo>
                  <a:pt x="1261028" y="81896"/>
                  <a:pt x="1260104" y="81019"/>
                  <a:pt x="1258580" y="81480"/>
                </a:cubicBezTo>
                <a:cubicBezTo>
                  <a:pt x="1257749" y="81480"/>
                  <a:pt x="1257333" y="81480"/>
                  <a:pt x="1256964" y="81480"/>
                </a:cubicBezTo>
                <a:cubicBezTo>
                  <a:pt x="1256364" y="81573"/>
                  <a:pt x="1256041" y="81803"/>
                  <a:pt x="1256087" y="82219"/>
                </a:cubicBezTo>
                <a:cubicBezTo>
                  <a:pt x="1256133" y="82542"/>
                  <a:pt x="1256272" y="82958"/>
                  <a:pt x="1256041" y="83235"/>
                </a:cubicBezTo>
                <a:cubicBezTo>
                  <a:pt x="1255810" y="83466"/>
                  <a:pt x="1255071" y="83604"/>
                  <a:pt x="1254563" y="83558"/>
                </a:cubicBezTo>
                <a:cubicBezTo>
                  <a:pt x="1253963" y="83558"/>
                  <a:pt x="1253409" y="83189"/>
                  <a:pt x="1253732" y="82865"/>
                </a:cubicBezTo>
                <a:cubicBezTo>
                  <a:pt x="1254425" y="82080"/>
                  <a:pt x="1255256" y="81342"/>
                  <a:pt x="1254979" y="80372"/>
                </a:cubicBezTo>
                <a:close/>
                <a:moveTo>
                  <a:pt x="1255071" y="133194"/>
                </a:moveTo>
                <a:cubicBezTo>
                  <a:pt x="1256964" y="133425"/>
                  <a:pt x="1258072" y="134210"/>
                  <a:pt x="1257934" y="135179"/>
                </a:cubicBezTo>
                <a:cubicBezTo>
                  <a:pt x="1257888" y="135595"/>
                  <a:pt x="1256549" y="136241"/>
                  <a:pt x="1255533" y="136334"/>
                </a:cubicBezTo>
                <a:cubicBezTo>
                  <a:pt x="1253640" y="136564"/>
                  <a:pt x="1252024" y="135780"/>
                  <a:pt x="1251932" y="134902"/>
                </a:cubicBezTo>
                <a:cubicBezTo>
                  <a:pt x="1251839" y="133979"/>
                  <a:pt x="1253501" y="133055"/>
                  <a:pt x="1255071" y="133240"/>
                </a:cubicBezTo>
                <a:close/>
                <a:moveTo>
                  <a:pt x="1210884" y="97826"/>
                </a:moveTo>
                <a:cubicBezTo>
                  <a:pt x="1212823" y="97502"/>
                  <a:pt x="1215039" y="98333"/>
                  <a:pt x="1215131" y="99534"/>
                </a:cubicBezTo>
                <a:cubicBezTo>
                  <a:pt x="1214808" y="99672"/>
                  <a:pt x="1214301" y="99949"/>
                  <a:pt x="1213931" y="99903"/>
                </a:cubicBezTo>
                <a:cubicBezTo>
                  <a:pt x="1212685" y="99765"/>
                  <a:pt x="1211715" y="99211"/>
                  <a:pt x="1210514" y="98980"/>
                </a:cubicBezTo>
                <a:cubicBezTo>
                  <a:pt x="1209960" y="98887"/>
                  <a:pt x="1210330" y="97918"/>
                  <a:pt x="1210884" y="97826"/>
                </a:cubicBezTo>
                <a:close/>
                <a:moveTo>
                  <a:pt x="1200171" y="63704"/>
                </a:moveTo>
                <a:cubicBezTo>
                  <a:pt x="1200957" y="64119"/>
                  <a:pt x="1201326" y="64766"/>
                  <a:pt x="1202065" y="65505"/>
                </a:cubicBezTo>
                <a:cubicBezTo>
                  <a:pt x="1200910" y="65920"/>
                  <a:pt x="1199987" y="66566"/>
                  <a:pt x="1199202" y="66520"/>
                </a:cubicBezTo>
                <a:cubicBezTo>
                  <a:pt x="1198417" y="66428"/>
                  <a:pt x="1197355" y="65643"/>
                  <a:pt x="1197263" y="65135"/>
                </a:cubicBezTo>
                <a:cubicBezTo>
                  <a:pt x="1197032" y="64027"/>
                  <a:pt x="1199017" y="63150"/>
                  <a:pt x="1200171" y="63750"/>
                </a:cubicBezTo>
                <a:close/>
                <a:moveTo>
                  <a:pt x="1201880" y="153141"/>
                </a:moveTo>
                <a:cubicBezTo>
                  <a:pt x="1201880" y="153556"/>
                  <a:pt x="1201511" y="153741"/>
                  <a:pt x="1200910" y="153833"/>
                </a:cubicBezTo>
                <a:cubicBezTo>
                  <a:pt x="1200541" y="153879"/>
                  <a:pt x="1200125" y="153833"/>
                  <a:pt x="1199756" y="153833"/>
                </a:cubicBezTo>
                <a:cubicBezTo>
                  <a:pt x="1198371" y="153833"/>
                  <a:pt x="1198279" y="153648"/>
                  <a:pt x="1198186" y="152817"/>
                </a:cubicBezTo>
                <a:cubicBezTo>
                  <a:pt x="1198140" y="152125"/>
                  <a:pt x="1198694" y="151802"/>
                  <a:pt x="1199387" y="151386"/>
                </a:cubicBezTo>
                <a:cubicBezTo>
                  <a:pt x="1199848" y="151109"/>
                  <a:pt x="1200079" y="151109"/>
                  <a:pt x="1200633" y="151386"/>
                </a:cubicBezTo>
                <a:cubicBezTo>
                  <a:pt x="1201742" y="151848"/>
                  <a:pt x="1201880" y="152448"/>
                  <a:pt x="1201834" y="153187"/>
                </a:cubicBezTo>
                <a:close/>
                <a:moveTo>
                  <a:pt x="1198279" y="74093"/>
                </a:moveTo>
                <a:cubicBezTo>
                  <a:pt x="1198279" y="74093"/>
                  <a:pt x="1198094" y="74554"/>
                  <a:pt x="1197817" y="74693"/>
                </a:cubicBezTo>
                <a:cubicBezTo>
                  <a:pt x="1195046" y="76263"/>
                  <a:pt x="1193615" y="76448"/>
                  <a:pt x="1190014" y="75293"/>
                </a:cubicBezTo>
                <a:cubicBezTo>
                  <a:pt x="1189367" y="75108"/>
                  <a:pt x="1188952" y="74601"/>
                  <a:pt x="1188536" y="74185"/>
                </a:cubicBezTo>
                <a:cubicBezTo>
                  <a:pt x="1188490" y="74139"/>
                  <a:pt x="1189044" y="73816"/>
                  <a:pt x="1189460" y="73769"/>
                </a:cubicBezTo>
                <a:cubicBezTo>
                  <a:pt x="1191861" y="73446"/>
                  <a:pt x="1194307" y="73169"/>
                  <a:pt x="1196524" y="72892"/>
                </a:cubicBezTo>
                <a:cubicBezTo>
                  <a:pt x="1197355" y="73446"/>
                  <a:pt x="1197955" y="73769"/>
                  <a:pt x="1198324" y="74093"/>
                </a:cubicBezTo>
                <a:close/>
                <a:moveTo>
                  <a:pt x="1164665" y="95425"/>
                </a:moveTo>
                <a:cubicBezTo>
                  <a:pt x="1167343" y="94778"/>
                  <a:pt x="1169559" y="95378"/>
                  <a:pt x="1170990" y="96856"/>
                </a:cubicBezTo>
                <a:cubicBezTo>
                  <a:pt x="1171083" y="96856"/>
                  <a:pt x="1171175" y="96856"/>
                  <a:pt x="1171267" y="96856"/>
                </a:cubicBezTo>
                <a:cubicBezTo>
                  <a:pt x="1171267" y="96902"/>
                  <a:pt x="1171267" y="96994"/>
                  <a:pt x="1171267" y="97040"/>
                </a:cubicBezTo>
                <a:cubicBezTo>
                  <a:pt x="1172191" y="97456"/>
                  <a:pt x="1173114" y="97826"/>
                  <a:pt x="1173853" y="98333"/>
                </a:cubicBezTo>
                <a:cubicBezTo>
                  <a:pt x="1174176" y="98564"/>
                  <a:pt x="1173761" y="99072"/>
                  <a:pt x="1173714" y="99442"/>
                </a:cubicBezTo>
                <a:cubicBezTo>
                  <a:pt x="1173022" y="99257"/>
                  <a:pt x="1172006" y="99165"/>
                  <a:pt x="1171821" y="98887"/>
                </a:cubicBezTo>
                <a:cubicBezTo>
                  <a:pt x="1171452" y="98333"/>
                  <a:pt x="1171406" y="97687"/>
                  <a:pt x="1171267" y="97040"/>
                </a:cubicBezTo>
                <a:cubicBezTo>
                  <a:pt x="1171175" y="97040"/>
                  <a:pt x="1171083" y="96948"/>
                  <a:pt x="1171037" y="96948"/>
                </a:cubicBezTo>
                <a:cubicBezTo>
                  <a:pt x="1171037" y="96948"/>
                  <a:pt x="1170990" y="96948"/>
                  <a:pt x="1170990" y="96948"/>
                </a:cubicBezTo>
                <a:cubicBezTo>
                  <a:pt x="1169051" y="97271"/>
                  <a:pt x="1167158" y="97641"/>
                  <a:pt x="1165173" y="97872"/>
                </a:cubicBezTo>
                <a:cubicBezTo>
                  <a:pt x="1163787" y="98056"/>
                  <a:pt x="1161617" y="98749"/>
                  <a:pt x="1161386" y="97317"/>
                </a:cubicBezTo>
                <a:cubicBezTo>
                  <a:pt x="1161294" y="96717"/>
                  <a:pt x="1163279" y="95886"/>
                  <a:pt x="1164665" y="95563"/>
                </a:cubicBezTo>
                <a:close/>
                <a:moveTo>
                  <a:pt x="1153075" y="19563"/>
                </a:moveTo>
                <a:cubicBezTo>
                  <a:pt x="1153583" y="19886"/>
                  <a:pt x="1154415" y="20163"/>
                  <a:pt x="1154553" y="20532"/>
                </a:cubicBezTo>
                <a:cubicBezTo>
                  <a:pt x="1154969" y="21317"/>
                  <a:pt x="1153168" y="21917"/>
                  <a:pt x="1151090" y="21594"/>
                </a:cubicBezTo>
                <a:cubicBezTo>
                  <a:pt x="1150489" y="21502"/>
                  <a:pt x="1149659" y="21086"/>
                  <a:pt x="1149520" y="20763"/>
                </a:cubicBezTo>
                <a:cubicBezTo>
                  <a:pt x="1149151" y="20024"/>
                  <a:pt x="1151275" y="19378"/>
                  <a:pt x="1153029" y="19609"/>
                </a:cubicBezTo>
                <a:close/>
                <a:moveTo>
                  <a:pt x="1156908" y="118557"/>
                </a:moveTo>
                <a:cubicBezTo>
                  <a:pt x="1156908" y="118557"/>
                  <a:pt x="1156861" y="118926"/>
                  <a:pt x="1156677" y="119065"/>
                </a:cubicBezTo>
                <a:cubicBezTo>
                  <a:pt x="1155523" y="119850"/>
                  <a:pt x="1155476" y="119896"/>
                  <a:pt x="1154599" y="119342"/>
                </a:cubicBezTo>
                <a:cubicBezTo>
                  <a:pt x="1153860" y="118834"/>
                  <a:pt x="1152614" y="118511"/>
                  <a:pt x="1152429" y="117772"/>
                </a:cubicBezTo>
                <a:cubicBezTo>
                  <a:pt x="1152429" y="117634"/>
                  <a:pt x="1152429" y="117541"/>
                  <a:pt x="1152429" y="117403"/>
                </a:cubicBezTo>
                <a:cubicBezTo>
                  <a:pt x="1152475" y="117310"/>
                  <a:pt x="1152660" y="117218"/>
                  <a:pt x="1152798" y="117126"/>
                </a:cubicBezTo>
                <a:cubicBezTo>
                  <a:pt x="1152937" y="117126"/>
                  <a:pt x="1153122" y="117033"/>
                  <a:pt x="1153214" y="117126"/>
                </a:cubicBezTo>
                <a:cubicBezTo>
                  <a:pt x="1154322" y="117772"/>
                  <a:pt x="1155245" y="118511"/>
                  <a:pt x="1156954" y="118603"/>
                </a:cubicBezTo>
                <a:close/>
                <a:moveTo>
                  <a:pt x="1149428" y="51791"/>
                </a:moveTo>
                <a:cubicBezTo>
                  <a:pt x="1149982" y="51745"/>
                  <a:pt x="1150582" y="51791"/>
                  <a:pt x="1151182" y="51791"/>
                </a:cubicBezTo>
                <a:lnTo>
                  <a:pt x="1151782" y="51791"/>
                </a:lnTo>
                <a:cubicBezTo>
                  <a:pt x="1153214" y="51791"/>
                  <a:pt x="1153768" y="52068"/>
                  <a:pt x="1153583" y="52668"/>
                </a:cubicBezTo>
                <a:cubicBezTo>
                  <a:pt x="1153445" y="53176"/>
                  <a:pt x="1152614" y="53315"/>
                  <a:pt x="1151182" y="53222"/>
                </a:cubicBezTo>
                <a:cubicBezTo>
                  <a:pt x="1149982" y="53222"/>
                  <a:pt x="1149705" y="52576"/>
                  <a:pt x="1148966" y="52207"/>
                </a:cubicBezTo>
                <a:cubicBezTo>
                  <a:pt x="1148966" y="52207"/>
                  <a:pt x="1149243" y="51837"/>
                  <a:pt x="1149428" y="51791"/>
                </a:cubicBezTo>
                <a:close/>
                <a:moveTo>
                  <a:pt x="1145364" y="120081"/>
                </a:moveTo>
                <a:cubicBezTo>
                  <a:pt x="1145364" y="120081"/>
                  <a:pt x="1146011" y="119850"/>
                  <a:pt x="1146334" y="119850"/>
                </a:cubicBezTo>
                <a:cubicBezTo>
                  <a:pt x="1147489" y="119804"/>
                  <a:pt x="1147765" y="120496"/>
                  <a:pt x="1148551" y="120773"/>
                </a:cubicBezTo>
                <a:cubicBezTo>
                  <a:pt x="1148043" y="121189"/>
                  <a:pt x="1147534" y="121604"/>
                  <a:pt x="1147073" y="121974"/>
                </a:cubicBezTo>
                <a:cubicBezTo>
                  <a:pt x="1146103" y="121928"/>
                  <a:pt x="1144856" y="120496"/>
                  <a:pt x="1145364" y="120081"/>
                </a:cubicBezTo>
                <a:close/>
                <a:moveTo>
                  <a:pt x="1131282" y="82958"/>
                </a:moveTo>
                <a:cubicBezTo>
                  <a:pt x="1131974" y="83373"/>
                  <a:pt x="1132990" y="83743"/>
                  <a:pt x="1132944" y="84020"/>
                </a:cubicBezTo>
                <a:cubicBezTo>
                  <a:pt x="1132898" y="84389"/>
                  <a:pt x="1131974" y="84712"/>
                  <a:pt x="1131328" y="84989"/>
                </a:cubicBezTo>
                <a:cubicBezTo>
                  <a:pt x="1131097" y="85082"/>
                  <a:pt x="1129527" y="83974"/>
                  <a:pt x="1129758" y="83835"/>
                </a:cubicBezTo>
                <a:cubicBezTo>
                  <a:pt x="1130266" y="83512"/>
                  <a:pt x="1130774" y="83235"/>
                  <a:pt x="1131328" y="82912"/>
                </a:cubicBezTo>
                <a:close/>
                <a:moveTo>
                  <a:pt x="1126202" y="38309"/>
                </a:moveTo>
                <a:cubicBezTo>
                  <a:pt x="1126387" y="38078"/>
                  <a:pt x="1127634" y="38078"/>
                  <a:pt x="1128881" y="37893"/>
                </a:cubicBezTo>
                <a:cubicBezTo>
                  <a:pt x="1128881" y="38632"/>
                  <a:pt x="1129204" y="39371"/>
                  <a:pt x="1128650" y="39740"/>
                </a:cubicBezTo>
                <a:cubicBezTo>
                  <a:pt x="1128188" y="40109"/>
                  <a:pt x="1126756" y="40063"/>
                  <a:pt x="1125741" y="40202"/>
                </a:cubicBezTo>
                <a:cubicBezTo>
                  <a:pt x="1125833" y="39555"/>
                  <a:pt x="1125741" y="38863"/>
                  <a:pt x="1126202" y="38309"/>
                </a:cubicBezTo>
                <a:close/>
                <a:moveTo>
                  <a:pt x="1122832" y="17023"/>
                </a:moveTo>
                <a:cubicBezTo>
                  <a:pt x="1124540" y="17023"/>
                  <a:pt x="1124725" y="17115"/>
                  <a:pt x="1124633" y="18270"/>
                </a:cubicBezTo>
                <a:cubicBezTo>
                  <a:pt x="1124633" y="19101"/>
                  <a:pt x="1124494" y="19147"/>
                  <a:pt x="1122832" y="19147"/>
                </a:cubicBezTo>
                <a:cubicBezTo>
                  <a:pt x="1121170" y="19147"/>
                  <a:pt x="1120939" y="19055"/>
                  <a:pt x="1121031" y="17900"/>
                </a:cubicBezTo>
                <a:cubicBezTo>
                  <a:pt x="1121077" y="17069"/>
                  <a:pt x="1121170" y="17023"/>
                  <a:pt x="1122832" y="17023"/>
                </a:cubicBezTo>
                <a:close/>
                <a:moveTo>
                  <a:pt x="1119969" y="156327"/>
                </a:moveTo>
                <a:cubicBezTo>
                  <a:pt x="1120662" y="156557"/>
                  <a:pt x="1121631" y="157204"/>
                  <a:pt x="1121493" y="157388"/>
                </a:cubicBezTo>
                <a:cubicBezTo>
                  <a:pt x="1120985" y="157942"/>
                  <a:pt x="1120200" y="158543"/>
                  <a:pt x="1119185" y="158820"/>
                </a:cubicBezTo>
                <a:cubicBezTo>
                  <a:pt x="1118122" y="159189"/>
                  <a:pt x="1116830" y="159328"/>
                  <a:pt x="1115537" y="159420"/>
                </a:cubicBezTo>
                <a:cubicBezTo>
                  <a:pt x="1112351" y="159743"/>
                  <a:pt x="1109858" y="158127"/>
                  <a:pt x="1110735" y="155772"/>
                </a:cubicBezTo>
                <a:cubicBezTo>
                  <a:pt x="1111104" y="155680"/>
                  <a:pt x="1111566" y="155449"/>
                  <a:pt x="1112028" y="155265"/>
                </a:cubicBezTo>
                <a:cubicBezTo>
                  <a:pt x="1111935" y="155218"/>
                  <a:pt x="1111889" y="155172"/>
                  <a:pt x="1111797" y="155126"/>
                </a:cubicBezTo>
                <a:cubicBezTo>
                  <a:pt x="1111658" y="155034"/>
                  <a:pt x="1111566" y="154987"/>
                  <a:pt x="1111427" y="154895"/>
                </a:cubicBezTo>
                <a:cubicBezTo>
                  <a:pt x="1111750" y="154803"/>
                  <a:pt x="1112028" y="154664"/>
                  <a:pt x="1112489" y="154526"/>
                </a:cubicBezTo>
                <a:cubicBezTo>
                  <a:pt x="1112859" y="154618"/>
                  <a:pt x="1113367" y="154710"/>
                  <a:pt x="1113644" y="154895"/>
                </a:cubicBezTo>
                <a:cubicBezTo>
                  <a:pt x="1113828" y="154895"/>
                  <a:pt x="1114013" y="154895"/>
                  <a:pt x="1114198" y="154895"/>
                </a:cubicBezTo>
                <a:cubicBezTo>
                  <a:pt x="1116183" y="155080"/>
                  <a:pt x="1118122" y="155772"/>
                  <a:pt x="1119969" y="156373"/>
                </a:cubicBezTo>
                <a:close/>
                <a:moveTo>
                  <a:pt x="1109119" y="8111"/>
                </a:moveTo>
                <a:cubicBezTo>
                  <a:pt x="1109580" y="7742"/>
                  <a:pt x="1110088" y="7373"/>
                  <a:pt x="1110735" y="7188"/>
                </a:cubicBezTo>
                <a:cubicBezTo>
                  <a:pt x="1111104" y="7096"/>
                  <a:pt x="1111843" y="7188"/>
                  <a:pt x="1112259" y="7373"/>
                </a:cubicBezTo>
                <a:cubicBezTo>
                  <a:pt x="1112767" y="7604"/>
                  <a:pt x="1113136" y="7973"/>
                  <a:pt x="1113597" y="8296"/>
                </a:cubicBezTo>
                <a:cubicBezTo>
                  <a:pt x="1112813" y="8573"/>
                  <a:pt x="1112535" y="9312"/>
                  <a:pt x="1111381" y="9266"/>
                </a:cubicBezTo>
                <a:cubicBezTo>
                  <a:pt x="1110966" y="9266"/>
                  <a:pt x="1110596" y="9266"/>
                  <a:pt x="1109904" y="9266"/>
                </a:cubicBezTo>
                <a:cubicBezTo>
                  <a:pt x="1109719" y="9174"/>
                  <a:pt x="1109211" y="9035"/>
                  <a:pt x="1108980" y="8758"/>
                </a:cubicBezTo>
                <a:cubicBezTo>
                  <a:pt x="1108841" y="8620"/>
                  <a:pt x="1108934" y="8296"/>
                  <a:pt x="1109119" y="8111"/>
                </a:cubicBezTo>
                <a:close/>
                <a:moveTo>
                  <a:pt x="1068256" y="3771"/>
                </a:moveTo>
                <a:cubicBezTo>
                  <a:pt x="1068625" y="3171"/>
                  <a:pt x="1070657" y="2663"/>
                  <a:pt x="1071811" y="2848"/>
                </a:cubicBezTo>
                <a:cubicBezTo>
                  <a:pt x="1072688" y="2986"/>
                  <a:pt x="1073935" y="3817"/>
                  <a:pt x="1074027" y="4279"/>
                </a:cubicBezTo>
                <a:cubicBezTo>
                  <a:pt x="1074027" y="4648"/>
                  <a:pt x="1074027" y="4972"/>
                  <a:pt x="1074027" y="5341"/>
                </a:cubicBezTo>
                <a:lnTo>
                  <a:pt x="1073981" y="5341"/>
                </a:lnTo>
                <a:cubicBezTo>
                  <a:pt x="1073981" y="5572"/>
                  <a:pt x="1074027" y="5803"/>
                  <a:pt x="1073981" y="6034"/>
                </a:cubicBezTo>
                <a:cubicBezTo>
                  <a:pt x="1073981" y="6126"/>
                  <a:pt x="1073750" y="6218"/>
                  <a:pt x="1073566" y="6265"/>
                </a:cubicBezTo>
                <a:cubicBezTo>
                  <a:pt x="1073473" y="6265"/>
                  <a:pt x="1073196" y="6265"/>
                  <a:pt x="1073150" y="6172"/>
                </a:cubicBezTo>
                <a:cubicBezTo>
                  <a:pt x="1072827" y="5757"/>
                  <a:pt x="1072734" y="5203"/>
                  <a:pt x="1072227" y="5018"/>
                </a:cubicBezTo>
                <a:cubicBezTo>
                  <a:pt x="1071626" y="4787"/>
                  <a:pt x="1070657" y="5018"/>
                  <a:pt x="1069918" y="4926"/>
                </a:cubicBezTo>
                <a:cubicBezTo>
                  <a:pt x="1069410" y="4833"/>
                  <a:pt x="1068995" y="4510"/>
                  <a:pt x="1068625" y="4233"/>
                </a:cubicBezTo>
                <a:cubicBezTo>
                  <a:pt x="1068440" y="4094"/>
                  <a:pt x="1068210" y="3864"/>
                  <a:pt x="1068302" y="3771"/>
                </a:cubicBezTo>
                <a:close/>
                <a:moveTo>
                  <a:pt x="1073750" y="182784"/>
                </a:moveTo>
                <a:cubicBezTo>
                  <a:pt x="1072734" y="182553"/>
                  <a:pt x="1071257" y="182414"/>
                  <a:pt x="1070426" y="181952"/>
                </a:cubicBezTo>
                <a:cubicBezTo>
                  <a:pt x="1069594" y="181537"/>
                  <a:pt x="1068995" y="180752"/>
                  <a:pt x="1068949" y="180152"/>
                </a:cubicBezTo>
                <a:cubicBezTo>
                  <a:pt x="1068949" y="179367"/>
                  <a:pt x="1071488" y="178997"/>
                  <a:pt x="1073242" y="179505"/>
                </a:cubicBezTo>
                <a:cubicBezTo>
                  <a:pt x="1074027" y="179736"/>
                  <a:pt x="1075043" y="179967"/>
                  <a:pt x="1075412" y="180337"/>
                </a:cubicBezTo>
                <a:cubicBezTo>
                  <a:pt x="1075966" y="180891"/>
                  <a:pt x="1076290" y="181583"/>
                  <a:pt x="1076197" y="182229"/>
                </a:cubicBezTo>
                <a:cubicBezTo>
                  <a:pt x="1076197" y="182460"/>
                  <a:pt x="1074766" y="182599"/>
                  <a:pt x="1073796" y="182830"/>
                </a:cubicBezTo>
                <a:close/>
                <a:moveTo>
                  <a:pt x="1072411" y="57932"/>
                </a:moveTo>
                <a:cubicBezTo>
                  <a:pt x="1072088" y="57886"/>
                  <a:pt x="1071857" y="57563"/>
                  <a:pt x="1071673" y="57424"/>
                </a:cubicBezTo>
                <a:cubicBezTo>
                  <a:pt x="1071626" y="57147"/>
                  <a:pt x="1071488" y="56870"/>
                  <a:pt x="1071673" y="56732"/>
                </a:cubicBezTo>
                <a:cubicBezTo>
                  <a:pt x="1073196" y="55531"/>
                  <a:pt x="1075551" y="55116"/>
                  <a:pt x="1078137" y="55069"/>
                </a:cubicBezTo>
                <a:cubicBezTo>
                  <a:pt x="1078506" y="55069"/>
                  <a:pt x="1078921" y="55208"/>
                  <a:pt x="1079199" y="55346"/>
                </a:cubicBezTo>
                <a:cubicBezTo>
                  <a:pt x="1079429" y="55485"/>
                  <a:pt x="1079660" y="55762"/>
                  <a:pt x="1079568" y="55901"/>
                </a:cubicBezTo>
                <a:cubicBezTo>
                  <a:pt x="1078552" y="57378"/>
                  <a:pt x="1075182" y="58302"/>
                  <a:pt x="1072458" y="57932"/>
                </a:cubicBezTo>
                <a:close/>
                <a:moveTo>
                  <a:pt x="1085340" y="97087"/>
                </a:moveTo>
                <a:cubicBezTo>
                  <a:pt x="1082892" y="96025"/>
                  <a:pt x="1082892" y="94732"/>
                  <a:pt x="1085340" y="93670"/>
                </a:cubicBezTo>
                <a:cubicBezTo>
                  <a:pt x="1085478" y="93624"/>
                  <a:pt x="1085709" y="93624"/>
                  <a:pt x="1085894" y="93577"/>
                </a:cubicBezTo>
                <a:cubicBezTo>
                  <a:pt x="1086078" y="93577"/>
                  <a:pt x="1086310" y="93577"/>
                  <a:pt x="1086494" y="93577"/>
                </a:cubicBezTo>
                <a:cubicBezTo>
                  <a:pt x="1087648" y="93855"/>
                  <a:pt x="1088480" y="94778"/>
                  <a:pt x="1088480" y="95517"/>
                </a:cubicBezTo>
                <a:cubicBezTo>
                  <a:pt x="1088480" y="96348"/>
                  <a:pt x="1087371" y="96671"/>
                  <a:pt x="1086494" y="97087"/>
                </a:cubicBezTo>
                <a:cubicBezTo>
                  <a:pt x="1086263" y="97179"/>
                  <a:pt x="1085617" y="97133"/>
                  <a:pt x="1085340" y="97040"/>
                </a:cubicBezTo>
                <a:close/>
                <a:moveTo>
                  <a:pt x="1088248" y="138688"/>
                </a:moveTo>
                <a:cubicBezTo>
                  <a:pt x="1088248" y="138688"/>
                  <a:pt x="1087602" y="138873"/>
                  <a:pt x="1087279" y="138919"/>
                </a:cubicBezTo>
                <a:cubicBezTo>
                  <a:pt x="1086586" y="139012"/>
                  <a:pt x="1086171" y="138781"/>
                  <a:pt x="1086078" y="138411"/>
                </a:cubicBezTo>
                <a:cubicBezTo>
                  <a:pt x="1085986" y="138088"/>
                  <a:pt x="1086078" y="137719"/>
                  <a:pt x="1086078" y="137118"/>
                </a:cubicBezTo>
                <a:cubicBezTo>
                  <a:pt x="1086078" y="137026"/>
                  <a:pt x="1086078" y="136657"/>
                  <a:pt x="1086263" y="136380"/>
                </a:cubicBezTo>
                <a:cubicBezTo>
                  <a:pt x="1086355" y="136241"/>
                  <a:pt x="1086864" y="136103"/>
                  <a:pt x="1087187" y="136103"/>
                </a:cubicBezTo>
                <a:cubicBezTo>
                  <a:pt x="1088110" y="136103"/>
                  <a:pt x="1089818" y="137073"/>
                  <a:pt x="1089495" y="137257"/>
                </a:cubicBezTo>
                <a:cubicBezTo>
                  <a:pt x="1088710" y="137673"/>
                  <a:pt x="1088572" y="138181"/>
                  <a:pt x="1088295" y="138688"/>
                </a:cubicBezTo>
                <a:close/>
                <a:moveTo>
                  <a:pt x="1101731" y="196174"/>
                </a:moveTo>
                <a:cubicBezTo>
                  <a:pt x="1101731" y="196174"/>
                  <a:pt x="1101731" y="198298"/>
                  <a:pt x="1101731" y="198390"/>
                </a:cubicBezTo>
                <a:cubicBezTo>
                  <a:pt x="1101592" y="198667"/>
                  <a:pt x="1101361" y="198944"/>
                  <a:pt x="1101223" y="199221"/>
                </a:cubicBezTo>
                <a:cubicBezTo>
                  <a:pt x="1100623" y="199221"/>
                  <a:pt x="1100069" y="199221"/>
                  <a:pt x="1099884" y="199129"/>
                </a:cubicBezTo>
                <a:cubicBezTo>
                  <a:pt x="1099191" y="198667"/>
                  <a:pt x="1098361" y="198529"/>
                  <a:pt x="1097391" y="198344"/>
                </a:cubicBezTo>
                <a:cubicBezTo>
                  <a:pt x="1097114" y="198344"/>
                  <a:pt x="1096790" y="197559"/>
                  <a:pt x="1096975" y="197466"/>
                </a:cubicBezTo>
                <a:cubicBezTo>
                  <a:pt x="1098314" y="196912"/>
                  <a:pt x="1097945" y="195712"/>
                  <a:pt x="1099330" y="195204"/>
                </a:cubicBezTo>
                <a:cubicBezTo>
                  <a:pt x="1099330" y="194281"/>
                  <a:pt x="1099469" y="193311"/>
                  <a:pt x="1099330" y="192388"/>
                </a:cubicBezTo>
                <a:cubicBezTo>
                  <a:pt x="1099238" y="191649"/>
                  <a:pt x="1099930" y="191326"/>
                  <a:pt x="1100623" y="190956"/>
                </a:cubicBezTo>
                <a:cubicBezTo>
                  <a:pt x="1100761" y="190864"/>
                  <a:pt x="1100992" y="190725"/>
                  <a:pt x="1101038" y="190725"/>
                </a:cubicBezTo>
                <a:cubicBezTo>
                  <a:pt x="1101316" y="190818"/>
                  <a:pt x="1101731" y="190956"/>
                  <a:pt x="1101731" y="191095"/>
                </a:cubicBezTo>
                <a:cubicBezTo>
                  <a:pt x="1101777" y="192157"/>
                  <a:pt x="1101639" y="193219"/>
                  <a:pt x="1101824" y="194234"/>
                </a:cubicBezTo>
                <a:cubicBezTo>
                  <a:pt x="1101870" y="194604"/>
                  <a:pt x="1102701" y="194927"/>
                  <a:pt x="1102793" y="195296"/>
                </a:cubicBezTo>
                <a:cubicBezTo>
                  <a:pt x="1102839" y="195527"/>
                  <a:pt x="1102147" y="195804"/>
                  <a:pt x="1101777" y="196081"/>
                </a:cubicBezTo>
                <a:close/>
                <a:moveTo>
                  <a:pt x="1099469" y="154849"/>
                </a:moveTo>
                <a:cubicBezTo>
                  <a:pt x="1099469" y="154849"/>
                  <a:pt x="1099699" y="154664"/>
                  <a:pt x="1099884" y="154618"/>
                </a:cubicBezTo>
                <a:cubicBezTo>
                  <a:pt x="1099977" y="154618"/>
                  <a:pt x="1100161" y="154710"/>
                  <a:pt x="1100300" y="154803"/>
                </a:cubicBezTo>
                <a:cubicBezTo>
                  <a:pt x="1102285" y="155819"/>
                  <a:pt x="1102285" y="156050"/>
                  <a:pt x="1100346" y="157158"/>
                </a:cubicBezTo>
                <a:cubicBezTo>
                  <a:pt x="1100207" y="157250"/>
                  <a:pt x="1100069" y="157342"/>
                  <a:pt x="1099930" y="157388"/>
                </a:cubicBezTo>
                <a:cubicBezTo>
                  <a:pt x="1099792" y="157296"/>
                  <a:pt x="1099561" y="157204"/>
                  <a:pt x="1099561" y="157158"/>
                </a:cubicBezTo>
                <a:cubicBezTo>
                  <a:pt x="1099469" y="156373"/>
                  <a:pt x="1099469" y="155634"/>
                  <a:pt x="1099469" y="154849"/>
                </a:cubicBezTo>
                <a:close/>
                <a:moveTo>
                  <a:pt x="1100207" y="102997"/>
                </a:moveTo>
                <a:cubicBezTo>
                  <a:pt x="1099653" y="102627"/>
                  <a:pt x="1099007" y="102258"/>
                  <a:pt x="1099376" y="101796"/>
                </a:cubicBezTo>
                <a:cubicBezTo>
                  <a:pt x="1099699" y="101381"/>
                  <a:pt x="1100392" y="101057"/>
                  <a:pt x="1101038" y="100827"/>
                </a:cubicBezTo>
                <a:cubicBezTo>
                  <a:pt x="1101177" y="100780"/>
                  <a:pt x="1101824" y="101334"/>
                  <a:pt x="1102285" y="101334"/>
                </a:cubicBezTo>
                <a:cubicBezTo>
                  <a:pt x="1103855" y="101427"/>
                  <a:pt x="1105471" y="101334"/>
                  <a:pt x="1107087" y="101427"/>
                </a:cubicBezTo>
                <a:cubicBezTo>
                  <a:pt x="1107364" y="101427"/>
                  <a:pt x="1107687" y="101750"/>
                  <a:pt x="1107780" y="101935"/>
                </a:cubicBezTo>
                <a:cubicBezTo>
                  <a:pt x="1107872" y="102120"/>
                  <a:pt x="1107780" y="102535"/>
                  <a:pt x="1107641" y="102581"/>
                </a:cubicBezTo>
                <a:cubicBezTo>
                  <a:pt x="1106025" y="102904"/>
                  <a:pt x="1104779" y="103828"/>
                  <a:pt x="1102839" y="103551"/>
                </a:cubicBezTo>
                <a:cubicBezTo>
                  <a:pt x="1101870" y="103597"/>
                  <a:pt x="1100992" y="103551"/>
                  <a:pt x="1100253" y="103043"/>
                </a:cubicBezTo>
                <a:close/>
                <a:moveTo>
                  <a:pt x="1110181" y="196081"/>
                </a:moveTo>
                <a:cubicBezTo>
                  <a:pt x="1110412" y="197189"/>
                  <a:pt x="1109211" y="197097"/>
                  <a:pt x="1108011" y="197097"/>
                </a:cubicBezTo>
                <a:cubicBezTo>
                  <a:pt x="1107133" y="197097"/>
                  <a:pt x="1106487" y="196959"/>
                  <a:pt x="1106533" y="196358"/>
                </a:cubicBezTo>
                <a:cubicBezTo>
                  <a:pt x="1106533" y="196035"/>
                  <a:pt x="1106533" y="195666"/>
                  <a:pt x="1106533" y="195343"/>
                </a:cubicBezTo>
                <a:cubicBezTo>
                  <a:pt x="1106533" y="194373"/>
                  <a:pt x="1106902" y="194234"/>
                  <a:pt x="1108611" y="194234"/>
                </a:cubicBezTo>
                <a:cubicBezTo>
                  <a:pt x="1109811" y="194234"/>
                  <a:pt x="1110365" y="194696"/>
                  <a:pt x="1110966" y="195112"/>
                </a:cubicBezTo>
                <a:cubicBezTo>
                  <a:pt x="1111797" y="195712"/>
                  <a:pt x="1110088" y="195712"/>
                  <a:pt x="1110181" y="196081"/>
                </a:cubicBezTo>
                <a:close/>
                <a:moveTo>
                  <a:pt x="1117060" y="200883"/>
                </a:moveTo>
                <a:cubicBezTo>
                  <a:pt x="1116830" y="201022"/>
                  <a:pt x="1116276" y="201160"/>
                  <a:pt x="1115998" y="201068"/>
                </a:cubicBezTo>
                <a:cubicBezTo>
                  <a:pt x="1114244" y="200514"/>
                  <a:pt x="1112443" y="199914"/>
                  <a:pt x="1110781" y="199360"/>
                </a:cubicBezTo>
                <a:cubicBezTo>
                  <a:pt x="1111104" y="198944"/>
                  <a:pt x="1111150" y="198713"/>
                  <a:pt x="1111335" y="198621"/>
                </a:cubicBezTo>
                <a:cubicBezTo>
                  <a:pt x="1112813" y="198021"/>
                  <a:pt x="1116599" y="199129"/>
                  <a:pt x="1117384" y="200375"/>
                </a:cubicBezTo>
                <a:cubicBezTo>
                  <a:pt x="1117476" y="200514"/>
                  <a:pt x="1117291" y="200791"/>
                  <a:pt x="1117060" y="200883"/>
                </a:cubicBezTo>
                <a:close/>
                <a:moveTo>
                  <a:pt x="1129389" y="197282"/>
                </a:moveTo>
                <a:cubicBezTo>
                  <a:pt x="1128465" y="198021"/>
                  <a:pt x="1127265" y="198575"/>
                  <a:pt x="1126064" y="199175"/>
                </a:cubicBezTo>
                <a:cubicBezTo>
                  <a:pt x="1125833" y="199313"/>
                  <a:pt x="1125279" y="199175"/>
                  <a:pt x="1124864" y="199175"/>
                </a:cubicBezTo>
                <a:cubicBezTo>
                  <a:pt x="1124679" y="199175"/>
                  <a:pt x="1124448" y="199175"/>
                  <a:pt x="1124264" y="199175"/>
                </a:cubicBezTo>
                <a:cubicBezTo>
                  <a:pt x="1123940" y="199083"/>
                  <a:pt x="1123525" y="198944"/>
                  <a:pt x="1123432" y="198759"/>
                </a:cubicBezTo>
                <a:cubicBezTo>
                  <a:pt x="1123294" y="198575"/>
                  <a:pt x="1123248" y="198205"/>
                  <a:pt x="1123432" y="198113"/>
                </a:cubicBezTo>
                <a:cubicBezTo>
                  <a:pt x="1124771" y="197282"/>
                  <a:pt x="1126202" y="196451"/>
                  <a:pt x="1127726" y="195666"/>
                </a:cubicBezTo>
                <a:cubicBezTo>
                  <a:pt x="1127957" y="195573"/>
                  <a:pt x="1129065" y="195758"/>
                  <a:pt x="1129204" y="195943"/>
                </a:cubicBezTo>
                <a:cubicBezTo>
                  <a:pt x="1129481" y="196358"/>
                  <a:pt x="1129665" y="197005"/>
                  <a:pt x="1129296" y="197282"/>
                </a:cubicBezTo>
                <a:close/>
                <a:moveTo>
                  <a:pt x="1145088" y="164684"/>
                </a:moveTo>
                <a:cubicBezTo>
                  <a:pt x="1144256" y="165330"/>
                  <a:pt x="1143702" y="166023"/>
                  <a:pt x="1143887" y="166900"/>
                </a:cubicBezTo>
                <a:cubicBezTo>
                  <a:pt x="1143979" y="167270"/>
                  <a:pt x="1144256" y="167824"/>
                  <a:pt x="1143194" y="167916"/>
                </a:cubicBezTo>
                <a:cubicBezTo>
                  <a:pt x="1143102" y="167916"/>
                  <a:pt x="1142871" y="167316"/>
                  <a:pt x="1142733" y="166992"/>
                </a:cubicBezTo>
                <a:cubicBezTo>
                  <a:pt x="1142594" y="166669"/>
                  <a:pt x="1142640" y="166254"/>
                  <a:pt x="1142317" y="166023"/>
                </a:cubicBezTo>
                <a:cubicBezTo>
                  <a:pt x="1141717" y="165561"/>
                  <a:pt x="1140886" y="165192"/>
                  <a:pt x="1140239" y="164730"/>
                </a:cubicBezTo>
                <a:cubicBezTo>
                  <a:pt x="1139546" y="164268"/>
                  <a:pt x="1139223" y="164730"/>
                  <a:pt x="1138992" y="164915"/>
                </a:cubicBezTo>
                <a:cubicBezTo>
                  <a:pt x="1138485" y="165284"/>
                  <a:pt x="1137884" y="165099"/>
                  <a:pt x="1137330" y="165145"/>
                </a:cubicBezTo>
                <a:cubicBezTo>
                  <a:pt x="1136776" y="165192"/>
                  <a:pt x="1136176" y="165007"/>
                  <a:pt x="1135714" y="165376"/>
                </a:cubicBezTo>
                <a:cubicBezTo>
                  <a:pt x="1133682" y="166946"/>
                  <a:pt x="1130219" y="167547"/>
                  <a:pt x="1128142" y="169117"/>
                </a:cubicBezTo>
                <a:cubicBezTo>
                  <a:pt x="1127957" y="169255"/>
                  <a:pt x="1127449" y="169347"/>
                  <a:pt x="1127126" y="169347"/>
                </a:cubicBezTo>
                <a:cubicBezTo>
                  <a:pt x="1125833" y="169255"/>
                  <a:pt x="1124771" y="169486"/>
                  <a:pt x="1124032" y="170132"/>
                </a:cubicBezTo>
                <a:cubicBezTo>
                  <a:pt x="1122648" y="171333"/>
                  <a:pt x="1120801" y="171748"/>
                  <a:pt x="1118353" y="171517"/>
                </a:cubicBezTo>
                <a:cubicBezTo>
                  <a:pt x="1118076" y="171517"/>
                  <a:pt x="1117707" y="171702"/>
                  <a:pt x="1117430" y="171887"/>
                </a:cubicBezTo>
                <a:cubicBezTo>
                  <a:pt x="1116414" y="172487"/>
                  <a:pt x="1116229" y="171702"/>
                  <a:pt x="1115722" y="171517"/>
                </a:cubicBezTo>
                <a:cubicBezTo>
                  <a:pt x="1114983" y="171240"/>
                  <a:pt x="1114752" y="170779"/>
                  <a:pt x="1115259" y="170317"/>
                </a:cubicBezTo>
                <a:cubicBezTo>
                  <a:pt x="1115906" y="169763"/>
                  <a:pt x="1116737" y="169255"/>
                  <a:pt x="1117476" y="168747"/>
                </a:cubicBezTo>
                <a:cubicBezTo>
                  <a:pt x="1116922" y="167454"/>
                  <a:pt x="1119230" y="167039"/>
                  <a:pt x="1119785" y="166115"/>
                </a:cubicBezTo>
                <a:cubicBezTo>
                  <a:pt x="1120385" y="165099"/>
                  <a:pt x="1121031" y="164499"/>
                  <a:pt x="1122832" y="164407"/>
                </a:cubicBezTo>
                <a:cubicBezTo>
                  <a:pt x="1124540" y="163437"/>
                  <a:pt x="1126295" y="162468"/>
                  <a:pt x="1127957" y="161405"/>
                </a:cubicBezTo>
                <a:cubicBezTo>
                  <a:pt x="1128281" y="161221"/>
                  <a:pt x="1128419" y="160759"/>
                  <a:pt x="1128327" y="160482"/>
                </a:cubicBezTo>
                <a:cubicBezTo>
                  <a:pt x="1128096" y="159605"/>
                  <a:pt x="1129435" y="159328"/>
                  <a:pt x="1130128" y="158774"/>
                </a:cubicBezTo>
                <a:cubicBezTo>
                  <a:pt x="1131790" y="159005"/>
                  <a:pt x="1132990" y="158266"/>
                  <a:pt x="1134421" y="158081"/>
                </a:cubicBezTo>
                <a:cubicBezTo>
                  <a:pt x="1135206" y="157989"/>
                  <a:pt x="1135945" y="157942"/>
                  <a:pt x="1136684" y="158081"/>
                </a:cubicBezTo>
                <a:cubicBezTo>
                  <a:pt x="1136684" y="158081"/>
                  <a:pt x="1136730" y="157989"/>
                  <a:pt x="1136822" y="157989"/>
                </a:cubicBezTo>
                <a:cubicBezTo>
                  <a:pt x="1137007" y="157804"/>
                  <a:pt x="1137515" y="157758"/>
                  <a:pt x="1137792" y="157619"/>
                </a:cubicBezTo>
                <a:cubicBezTo>
                  <a:pt x="1138392" y="157388"/>
                  <a:pt x="1138900" y="157111"/>
                  <a:pt x="1139408" y="156834"/>
                </a:cubicBezTo>
                <a:cubicBezTo>
                  <a:pt x="1139408" y="156834"/>
                  <a:pt x="1139362" y="156834"/>
                  <a:pt x="1139362" y="156834"/>
                </a:cubicBezTo>
                <a:cubicBezTo>
                  <a:pt x="1139362" y="156834"/>
                  <a:pt x="1139362" y="156788"/>
                  <a:pt x="1139408" y="156742"/>
                </a:cubicBezTo>
                <a:cubicBezTo>
                  <a:pt x="1136268" y="155957"/>
                  <a:pt x="1133082" y="155126"/>
                  <a:pt x="1129943" y="154341"/>
                </a:cubicBezTo>
                <a:cubicBezTo>
                  <a:pt x="1129619" y="154249"/>
                  <a:pt x="1129389" y="153972"/>
                  <a:pt x="1129158" y="153787"/>
                </a:cubicBezTo>
                <a:cubicBezTo>
                  <a:pt x="1129758" y="153602"/>
                  <a:pt x="1130358" y="153233"/>
                  <a:pt x="1131005" y="153279"/>
                </a:cubicBezTo>
                <a:cubicBezTo>
                  <a:pt x="1133175" y="153371"/>
                  <a:pt x="1135391" y="153556"/>
                  <a:pt x="1137561" y="153787"/>
                </a:cubicBezTo>
                <a:cubicBezTo>
                  <a:pt x="1140655" y="154110"/>
                  <a:pt x="1140886" y="154526"/>
                  <a:pt x="1139454" y="156742"/>
                </a:cubicBezTo>
                <a:cubicBezTo>
                  <a:pt x="1139500" y="156742"/>
                  <a:pt x="1139593" y="156742"/>
                  <a:pt x="1139639" y="156788"/>
                </a:cubicBezTo>
                <a:cubicBezTo>
                  <a:pt x="1139593" y="156788"/>
                  <a:pt x="1139500" y="156834"/>
                  <a:pt x="1139454" y="156881"/>
                </a:cubicBezTo>
                <a:cubicBezTo>
                  <a:pt x="1140516" y="157204"/>
                  <a:pt x="1142271" y="157388"/>
                  <a:pt x="1142455" y="157804"/>
                </a:cubicBezTo>
                <a:cubicBezTo>
                  <a:pt x="1142548" y="157989"/>
                  <a:pt x="1142548" y="158127"/>
                  <a:pt x="1142548" y="158266"/>
                </a:cubicBezTo>
                <a:cubicBezTo>
                  <a:pt x="1143148" y="158681"/>
                  <a:pt x="1144164" y="158912"/>
                  <a:pt x="1144118" y="159559"/>
                </a:cubicBezTo>
                <a:cubicBezTo>
                  <a:pt x="1144071" y="159928"/>
                  <a:pt x="1144118" y="160251"/>
                  <a:pt x="1144118" y="160621"/>
                </a:cubicBezTo>
                <a:cubicBezTo>
                  <a:pt x="1144118" y="160851"/>
                  <a:pt x="1144118" y="161082"/>
                  <a:pt x="1144118" y="161313"/>
                </a:cubicBezTo>
                <a:cubicBezTo>
                  <a:pt x="1144256" y="162098"/>
                  <a:pt x="1143656" y="162329"/>
                  <a:pt x="1142409" y="162329"/>
                </a:cubicBezTo>
                <a:cubicBezTo>
                  <a:pt x="1142179" y="162329"/>
                  <a:pt x="1141763" y="162837"/>
                  <a:pt x="1141717" y="163114"/>
                </a:cubicBezTo>
                <a:cubicBezTo>
                  <a:pt x="1141717" y="163483"/>
                  <a:pt x="1142132" y="163760"/>
                  <a:pt x="1142871" y="163668"/>
                </a:cubicBezTo>
                <a:cubicBezTo>
                  <a:pt x="1143287" y="163668"/>
                  <a:pt x="1143656" y="163668"/>
                  <a:pt x="1144071" y="163668"/>
                </a:cubicBezTo>
                <a:cubicBezTo>
                  <a:pt x="1144949" y="163668"/>
                  <a:pt x="1145688" y="164222"/>
                  <a:pt x="1145226" y="164591"/>
                </a:cubicBezTo>
                <a:close/>
                <a:moveTo>
                  <a:pt x="1143148" y="128207"/>
                </a:moveTo>
                <a:cubicBezTo>
                  <a:pt x="1142179" y="127792"/>
                  <a:pt x="1142779" y="127099"/>
                  <a:pt x="1142733" y="126591"/>
                </a:cubicBezTo>
                <a:cubicBezTo>
                  <a:pt x="1142686" y="125806"/>
                  <a:pt x="1142825" y="125021"/>
                  <a:pt x="1141532" y="124421"/>
                </a:cubicBezTo>
                <a:cubicBezTo>
                  <a:pt x="1140932" y="124144"/>
                  <a:pt x="1141578" y="123451"/>
                  <a:pt x="1142409" y="123405"/>
                </a:cubicBezTo>
                <a:cubicBezTo>
                  <a:pt x="1142594" y="123405"/>
                  <a:pt x="1142825" y="123405"/>
                  <a:pt x="1143009" y="123405"/>
                </a:cubicBezTo>
                <a:cubicBezTo>
                  <a:pt x="1144856" y="123405"/>
                  <a:pt x="1145041" y="123451"/>
                  <a:pt x="1145088" y="124467"/>
                </a:cubicBezTo>
                <a:cubicBezTo>
                  <a:pt x="1145088" y="124929"/>
                  <a:pt x="1145088" y="125391"/>
                  <a:pt x="1145088" y="125852"/>
                </a:cubicBezTo>
                <a:cubicBezTo>
                  <a:pt x="1145088" y="125945"/>
                  <a:pt x="1145318" y="126037"/>
                  <a:pt x="1145503" y="126083"/>
                </a:cubicBezTo>
                <a:cubicBezTo>
                  <a:pt x="1145595" y="126083"/>
                  <a:pt x="1145826" y="126083"/>
                  <a:pt x="1145918" y="126083"/>
                </a:cubicBezTo>
                <a:cubicBezTo>
                  <a:pt x="1146750" y="125621"/>
                  <a:pt x="1147627" y="125114"/>
                  <a:pt x="1148458" y="124606"/>
                </a:cubicBezTo>
                <a:cubicBezTo>
                  <a:pt x="1149289" y="124098"/>
                  <a:pt x="1149659" y="124144"/>
                  <a:pt x="1150536" y="124837"/>
                </a:cubicBezTo>
                <a:cubicBezTo>
                  <a:pt x="1150720" y="124975"/>
                  <a:pt x="1150905" y="125206"/>
                  <a:pt x="1150859" y="125344"/>
                </a:cubicBezTo>
                <a:cubicBezTo>
                  <a:pt x="1150120" y="125991"/>
                  <a:pt x="1148551" y="126268"/>
                  <a:pt x="1148643" y="127284"/>
                </a:cubicBezTo>
                <a:cubicBezTo>
                  <a:pt x="1148643" y="127376"/>
                  <a:pt x="1147765" y="127607"/>
                  <a:pt x="1147258" y="127699"/>
                </a:cubicBezTo>
                <a:cubicBezTo>
                  <a:pt x="1146703" y="127792"/>
                  <a:pt x="1145965" y="127653"/>
                  <a:pt x="1145595" y="127838"/>
                </a:cubicBezTo>
                <a:cubicBezTo>
                  <a:pt x="1144810" y="128161"/>
                  <a:pt x="1144164" y="128715"/>
                  <a:pt x="1143148" y="128300"/>
                </a:cubicBezTo>
                <a:close/>
                <a:moveTo>
                  <a:pt x="1154322" y="161175"/>
                </a:moveTo>
                <a:cubicBezTo>
                  <a:pt x="1154322" y="161175"/>
                  <a:pt x="1154322" y="161128"/>
                  <a:pt x="1154322" y="161082"/>
                </a:cubicBezTo>
                <a:cubicBezTo>
                  <a:pt x="1153122" y="161082"/>
                  <a:pt x="1151921" y="161082"/>
                  <a:pt x="1150767" y="161082"/>
                </a:cubicBezTo>
                <a:cubicBezTo>
                  <a:pt x="1150997" y="161359"/>
                  <a:pt x="1151136" y="161682"/>
                  <a:pt x="1151136" y="162006"/>
                </a:cubicBezTo>
                <a:cubicBezTo>
                  <a:pt x="1151136" y="162144"/>
                  <a:pt x="1150582" y="162329"/>
                  <a:pt x="1150259" y="162329"/>
                </a:cubicBezTo>
                <a:cubicBezTo>
                  <a:pt x="1149705" y="162375"/>
                  <a:pt x="1149058" y="162329"/>
                  <a:pt x="1148504" y="162329"/>
                </a:cubicBezTo>
                <a:cubicBezTo>
                  <a:pt x="1148135" y="162329"/>
                  <a:pt x="1147719" y="162329"/>
                  <a:pt x="1147350" y="162329"/>
                </a:cubicBezTo>
                <a:cubicBezTo>
                  <a:pt x="1146750" y="162283"/>
                  <a:pt x="1146288" y="162098"/>
                  <a:pt x="1146426" y="161636"/>
                </a:cubicBezTo>
                <a:cubicBezTo>
                  <a:pt x="1146519" y="161221"/>
                  <a:pt x="1146426" y="160713"/>
                  <a:pt x="1146842" y="160344"/>
                </a:cubicBezTo>
                <a:cubicBezTo>
                  <a:pt x="1146934" y="160251"/>
                  <a:pt x="1147119" y="160205"/>
                  <a:pt x="1147396" y="160159"/>
                </a:cubicBezTo>
                <a:cubicBezTo>
                  <a:pt x="1147304" y="159697"/>
                  <a:pt x="1147719" y="159005"/>
                  <a:pt x="1148319" y="158635"/>
                </a:cubicBezTo>
                <a:cubicBezTo>
                  <a:pt x="1149566" y="157850"/>
                  <a:pt x="1151644" y="157896"/>
                  <a:pt x="1152844" y="158635"/>
                </a:cubicBezTo>
                <a:cubicBezTo>
                  <a:pt x="1153814" y="159235"/>
                  <a:pt x="1153952" y="160251"/>
                  <a:pt x="1154415" y="161128"/>
                </a:cubicBezTo>
                <a:cubicBezTo>
                  <a:pt x="1154460" y="161128"/>
                  <a:pt x="1154506" y="161128"/>
                  <a:pt x="1154599" y="161128"/>
                </a:cubicBezTo>
                <a:cubicBezTo>
                  <a:pt x="1154599" y="161128"/>
                  <a:pt x="1154645" y="161128"/>
                  <a:pt x="1154691" y="161175"/>
                </a:cubicBezTo>
                <a:cubicBezTo>
                  <a:pt x="1154599" y="161175"/>
                  <a:pt x="1154553" y="161175"/>
                  <a:pt x="1154460" y="161175"/>
                </a:cubicBezTo>
                <a:close/>
                <a:moveTo>
                  <a:pt x="1157000" y="162514"/>
                </a:moveTo>
                <a:cubicBezTo>
                  <a:pt x="1156030" y="162191"/>
                  <a:pt x="1155338" y="161636"/>
                  <a:pt x="1154553" y="161128"/>
                </a:cubicBezTo>
                <a:cubicBezTo>
                  <a:pt x="1155661" y="160944"/>
                  <a:pt x="1156769" y="160713"/>
                  <a:pt x="1157831" y="160713"/>
                </a:cubicBezTo>
                <a:cubicBezTo>
                  <a:pt x="1158893" y="160713"/>
                  <a:pt x="1159955" y="161082"/>
                  <a:pt x="1161017" y="161359"/>
                </a:cubicBezTo>
                <a:cubicBezTo>
                  <a:pt x="1161202" y="161359"/>
                  <a:pt x="1161248" y="161821"/>
                  <a:pt x="1161109" y="161960"/>
                </a:cubicBezTo>
                <a:cubicBezTo>
                  <a:pt x="1160094" y="162883"/>
                  <a:pt x="1158570" y="162975"/>
                  <a:pt x="1157000" y="162514"/>
                </a:cubicBezTo>
                <a:close/>
                <a:moveTo>
                  <a:pt x="1164988" y="171610"/>
                </a:moveTo>
                <a:cubicBezTo>
                  <a:pt x="1163187" y="172625"/>
                  <a:pt x="1161571" y="172533"/>
                  <a:pt x="1160001" y="171471"/>
                </a:cubicBezTo>
                <a:cubicBezTo>
                  <a:pt x="1159632" y="171240"/>
                  <a:pt x="1159678" y="171194"/>
                  <a:pt x="1160048" y="170963"/>
                </a:cubicBezTo>
                <a:cubicBezTo>
                  <a:pt x="1161525" y="170040"/>
                  <a:pt x="1161617" y="170040"/>
                  <a:pt x="1163418" y="170640"/>
                </a:cubicBezTo>
                <a:cubicBezTo>
                  <a:pt x="1164065" y="170871"/>
                  <a:pt x="1164803" y="170963"/>
                  <a:pt x="1165496" y="171148"/>
                </a:cubicBezTo>
                <a:cubicBezTo>
                  <a:pt x="1165311" y="171333"/>
                  <a:pt x="1165219" y="171517"/>
                  <a:pt x="1164988" y="171656"/>
                </a:cubicBezTo>
                <a:close/>
                <a:moveTo>
                  <a:pt x="1166188" y="107753"/>
                </a:moveTo>
                <a:cubicBezTo>
                  <a:pt x="1165773" y="107983"/>
                  <a:pt x="1164526" y="107614"/>
                  <a:pt x="1164480" y="107199"/>
                </a:cubicBezTo>
                <a:cubicBezTo>
                  <a:pt x="1164480" y="107106"/>
                  <a:pt x="1164480" y="106968"/>
                  <a:pt x="1164480" y="106875"/>
                </a:cubicBezTo>
                <a:cubicBezTo>
                  <a:pt x="1164434" y="105767"/>
                  <a:pt x="1165496" y="105306"/>
                  <a:pt x="1167435" y="105675"/>
                </a:cubicBezTo>
                <a:cubicBezTo>
                  <a:pt x="1167804" y="105721"/>
                  <a:pt x="1168174" y="106321"/>
                  <a:pt x="1168035" y="106506"/>
                </a:cubicBezTo>
                <a:cubicBezTo>
                  <a:pt x="1167620" y="106968"/>
                  <a:pt x="1166927" y="107383"/>
                  <a:pt x="1166235" y="107753"/>
                </a:cubicBezTo>
                <a:close/>
                <a:moveTo>
                  <a:pt x="1176347" y="169855"/>
                </a:moveTo>
                <a:cubicBezTo>
                  <a:pt x="1176069" y="170178"/>
                  <a:pt x="1175884" y="170132"/>
                  <a:pt x="1175469" y="169901"/>
                </a:cubicBezTo>
                <a:cubicBezTo>
                  <a:pt x="1173992" y="169024"/>
                  <a:pt x="1172237" y="169347"/>
                  <a:pt x="1170575" y="169671"/>
                </a:cubicBezTo>
                <a:cubicBezTo>
                  <a:pt x="1169375" y="169901"/>
                  <a:pt x="1168266" y="169532"/>
                  <a:pt x="1168035" y="168701"/>
                </a:cubicBezTo>
                <a:cubicBezTo>
                  <a:pt x="1168035" y="168516"/>
                  <a:pt x="1168266" y="168147"/>
                  <a:pt x="1168451" y="168101"/>
                </a:cubicBezTo>
                <a:cubicBezTo>
                  <a:pt x="1169421" y="168008"/>
                  <a:pt x="1170390" y="167962"/>
                  <a:pt x="1170713" y="167962"/>
                </a:cubicBezTo>
                <a:cubicBezTo>
                  <a:pt x="1172375" y="167962"/>
                  <a:pt x="1173483" y="167824"/>
                  <a:pt x="1174361" y="167962"/>
                </a:cubicBezTo>
                <a:cubicBezTo>
                  <a:pt x="1175423" y="168193"/>
                  <a:pt x="1176485" y="168655"/>
                  <a:pt x="1176485" y="169439"/>
                </a:cubicBezTo>
                <a:cubicBezTo>
                  <a:pt x="1176485" y="169532"/>
                  <a:pt x="1176439" y="169671"/>
                  <a:pt x="1176347" y="169763"/>
                </a:cubicBezTo>
                <a:close/>
                <a:moveTo>
                  <a:pt x="1175884" y="38309"/>
                </a:moveTo>
                <a:cubicBezTo>
                  <a:pt x="1175146" y="37616"/>
                  <a:pt x="1174038" y="37570"/>
                  <a:pt x="1172791" y="37570"/>
                </a:cubicBezTo>
                <a:cubicBezTo>
                  <a:pt x="1170483" y="37570"/>
                  <a:pt x="1170483" y="37524"/>
                  <a:pt x="1170483" y="36277"/>
                </a:cubicBezTo>
                <a:cubicBezTo>
                  <a:pt x="1170483" y="35908"/>
                  <a:pt x="1170390" y="35538"/>
                  <a:pt x="1170529" y="35215"/>
                </a:cubicBezTo>
                <a:cubicBezTo>
                  <a:pt x="1170529" y="35030"/>
                  <a:pt x="1170990" y="34800"/>
                  <a:pt x="1171267" y="34753"/>
                </a:cubicBezTo>
                <a:cubicBezTo>
                  <a:pt x="1172468" y="34707"/>
                  <a:pt x="1173668" y="34661"/>
                  <a:pt x="1174869" y="34753"/>
                </a:cubicBezTo>
                <a:cubicBezTo>
                  <a:pt x="1177362" y="34984"/>
                  <a:pt x="1179440" y="34430"/>
                  <a:pt x="1181287" y="33645"/>
                </a:cubicBezTo>
                <a:cubicBezTo>
                  <a:pt x="1182395" y="33184"/>
                  <a:pt x="1182487" y="33738"/>
                  <a:pt x="1183042" y="33922"/>
                </a:cubicBezTo>
                <a:cubicBezTo>
                  <a:pt x="1184103" y="34338"/>
                  <a:pt x="1183364" y="34615"/>
                  <a:pt x="1182810" y="34938"/>
                </a:cubicBezTo>
                <a:cubicBezTo>
                  <a:pt x="1182672" y="35030"/>
                  <a:pt x="1182534" y="35169"/>
                  <a:pt x="1182580" y="35215"/>
                </a:cubicBezTo>
                <a:cubicBezTo>
                  <a:pt x="1182764" y="35538"/>
                  <a:pt x="1182857" y="35954"/>
                  <a:pt x="1183226" y="36092"/>
                </a:cubicBezTo>
                <a:cubicBezTo>
                  <a:pt x="1183642" y="36231"/>
                  <a:pt x="1184473" y="36277"/>
                  <a:pt x="1184796" y="35861"/>
                </a:cubicBezTo>
                <a:cubicBezTo>
                  <a:pt x="1185119" y="35492"/>
                  <a:pt x="1185258" y="35030"/>
                  <a:pt x="1185673" y="34661"/>
                </a:cubicBezTo>
                <a:cubicBezTo>
                  <a:pt x="1186135" y="34338"/>
                  <a:pt x="1186597" y="33922"/>
                  <a:pt x="1187566" y="33968"/>
                </a:cubicBezTo>
                <a:cubicBezTo>
                  <a:pt x="1188351" y="33968"/>
                  <a:pt x="1189136" y="33968"/>
                  <a:pt x="1189967" y="33968"/>
                </a:cubicBezTo>
                <a:cubicBezTo>
                  <a:pt x="1191814" y="33968"/>
                  <a:pt x="1192276" y="34153"/>
                  <a:pt x="1192230" y="34615"/>
                </a:cubicBezTo>
                <a:cubicBezTo>
                  <a:pt x="1192230" y="35307"/>
                  <a:pt x="1191260" y="35677"/>
                  <a:pt x="1190521" y="35954"/>
                </a:cubicBezTo>
                <a:cubicBezTo>
                  <a:pt x="1189736" y="36231"/>
                  <a:pt x="1188674" y="36231"/>
                  <a:pt x="1188120" y="36739"/>
                </a:cubicBezTo>
                <a:cubicBezTo>
                  <a:pt x="1185904" y="36600"/>
                  <a:pt x="1186227" y="37524"/>
                  <a:pt x="1186181" y="38309"/>
                </a:cubicBezTo>
                <a:cubicBezTo>
                  <a:pt x="1186181" y="38724"/>
                  <a:pt x="1185812" y="38909"/>
                  <a:pt x="1185073" y="38909"/>
                </a:cubicBezTo>
                <a:cubicBezTo>
                  <a:pt x="1184057" y="38909"/>
                  <a:pt x="1183088" y="38909"/>
                  <a:pt x="1182072" y="38909"/>
                </a:cubicBezTo>
                <a:cubicBezTo>
                  <a:pt x="1181656" y="38909"/>
                  <a:pt x="1181241" y="38863"/>
                  <a:pt x="1180872" y="38909"/>
                </a:cubicBezTo>
                <a:cubicBezTo>
                  <a:pt x="1178932" y="39371"/>
                  <a:pt x="1177732" y="38078"/>
                  <a:pt x="1175977" y="38170"/>
                </a:cubicBezTo>
                <a:close/>
                <a:moveTo>
                  <a:pt x="1185396" y="97410"/>
                </a:moveTo>
                <a:cubicBezTo>
                  <a:pt x="1184935" y="97779"/>
                  <a:pt x="1184519" y="98472"/>
                  <a:pt x="1184011" y="98426"/>
                </a:cubicBezTo>
                <a:cubicBezTo>
                  <a:pt x="1182949" y="98426"/>
                  <a:pt x="1181795" y="98056"/>
                  <a:pt x="1180594" y="97826"/>
                </a:cubicBezTo>
                <a:cubicBezTo>
                  <a:pt x="1181241" y="97271"/>
                  <a:pt x="1181749" y="96579"/>
                  <a:pt x="1182026" y="96625"/>
                </a:cubicBezTo>
                <a:cubicBezTo>
                  <a:pt x="1183180" y="96763"/>
                  <a:pt x="1184242" y="97133"/>
                  <a:pt x="1185396" y="97410"/>
                </a:cubicBezTo>
                <a:close/>
                <a:moveTo>
                  <a:pt x="1182949" y="162329"/>
                </a:moveTo>
                <a:cubicBezTo>
                  <a:pt x="1182949" y="162329"/>
                  <a:pt x="1182118" y="162375"/>
                  <a:pt x="1181841" y="162283"/>
                </a:cubicBezTo>
                <a:cubicBezTo>
                  <a:pt x="1179394" y="161221"/>
                  <a:pt x="1179394" y="159928"/>
                  <a:pt x="1181841" y="158912"/>
                </a:cubicBezTo>
                <a:cubicBezTo>
                  <a:pt x="1181980" y="158866"/>
                  <a:pt x="1182210" y="158912"/>
                  <a:pt x="1182395" y="158866"/>
                </a:cubicBezTo>
                <a:cubicBezTo>
                  <a:pt x="1182580" y="158866"/>
                  <a:pt x="1182810" y="158866"/>
                  <a:pt x="1182995" y="158866"/>
                </a:cubicBezTo>
                <a:cubicBezTo>
                  <a:pt x="1184150" y="159143"/>
                  <a:pt x="1184981" y="160067"/>
                  <a:pt x="1184981" y="160805"/>
                </a:cubicBezTo>
                <a:cubicBezTo>
                  <a:pt x="1184981" y="161682"/>
                  <a:pt x="1183872" y="161960"/>
                  <a:pt x="1182995" y="162375"/>
                </a:cubicBezTo>
                <a:close/>
                <a:moveTo>
                  <a:pt x="1185535" y="145291"/>
                </a:moveTo>
                <a:cubicBezTo>
                  <a:pt x="1185165" y="145199"/>
                  <a:pt x="1184935" y="144968"/>
                  <a:pt x="1184657" y="144830"/>
                </a:cubicBezTo>
                <a:cubicBezTo>
                  <a:pt x="1184057" y="144460"/>
                  <a:pt x="1184011" y="144460"/>
                  <a:pt x="1184565" y="143860"/>
                </a:cubicBezTo>
                <a:cubicBezTo>
                  <a:pt x="1185211" y="143075"/>
                  <a:pt x="1185396" y="142382"/>
                  <a:pt x="1184150" y="141690"/>
                </a:cubicBezTo>
                <a:cubicBezTo>
                  <a:pt x="1183318" y="141228"/>
                  <a:pt x="1182349" y="140858"/>
                  <a:pt x="1182487" y="139981"/>
                </a:cubicBezTo>
                <a:cubicBezTo>
                  <a:pt x="1182672" y="139150"/>
                  <a:pt x="1182672" y="139012"/>
                  <a:pt x="1184242" y="139012"/>
                </a:cubicBezTo>
                <a:cubicBezTo>
                  <a:pt x="1185858" y="139012"/>
                  <a:pt x="1186135" y="139104"/>
                  <a:pt x="1186181" y="139843"/>
                </a:cubicBezTo>
                <a:cubicBezTo>
                  <a:pt x="1186181" y="140443"/>
                  <a:pt x="1186227" y="140997"/>
                  <a:pt x="1186181" y="141597"/>
                </a:cubicBezTo>
                <a:cubicBezTo>
                  <a:pt x="1186089" y="142382"/>
                  <a:pt x="1186689" y="142613"/>
                  <a:pt x="1187936" y="142567"/>
                </a:cubicBezTo>
                <a:cubicBezTo>
                  <a:pt x="1188167" y="142567"/>
                  <a:pt x="1188628" y="142890"/>
                  <a:pt x="1188582" y="143075"/>
                </a:cubicBezTo>
                <a:cubicBezTo>
                  <a:pt x="1188398" y="143952"/>
                  <a:pt x="1187197" y="144598"/>
                  <a:pt x="1186689" y="145384"/>
                </a:cubicBezTo>
                <a:cubicBezTo>
                  <a:pt x="1186643" y="145476"/>
                  <a:pt x="1185904" y="145430"/>
                  <a:pt x="1185581" y="145384"/>
                </a:cubicBezTo>
                <a:close/>
                <a:moveTo>
                  <a:pt x="1213885" y="200929"/>
                </a:moveTo>
                <a:cubicBezTo>
                  <a:pt x="1212084" y="201992"/>
                  <a:pt x="1210284" y="203100"/>
                  <a:pt x="1208437" y="204162"/>
                </a:cubicBezTo>
                <a:cubicBezTo>
                  <a:pt x="1206867" y="203746"/>
                  <a:pt x="1206405" y="205223"/>
                  <a:pt x="1204743" y="204901"/>
                </a:cubicBezTo>
                <a:cubicBezTo>
                  <a:pt x="1203866" y="204716"/>
                  <a:pt x="1202757" y="204901"/>
                  <a:pt x="1201787" y="204901"/>
                </a:cubicBezTo>
                <a:lnTo>
                  <a:pt x="1201187" y="204901"/>
                </a:lnTo>
                <a:cubicBezTo>
                  <a:pt x="1198140" y="204901"/>
                  <a:pt x="1198140" y="204901"/>
                  <a:pt x="1194723" y="203885"/>
                </a:cubicBezTo>
                <a:cubicBezTo>
                  <a:pt x="1194216" y="203746"/>
                  <a:pt x="1193707" y="203469"/>
                  <a:pt x="1193246" y="203515"/>
                </a:cubicBezTo>
                <a:cubicBezTo>
                  <a:pt x="1191029" y="203700"/>
                  <a:pt x="1189413" y="203238"/>
                  <a:pt x="1188167" y="202176"/>
                </a:cubicBezTo>
                <a:cubicBezTo>
                  <a:pt x="1187936" y="201945"/>
                  <a:pt x="1187012" y="201807"/>
                  <a:pt x="1187844" y="201438"/>
                </a:cubicBezTo>
                <a:cubicBezTo>
                  <a:pt x="1188305" y="201206"/>
                  <a:pt x="1188674" y="200745"/>
                  <a:pt x="1189136" y="200745"/>
                </a:cubicBezTo>
                <a:cubicBezTo>
                  <a:pt x="1190706" y="200652"/>
                  <a:pt x="1192322" y="200652"/>
                  <a:pt x="1193892" y="200745"/>
                </a:cubicBezTo>
                <a:cubicBezTo>
                  <a:pt x="1194169" y="200745"/>
                  <a:pt x="1194354" y="201253"/>
                  <a:pt x="1194631" y="201530"/>
                </a:cubicBezTo>
                <a:cubicBezTo>
                  <a:pt x="1195277" y="202222"/>
                  <a:pt x="1196016" y="202869"/>
                  <a:pt x="1197679" y="202823"/>
                </a:cubicBezTo>
                <a:cubicBezTo>
                  <a:pt x="1198233" y="202823"/>
                  <a:pt x="1198833" y="202915"/>
                  <a:pt x="1199294" y="203100"/>
                </a:cubicBezTo>
                <a:cubicBezTo>
                  <a:pt x="1200726" y="203654"/>
                  <a:pt x="1201880" y="203561"/>
                  <a:pt x="1203450" y="203100"/>
                </a:cubicBezTo>
                <a:cubicBezTo>
                  <a:pt x="1204835" y="202684"/>
                  <a:pt x="1206220" y="201807"/>
                  <a:pt x="1208159" y="202130"/>
                </a:cubicBezTo>
                <a:cubicBezTo>
                  <a:pt x="1208390" y="202130"/>
                  <a:pt x="1209083" y="201899"/>
                  <a:pt x="1209037" y="201807"/>
                </a:cubicBezTo>
                <a:cubicBezTo>
                  <a:pt x="1208852" y="200791"/>
                  <a:pt x="1210330" y="200422"/>
                  <a:pt x="1211207" y="199868"/>
                </a:cubicBezTo>
                <a:cubicBezTo>
                  <a:pt x="1212131" y="199267"/>
                  <a:pt x="1213193" y="198713"/>
                  <a:pt x="1214162" y="198113"/>
                </a:cubicBezTo>
                <a:cubicBezTo>
                  <a:pt x="1214531" y="197882"/>
                  <a:pt x="1214762" y="197882"/>
                  <a:pt x="1214993" y="198205"/>
                </a:cubicBezTo>
                <a:cubicBezTo>
                  <a:pt x="1215085" y="198298"/>
                  <a:pt x="1215039" y="198436"/>
                  <a:pt x="1215131" y="198529"/>
                </a:cubicBezTo>
                <a:cubicBezTo>
                  <a:pt x="1216055" y="199591"/>
                  <a:pt x="1213608" y="200098"/>
                  <a:pt x="1213885" y="201068"/>
                </a:cubicBezTo>
                <a:close/>
                <a:moveTo>
                  <a:pt x="1216240" y="188278"/>
                </a:moveTo>
                <a:cubicBezTo>
                  <a:pt x="1215685" y="188740"/>
                  <a:pt x="1215363" y="188371"/>
                  <a:pt x="1214993" y="188186"/>
                </a:cubicBezTo>
                <a:cubicBezTo>
                  <a:pt x="1214439" y="187863"/>
                  <a:pt x="1213885" y="187539"/>
                  <a:pt x="1213285" y="187216"/>
                </a:cubicBezTo>
                <a:cubicBezTo>
                  <a:pt x="1213146" y="187124"/>
                  <a:pt x="1212961" y="187078"/>
                  <a:pt x="1212869" y="186985"/>
                </a:cubicBezTo>
                <a:cubicBezTo>
                  <a:pt x="1212823" y="186939"/>
                  <a:pt x="1212869" y="186847"/>
                  <a:pt x="1212915" y="186754"/>
                </a:cubicBezTo>
                <a:cubicBezTo>
                  <a:pt x="1212961" y="186524"/>
                  <a:pt x="1214808" y="185785"/>
                  <a:pt x="1215270" y="185831"/>
                </a:cubicBezTo>
                <a:cubicBezTo>
                  <a:pt x="1216101" y="185923"/>
                  <a:pt x="1217486" y="186801"/>
                  <a:pt x="1217533" y="187170"/>
                </a:cubicBezTo>
                <a:cubicBezTo>
                  <a:pt x="1217671" y="187816"/>
                  <a:pt x="1216702" y="187955"/>
                  <a:pt x="1216286" y="188324"/>
                </a:cubicBezTo>
                <a:close/>
                <a:moveTo>
                  <a:pt x="1235494" y="111123"/>
                </a:moveTo>
                <a:cubicBezTo>
                  <a:pt x="1233554" y="110708"/>
                  <a:pt x="1231569" y="110338"/>
                  <a:pt x="1229630" y="109877"/>
                </a:cubicBezTo>
                <a:cubicBezTo>
                  <a:pt x="1229353" y="109830"/>
                  <a:pt x="1229168" y="109461"/>
                  <a:pt x="1229122" y="109276"/>
                </a:cubicBezTo>
                <a:cubicBezTo>
                  <a:pt x="1229030" y="109092"/>
                  <a:pt x="1229122" y="108722"/>
                  <a:pt x="1229353" y="108676"/>
                </a:cubicBezTo>
                <a:cubicBezTo>
                  <a:pt x="1232585" y="108030"/>
                  <a:pt x="1235909" y="107476"/>
                  <a:pt x="1239372" y="108214"/>
                </a:cubicBezTo>
                <a:cubicBezTo>
                  <a:pt x="1240434" y="108445"/>
                  <a:pt x="1241588" y="109184"/>
                  <a:pt x="1241866" y="109784"/>
                </a:cubicBezTo>
                <a:cubicBezTo>
                  <a:pt x="1242097" y="110292"/>
                  <a:pt x="1241219" y="111400"/>
                  <a:pt x="1240758" y="111446"/>
                </a:cubicBezTo>
                <a:cubicBezTo>
                  <a:pt x="1239095" y="111446"/>
                  <a:pt x="1237387" y="111123"/>
                  <a:pt x="1235679" y="110939"/>
                </a:cubicBezTo>
                <a:cubicBezTo>
                  <a:pt x="1235586" y="111031"/>
                  <a:pt x="1235540" y="111077"/>
                  <a:pt x="1235494" y="111169"/>
                </a:cubicBezTo>
                <a:close/>
                <a:moveTo>
                  <a:pt x="1241497" y="175904"/>
                </a:moveTo>
                <a:cubicBezTo>
                  <a:pt x="1245190" y="175257"/>
                  <a:pt x="1248838" y="175627"/>
                  <a:pt x="1252486" y="176042"/>
                </a:cubicBezTo>
                <a:cubicBezTo>
                  <a:pt x="1252486" y="176042"/>
                  <a:pt x="1252532" y="175996"/>
                  <a:pt x="1252578" y="175950"/>
                </a:cubicBezTo>
                <a:cubicBezTo>
                  <a:pt x="1252716" y="175950"/>
                  <a:pt x="1252855" y="175950"/>
                  <a:pt x="1252994" y="175950"/>
                </a:cubicBezTo>
                <a:cubicBezTo>
                  <a:pt x="1254471" y="175304"/>
                  <a:pt x="1255902" y="174611"/>
                  <a:pt x="1257472" y="174057"/>
                </a:cubicBezTo>
                <a:cubicBezTo>
                  <a:pt x="1257749" y="173965"/>
                  <a:pt x="1259042" y="174426"/>
                  <a:pt x="1259365" y="174749"/>
                </a:cubicBezTo>
                <a:cubicBezTo>
                  <a:pt x="1259596" y="175027"/>
                  <a:pt x="1259088" y="175811"/>
                  <a:pt x="1258765" y="175811"/>
                </a:cubicBezTo>
                <a:cubicBezTo>
                  <a:pt x="1256872" y="175950"/>
                  <a:pt x="1254932" y="175904"/>
                  <a:pt x="1252994" y="175950"/>
                </a:cubicBezTo>
                <a:cubicBezTo>
                  <a:pt x="1252901" y="175950"/>
                  <a:pt x="1252809" y="176042"/>
                  <a:pt x="1252716" y="176088"/>
                </a:cubicBezTo>
                <a:cubicBezTo>
                  <a:pt x="1252624" y="176088"/>
                  <a:pt x="1252532" y="176088"/>
                  <a:pt x="1252486" y="176088"/>
                </a:cubicBezTo>
                <a:cubicBezTo>
                  <a:pt x="1250592" y="178120"/>
                  <a:pt x="1247037" y="178720"/>
                  <a:pt x="1243205" y="178720"/>
                </a:cubicBezTo>
                <a:cubicBezTo>
                  <a:pt x="1241727" y="178720"/>
                  <a:pt x="1240111" y="178028"/>
                  <a:pt x="1238772" y="177474"/>
                </a:cubicBezTo>
                <a:cubicBezTo>
                  <a:pt x="1237480" y="176966"/>
                  <a:pt x="1238772" y="176412"/>
                  <a:pt x="1241450" y="175950"/>
                </a:cubicBezTo>
                <a:close/>
                <a:moveTo>
                  <a:pt x="1255533" y="209564"/>
                </a:moveTo>
                <a:cubicBezTo>
                  <a:pt x="1253963" y="208871"/>
                  <a:pt x="1252532" y="208548"/>
                  <a:pt x="1250823" y="209010"/>
                </a:cubicBezTo>
                <a:cubicBezTo>
                  <a:pt x="1248561" y="209656"/>
                  <a:pt x="1246483" y="210487"/>
                  <a:pt x="1244082" y="211041"/>
                </a:cubicBezTo>
                <a:cubicBezTo>
                  <a:pt x="1243343" y="211226"/>
                  <a:pt x="1241958" y="210626"/>
                  <a:pt x="1240850" y="210349"/>
                </a:cubicBezTo>
                <a:cubicBezTo>
                  <a:pt x="1241219" y="209933"/>
                  <a:pt x="1241404" y="209425"/>
                  <a:pt x="1241958" y="209148"/>
                </a:cubicBezTo>
                <a:cubicBezTo>
                  <a:pt x="1248745" y="206332"/>
                  <a:pt x="1256318" y="206470"/>
                  <a:pt x="1264121" y="208132"/>
                </a:cubicBezTo>
                <a:cubicBezTo>
                  <a:pt x="1264537" y="208225"/>
                  <a:pt x="1264583" y="208871"/>
                  <a:pt x="1264813" y="209287"/>
                </a:cubicBezTo>
                <a:cubicBezTo>
                  <a:pt x="1261905" y="211318"/>
                  <a:pt x="1259642" y="211457"/>
                  <a:pt x="1255486" y="209564"/>
                </a:cubicBezTo>
                <a:close/>
                <a:moveTo>
                  <a:pt x="1264259" y="188509"/>
                </a:moveTo>
                <a:cubicBezTo>
                  <a:pt x="1263890" y="188509"/>
                  <a:pt x="1263244" y="188371"/>
                  <a:pt x="1263151" y="188232"/>
                </a:cubicBezTo>
                <a:cubicBezTo>
                  <a:pt x="1262966" y="187863"/>
                  <a:pt x="1262690" y="187216"/>
                  <a:pt x="1263013" y="187078"/>
                </a:cubicBezTo>
                <a:cubicBezTo>
                  <a:pt x="1265045" y="186293"/>
                  <a:pt x="1267215" y="185600"/>
                  <a:pt x="1269338" y="184908"/>
                </a:cubicBezTo>
                <a:cubicBezTo>
                  <a:pt x="1269662" y="184815"/>
                  <a:pt x="1270077" y="184723"/>
                  <a:pt x="1270446" y="184631"/>
                </a:cubicBezTo>
                <a:cubicBezTo>
                  <a:pt x="1270724" y="184723"/>
                  <a:pt x="1271139" y="184815"/>
                  <a:pt x="1271278" y="184954"/>
                </a:cubicBezTo>
                <a:cubicBezTo>
                  <a:pt x="1271463" y="185138"/>
                  <a:pt x="1271555" y="185415"/>
                  <a:pt x="1271416" y="185600"/>
                </a:cubicBezTo>
                <a:cubicBezTo>
                  <a:pt x="1270355" y="187909"/>
                  <a:pt x="1268830" y="188509"/>
                  <a:pt x="1264259" y="188463"/>
                </a:cubicBezTo>
                <a:close/>
                <a:moveTo>
                  <a:pt x="1269939" y="157989"/>
                </a:moveTo>
                <a:cubicBezTo>
                  <a:pt x="1269523" y="158266"/>
                  <a:pt x="1268738" y="158358"/>
                  <a:pt x="1268138" y="158543"/>
                </a:cubicBezTo>
                <a:cubicBezTo>
                  <a:pt x="1268000" y="158127"/>
                  <a:pt x="1267584" y="157619"/>
                  <a:pt x="1267676" y="157204"/>
                </a:cubicBezTo>
                <a:cubicBezTo>
                  <a:pt x="1268230" y="154803"/>
                  <a:pt x="1270678" y="153002"/>
                  <a:pt x="1273725" y="151386"/>
                </a:cubicBezTo>
                <a:cubicBezTo>
                  <a:pt x="1274002" y="151247"/>
                  <a:pt x="1274510" y="151247"/>
                  <a:pt x="1274926" y="151247"/>
                </a:cubicBezTo>
                <a:cubicBezTo>
                  <a:pt x="1275249" y="151340"/>
                  <a:pt x="1275618" y="151432"/>
                  <a:pt x="1275849" y="151571"/>
                </a:cubicBezTo>
                <a:cubicBezTo>
                  <a:pt x="1276080" y="151755"/>
                  <a:pt x="1276310" y="151986"/>
                  <a:pt x="1276264" y="152217"/>
                </a:cubicBezTo>
                <a:cubicBezTo>
                  <a:pt x="1275664" y="154664"/>
                  <a:pt x="1272571" y="156234"/>
                  <a:pt x="1269985" y="157989"/>
                </a:cubicBezTo>
                <a:close/>
                <a:moveTo>
                  <a:pt x="1273725" y="136703"/>
                </a:moveTo>
                <a:cubicBezTo>
                  <a:pt x="1273032" y="136749"/>
                  <a:pt x="1272201" y="136334"/>
                  <a:pt x="1271416" y="136103"/>
                </a:cubicBezTo>
                <a:cubicBezTo>
                  <a:pt x="1271416" y="135872"/>
                  <a:pt x="1271185" y="135595"/>
                  <a:pt x="1271370" y="135456"/>
                </a:cubicBezTo>
                <a:cubicBezTo>
                  <a:pt x="1272709" y="134579"/>
                  <a:pt x="1274048" y="133656"/>
                  <a:pt x="1275572" y="132824"/>
                </a:cubicBezTo>
                <a:cubicBezTo>
                  <a:pt x="1275849" y="132686"/>
                  <a:pt x="1277234" y="132824"/>
                  <a:pt x="1277372" y="132963"/>
                </a:cubicBezTo>
                <a:cubicBezTo>
                  <a:pt x="1278758" y="134394"/>
                  <a:pt x="1276680" y="136518"/>
                  <a:pt x="1273679" y="136703"/>
                </a:cubicBezTo>
                <a:close/>
                <a:moveTo>
                  <a:pt x="1292841" y="102120"/>
                </a:moveTo>
                <a:cubicBezTo>
                  <a:pt x="1293349" y="102212"/>
                  <a:pt x="1293718" y="102535"/>
                  <a:pt x="1294087" y="102812"/>
                </a:cubicBezTo>
                <a:cubicBezTo>
                  <a:pt x="1294272" y="102951"/>
                  <a:pt x="1294364" y="103135"/>
                  <a:pt x="1294503" y="103274"/>
                </a:cubicBezTo>
                <a:cubicBezTo>
                  <a:pt x="1293903" y="103597"/>
                  <a:pt x="1293395" y="103920"/>
                  <a:pt x="1292795" y="104197"/>
                </a:cubicBezTo>
                <a:cubicBezTo>
                  <a:pt x="1292795" y="104197"/>
                  <a:pt x="1292240" y="103920"/>
                  <a:pt x="1292009" y="103736"/>
                </a:cubicBezTo>
                <a:cubicBezTo>
                  <a:pt x="1291686" y="103505"/>
                  <a:pt x="1291270" y="103228"/>
                  <a:pt x="1291086" y="102951"/>
                </a:cubicBezTo>
                <a:cubicBezTo>
                  <a:pt x="1291086" y="102904"/>
                  <a:pt x="1291086" y="102812"/>
                  <a:pt x="1291086" y="102720"/>
                </a:cubicBezTo>
                <a:cubicBezTo>
                  <a:pt x="1291040" y="102720"/>
                  <a:pt x="1290947" y="102766"/>
                  <a:pt x="1290901" y="102812"/>
                </a:cubicBezTo>
                <a:cubicBezTo>
                  <a:pt x="1290578" y="102904"/>
                  <a:pt x="1289285" y="102443"/>
                  <a:pt x="1289008" y="102120"/>
                </a:cubicBezTo>
                <a:cubicBezTo>
                  <a:pt x="1288824" y="101889"/>
                  <a:pt x="1289424" y="101104"/>
                  <a:pt x="1289793" y="101104"/>
                </a:cubicBezTo>
                <a:cubicBezTo>
                  <a:pt x="1291686" y="101012"/>
                  <a:pt x="1293579" y="101057"/>
                  <a:pt x="1295472" y="101057"/>
                </a:cubicBezTo>
                <a:cubicBezTo>
                  <a:pt x="1294549" y="101427"/>
                  <a:pt x="1293672" y="101796"/>
                  <a:pt x="1292748" y="102166"/>
                </a:cubicBezTo>
                <a:lnTo>
                  <a:pt x="1292841" y="102166"/>
                </a:lnTo>
                <a:close/>
                <a:moveTo>
                  <a:pt x="1297273" y="82727"/>
                </a:moveTo>
                <a:cubicBezTo>
                  <a:pt x="1294872" y="81988"/>
                  <a:pt x="1293487" y="82127"/>
                  <a:pt x="1292333" y="83281"/>
                </a:cubicBezTo>
                <a:cubicBezTo>
                  <a:pt x="1292748" y="84066"/>
                  <a:pt x="1291040" y="84389"/>
                  <a:pt x="1291040" y="85082"/>
                </a:cubicBezTo>
                <a:cubicBezTo>
                  <a:pt x="1291040" y="85774"/>
                  <a:pt x="1289932" y="86005"/>
                  <a:pt x="1289332" y="86421"/>
                </a:cubicBezTo>
                <a:cubicBezTo>
                  <a:pt x="1288870" y="86744"/>
                  <a:pt x="1287623" y="86421"/>
                  <a:pt x="1287485" y="86005"/>
                </a:cubicBezTo>
                <a:cubicBezTo>
                  <a:pt x="1287438" y="85913"/>
                  <a:pt x="1287485" y="85774"/>
                  <a:pt x="1287485" y="85636"/>
                </a:cubicBezTo>
                <a:cubicBezTo>
                  <a:pt x="1287162" y="84297"/>
                  <a:pt x="1287162" y="84251"/>
                  <a:pt x="1285130" y="84343"/>
                </a:cubicBezTo>
                <a:cubicBezTo>
                  <a:pt x="1284760" y="84343"/>
                  <a:pt x="1284206" y="84435"/>
                  <a:pt x="1284160" y="84574"/>
                </a:cubicBezTo>
                <a:cubicBezTo>
                  <a:pt x="1284022" y="84851"/>
                  <a:pt x="1284068" y="85220"/>
                  <a:pt x="1284160" y="85497"/>
                </a:cubicBezTo>
                <a:cubicBezTo>
                  <a:pt x="1284160" y="85590"/>
                  <a:pt x="1284437" y="85682"/>
                  <a:pt x="1284576" y="85728"/>
                </a:cubicBezTo>
                <a:cubicBezTo>
                  <a:pt x="1285130" y="86051"/>
                  <a:pt x="1285730" y="86375"/>
                  <a:pt x="1286284" y="86744"/>
                </a:cubicBezTo>
                <a:cubicBezTo>
                  <a:pt x="1285499" y="87252"/>
                  <a:pt x="1284991" y="87852"/>
                  <a:pt x="1283606" y="87898"/>
                </a:cubicBezTo>
                <a:cubicBezTo>
                  <a:pt x="1282960" y="87898"/>
                  <a:pt x="1282359" y="88360"/>
                  <a:pt x="1281898" y="88591"/>
                </a:cubicBezTo>
                <a:cubicBezTo>
                  <a:pt x="1281482" y="88591"/>
                  <a:pt x="1281298" y="88591"/>
                  <a:pt x="1281113" y="88591"/>
                </a:cubicBezTo>
                <a:cubicBezTo>
                  <a:pt x="1280928" y="88591"/>
                  <a:pt x="1280790" y="88452"/>
                  <a:pt x="1280651" y="88406"/>
                </a:cubicBezTo>
                <a:cubicBezTo>
                  <a:pt x="1279127" y="87760"/>
                  <a:pt x="1277372" y="87390"/>
                  <a:pt x="1275710" y="86882"/>
                </a:cubicBezTo>
                <a:cubicBezTo>
                  <a:pt x="1275387" y="86790"/>
                  <a:pt x="1275110" y="86559"/>
                  <a:pt x="1274833" y="86375"/>
                </a:cubicBezTo>
                <a:cubicBezTo>
                  <a:pt x="1274140" y="86005"/>
                  <a:pt x="1273956" y="85497"/>
                  <a:pt x="1274695" y="85174"/>
                </a:cubicBezTo>
                <a:cubicBezTo>
                  <a:pt x="1275710" y="84805"/>
                  <a:pt x="1275110" y="83928"/>
                  <a:pt x="1275941" y="83743"/>
                </a:cubicBezTo>
                <a:cubicBezTo>
                  <a:pt x="1276818" y="83512"/>
                  <a:pt x="1277881" y="83604"/>
                  <a:pt x="1278850" y="83604"/>
                </a:cubicBezTo>
                <a:cubicBezTo>
                  <a:pt x="1280143" y="83604"/>
                  <a:pt x="1280281" y="83558"/>
                  <a:pt x="1280327" y="82496"/>
                </a:cubicBezTo>
                <a:cubicBezTo>
                  <a:pt x="1280327" y="81203"/>
                  <a:pt x="1281020" y="81434"/>
                  <a:pt x="1282082" y="82127"/>
                </a:cubicBezTo>
                <a:cubicBezTo>
                  <a:pt x="1284668" y="82127"/>
                  <a:pt x="1287300" y="82173"/>
                  <a:pt x="1289886" y="82127"/>
                </a:cubicBezTo>
                <a:cubicBezTo>
                  <a:pt x="1290393" y="82127"/>
                  <a:pt x="1290947" y="81896"/>
                  <a:pt x="1291363" y="81665"/>
                </a:cubicBezTo>
                <a:cubicBezTo>
                  <a:pt x="1292148" y="81249"/>
                  <a:pt x="1292748" y="80788"/>
                  <a:pt x="1293533" y="80465"/>
                </a:cubicBezTo>
                <a:cubicBezTo>
                  <a:pt x="1294272" y="80141"/>
                  <a:pt x="1295242" y="80003"/>
                  <a:pt x="1295980" y="79679"/>
                </a:cubicBezTo>
                <a:cubicBezTo>
                  <a:pt x="1296673" y="79356"/>
                  <a:pt x="1297412" y="79125"/>
                  <a:pt x="1298012" y="79449"/>
                </a:cubicBezTo>
                <a:cubicBezTo>
                  <a:pt x="1298705" y="79818"/>
                  <a:pt x="1299582" y="80095"/>
                  <a:pt x="1299720" y="80834"/>
                </a:cubicBezTo>
                <a:cubicBezTo>
                  <a:pt x="1299859" y="81665"/>
                  <a:pt x="1299213" y="82127"/>
                  <a:pt x="1298335" y="82635"/>
                </a:cubicBezTo>
                <a:cubicBezTo>
                  <a:pt x="1297920" y="82865"/>
                  <a:pt x="1297873" y="82819"/>
                  <a:pt x="1297412" y="82635"/>
                </a:cubicBezTo>
                <a:close/>
                <a:moveTo>
                  <a:pt x="1298797" y="140074"/>
                </a:moveTo>
                <a:cubicBezTo>
                  <a:pt x="1299905" y="139612"/>
                  <a:pt x="1301013" y="138919"/>
                  <a:pt x="1302398" y="138642"/>
                </a:cubicBezTo>
                <a:cubicBezTo>
                  <a:pt x="1303830" y="138365"/>
                  <a:pt x="1304338" y="139058"/>
                  <a:pt x="1304707" y="139889"/>
                </a:cubicBezTo>
                <a:cubicBezTo>
                  <a:pt x="1305769" y="142382"/>
                  <a:pt x="1310248" y="143352"/>
                  <a:pt x="1313064" y="145107"/>
                </a:cubicBezTo>
                <a:cubicBezTo>
                  <a:pt x="1313341" y="145245"/>
                  <a:pt x="1313434" y="145522"/>
                  <a:pt x="1313572" y="145753"/>
                </a:cubicBezTo>
                <a:cubicBezTo>
                  <a:pt x="1312787" y="145891"/>
                  <a:pt x="1311771" y="146261"/>
                  <a:pt x="1311356" y="146076"/>
                </a:cubicBezTo>
                <a:cubicBezTo>
                  <a:pt x="1307385" y="144645"/>
                  <a:pt x="1303460" y="143213"/>
                  <a:pt x="1299628" y="141644"/>
                </a:cubicBezTo>
                <a:cubicBezTo>
                  <a:pt x="1299120" y="141459"/>
                  <a:pt x="1299166" y="140813"/>
                  <a:pt x="1298797" y="140027"/>
                </a:cubicBezTo>
                <a:close/>
                <a:moveTo>
                  <a:pt x="1300690" y="207070"/>
                </a:moveTo>
                <a:cubicBezTo>
                  <a:pt x="1300182" y="206793"/>
                  <a:pt x="1299767" y="206101"/>
                  <a:pt x="1300043" y="205778"/>
                </a:cubicBezTo>
                <a:cubicBezTo>
                  <a:pt x="1300551" y="205223"/>
                  <a:pt x="1301613" y="204854"/>
                  <a:pt x="1302491" y="204392"/>
                </a:cubicBezTo>
                <a:cubicBezTo>
                  <a:pt x="1303230" y="204946"/>
                  <a:pt x="1304014" y="205316"/>
                  <a:pt x="1304060" y="205685"/>
                </a:cubicBezTo>
                <a:cubicBezTo>
                  <a:pt x="1304107" y="206747"/>
                  <a:pt x="1301798" y="207625"/>
                  <a:pt x="1300736" y="207070"/>
                </a:cubicBezTo>
                <a:close/>
                <a:moveTo>
                  <a:pt x="1309139" y="158681"/>
                </a:moveTo>
                <a:cubicBezTo>
                  <a:pt x="1309139" y="159374"/>
                  <a:pt x="1309139" y="159974"/>
                  <a:pt x="1308077" y="160528"/>
                </a:cubicBezTo>
                <a:cubicBezTo>
                  <a:pt x="1307662" y="160759"/>
                  <a:pt x="1308031" y="161405"/>
                  <a:pt x="1307939" y="161867"/>
                </a:cubicBezTo>
                <a:cubicBezTo>
                  <a:pt x="1307847" y="162237"/>
                  <a:pt x="1306508" y="162514"/>
                  <a:pt x="1306046" y="162191"/>
                </a:cubicBezTo>
                <a:cubicBezTo>
                  <a:pt x="1305676" y="162006"/>
                  <a:pt x="1305446" y="161405"/>
                  <a:pt x="1305584" y="161313"/>
                </a:cubicBezTo>
                <a:cubicBezTo>
                  <a:pt x="1306877" y="160713"/>
                  <a:pt x="1306877" y="159928"/>
                  <a:pt x="1306739" y="159097"/>
                </a:cubicBezTo>
                <a:cubicBezTo>
                  <a:pt x="1306739" y="158774"/>
                  <a:pt x="1306646" y="158358"/>
                  <a:pt x="1306277" y="158173"/>
                </a:cubicBezTo>
                <a:cubicBezTo>
                  <a:pt x="1305584" y="157850"/>
                  <a:pt x="1304846" y="158035"/>
                  <a:pt x="1304245" y="158404"/>
                </a:cubicBezTo>
                <a:cubicBezTo>
                  <a:pt x="1304107" y="158497"/>
                  <a:pt x="1303691" y="158543"/>
                  <a:pt x="1303414" y="158543"/>
                </a:cubicBezTo>
                <a:cubicBezTo>
                  <a:pt x="1303322" y="158543"/>
                  <a:pt x="1303183" y="158404"/>
                  <a:pt x="1303137" y="158266"/>
                </a:cubicBezTo>
                <a:cubicBezTo>
                  <a:pt x="1302906" y="157388"/>
                  <a:pt x="1304199" y="157065"/>
                  <a:pt x="1304984" y="156650"/>
                </a:cubicBezTo>
                <a:cubicBezTo>
                  <a:pt x="1305261" y="156511"/>
                  <a:pt x="1306139" y="156465"/>
                  <a:pt x="1306554" y="156881"/>
                </a:cubicBezTo>
                <a:cubicBezTo>
                  <a:pt x="1306693" y="156973"/>
                  <a:pt x="1306785" y="157065"/>
                  <a:pt x="1306969" y="157111"/>
                </a:cubicBezTo>
                <a:cubicBezTo>
                  <a:pt x="1308216" y="157342"/>
                  <a:pt x="1309602" y="157527"/>
                  <a:pt x="1309139" y="158635"/>
                </a:cubicBezTo>
                <a:close/>
                <a:moveTo>
                  <a:pt x="1320683" y="188878"/>
                </a:moveTo>
                <a:cubicBezTo>
                  <a:pt x="1319806" y="188601"/>
                  <a:pt x="1319483" y="187816"/>
                  <a:pt x="1318882" y="187216"/>
                </a:cubicBezTo>
                <a:cubicBezTo>
                  <a:pt x="1319667" y="187124"/>
                  <a:pt x="1320452" y="187031"/>
                  <a:pt x="1321699" y="186893"/>
                </a:cubicBezTo>
                <a:cubicBezTo>
                  <a:pt x="1322253" y="187355"/>
                  <a:pt x="1322946" y="187863"/>
                  <a:pt x="1323591" y="188371"/>
                </a:cubicBezTo>
                <a:cubicBezTo>
                  <a:pt x="1322622" y="188555"/>
                  <a:pt x="1321283" y="189063"/>
                  <a:pt x="1320683" y="188878"/>
                </a:cubicBezTo>
                <a:close/>
                <a:moveTo>
                  <a:pt x="1323591" y="177012"/>
                </a:moveTo>
                <a:cubicBezTo>
                  <a:pt x="1321514" y="178259"/>
                  <a:pt x="1318836" y="178951"/>
                  <a:pt x="1315557" y="178259"/>
                </a:cubicBezTo>
                <a:cubicBezTo>
                  <a:pt x="1314911" y="178120"/>
                  <a:pt x="1314496" y="177566"/>
                  <a:pt x="1314034" y="177151"/>
                </a:cubicBezTo>
                <a:cubicBezTo>
                  <a:pt x="1313941" y="177151"/>
                  <a:pt x="1313941" y="177197"/>
                  <a:pt x="1313849" y="177243"/>
                </a:cubicBezTo>
                <a:cubicBezTo>
                  <a:pt x="1313849" y="177243"/>
                  <a:pt x="1313803" y="177243"/>
                  <a:pt x="1313757" y="177197"/>
                </a:cubicBezTo>
                <a:cubicBezTo>
                  <a:pt x="1312972" y="177289"/>
                  <a:pt x="1312187" y="177474"/>
                  <a:pt x="1311448" y="177428"/>
                </a:cubicBezTo>
                <a:cubicBezTo>
                  <a:pt x="1310710" y="177428"/>
                  <a:pt x="1310063" y="177058"/>
                  <a:pt x="1309417" y="176827"/>
                </a:cubicBezTo>
                <a:cubicBezTo>
                  <a:pt x="1309324" y="176827"/>
                  <a:pt x="1309602" y="176319"/>
                  <a:pt x="1309878" y="176273"/>
                </a:cubicBezTo>
                <a:cubicBezTo>
                  <a:pt x="1310617" y="176135"/>
                  <a:pt x="1311587" y="175996"/>
                  <a:pt x="1312187" y="176135"/>
                </a:cubicBezTo>
                <a:cubicBezTo>
                  <a:pt x="1312833" y="176319"/>
                  <a:pt x="1313249" y="176827"/>
                  <a:pt x="1313711" y="177197"/>
                </a:cubicBezTo>
                <a:cubicBezTo>
                  <a:pt x="1313803" y="177197"/>
                  <a:pt x="1313849" y="177197"/>
                  <a:pt x="1313895" y="177197"/>
                </a:cubicBezTo>
                <a:cubicBezTo>
                  <a:pt x="1313895" y="177197"/>
                  <a:pt x="1313895" y="177197"/>
                  <a:pt x="1313895" y="177197"/>
                </a:cubicBezTo>
                <a:cubicBezTo>
                  <a:pt x="1315835" y="176412"/>
                  <a:pt x="1317728" y="175534"/>
                  <a:pt x="1319852" y="174888"/>
                </a:cubicBezTo>
                <a:cubicBezTo>
                  <a:pt x="1320637" y="174657"/>
                  <a:pt x="1322530" y="174749"/>
                  <a:pt x="1322991" y="175119"/>
                </a:cubicBezTo>
                <a:cubicBezTo>
                  <a:pt x="1323638" y="175581"/>
                  <a:pt x="1324007" y="176689"/>
                  <a:pt x="1323500" y="177012"/>
                </a:cubicBezTo>
                <a:close/>
                <a:moveTo>
                  <a:pt x="1322437" y="124421"/>
                </a:moveTo>
                <a:cubicBezTo>
                  <a:pt x="1322437" y="124421"/>
                  <a:pt x="1322714" y="124283"/>
                  <a:pt x="1322853" y="124190"/>
                </a:cubicBezTo>
                <a:cubicBezTo>
                  <a:pt x="1323638" y="123682"/>
                  <a:pt x="1324423" y="123221"/>
                  <a:pt x="1325762" y="123359"/>
                </a:cubicBezTo>
                <a:cubicBezTo>
                  <a:pt x="1326547" y="123451"/>
                  <a:pt x="1327286" y="123451"/>
                  <a:pt x="1327239" y="124098"/>
                </a:cubicBezTo>
                <a:cubicBezTo>
                  <a:pt x="1327239" y="124329"/>
                  <a:pt x="1327239" y="124560"/>
                  <a:pt x="1327239" y="124790"/>
                </a:cubicBezTo>
                <a:cubicBezTo>
                  <a:pt x="1327239" y="125114"/>
                  <a:pt x="1327424" y="125529"/>
                  <a:pt x="1327193" y="125806"/>
                </a:cubicBezTo>
                <a:cubicBezTo>
                  <a:pt x="1327008" y="126037"/>
                  <a:pt x="1326085" y="126268"/>
                  <a:pt x="1325854" y="126176"/>
                </a:cubicBezTo>
                <a:cubicBezTo>
                  <a:pt x="1324654" y="125621"/>
                  <a:pt x="1323545" y="125021"/>
                  <a:pt x="1322437" y="124421"/>
                </a:cubicBezTo>
                <a:close/>
                <a:moveTo>
                  <a:pt x="1327378" y="161775"/>
                </a:moveTo>
                <a:cubicBezTo>
                  <a:pt x="1326870" y="161590"/>
                  <a:pt x="1326731" y="161082"/>
                  <a:pt x="1326454" y="160713"/>
                </a:cubicBezTo>
                <a:cubicBezTo>
                  <a:pt x="1327054" y="160528"/>
                  <a:pt x="1327655" y="160297"/>
                  <a:pt x="1328209" y="160113"/>
                </a:cubicBezTo>
                <a:cubicBezTo>
                  <a:pt x="1328578" y="160621"/>
                  <a:pt x="1328994" y="161128"/>
                  <a:pt x="1329455" y="161636"/>
                </a:cubicBezTo>
                <a:cubicBezTo>
                  <a:pt x="1328763" y="161729"/>
                  <a:pt x="1327886" y="161960"/>
                  <a:pt x="1327378" y="161821"/>
                </a:cubicBezTo>
                <a:close/>
                <a:moveTo>
                  <a:pt x="1328625" y="83004"/>
                </a:moveTo>
                <a:cubicBezTo>
                  <a:pt x="1328625" y="83004"/>
                  <a:pt x="1328717" y="82588"/>
                  <a:pt x="1328901" y="82496"/>
                </a:cubicBezTo>
                <a:cubicBezTo>
                  <a:pt x="1330471" y="81850"/>
                  <a:pt x="1334627" y="82542"/>
                  <a:pt x="1335135" y="83558"/>
                </a:cubicBezTo>
                <a:cubicBezTo>
                  <a:pt x="1335181" y="83697"/>
                  <a:pt x="1334950" y="83974"/>
                  <a:pt x="1334673" y="84112"/>
                </a:cubicBezTo>
                <a:cubicBezTo>
                  <a:pt x="1333196" y="84805"/>
                  <a:pt x="1329179" y="84066"/>
                  <a:pt x="1328578" y="83004"/>
                </a:cubicBezTo>
                <a:close/>
                <a:moveTo>
                  <a:pt x="1341923" y="189017"/>
                </a:moveTo>
                <a:cubicBezTo>
                  <a:pt x="1341645" y="189202"/>
                  <a:pt x="1341230" y="189248"/>
                  <a:pt x="1340906" y="189386"/>
                </a:cubicBezTo>
                <a:cubicBezTo>
                  <a:pt x="1340491" y="189294"/>
                  <a:pt x="1339844" y="189294"/>
                  <a:pt x="1339706" y="189202"/>
                </a:cubicBezTo>
                <a:cubicBezTo>
                  <a:pt x="1337952" y="187493"/>
                  <a:pt x="1336289" y="185785"/>
                  <a:pt x="1334673" y="184076"/>
                </a:cubicBezTo>
                <a:cubicBezTo>
                  <a:pt x="1334489" y="183938"/>
                  <a:pt x="1334719" y="183476"/>
                  <a:pt x="1334904" y="183476"/>
                </a:cubicBezTo>
                <a:cubicBezTo>
                  <a:pt x="1335597" y="183430"/>
                  <a:pt x="1336659" y="183291"/>
                  <a:pt x="1337028" y="183522"/>
                </a:cubicBezTo>
                <a:cubicBezTo>
                  <a:pt x="1339521" y="184908"/>
                  <a:pt x="1342014" y="186385"/>
                  <a:pt x="1342430" y="188463"/>
                </a:cubicBezTo>
                <a:cubicBezTo>
                  <a:pt x="1342430" y="188648"/>
                  <a:pt x="1342199" y="188925"/>
                  <a:pt x="1341923" y="189063"/>
                </a:cubicBezTo>
                <a:close/>
                <a:moveTo>
                  <a:pt x="1347324" y="111908"/>
                </a:moveTo>
                <a:cubicBezTo>
                  <a:pt x="1346586" y="112370"/>
                  <a:pt x="1345893" y="112601"/>
                  <a:pt x="1345154" y="112693"/>
                </a:cubicBezTo>
                <a:cubicBezTo>
                  <a:pt x="1345201" y="112924"/>
                  <a:pt x="1345154" y="113109"/>
                  <a:pt x="1345016" y="113201"/>
                </a:cubicBezTo>
                <a:cubicBezTo>
                  <a:pt x="1343215" y="114124"/>
                  <a:pt x="1339060" y="113894"/>
                  <a:pt x="1337952" y="112878"/>
                </a:cubicBezTo>
                <a:cubicBezTo>
                  <a:pt x="1337767" y="112739"/>
                  <a:pt x="1337952" y="112462"/>
                  <a:pt x="1337952" y="112277"/>
                </a:cubicBezTo>
                <a:cubicBezTo>
                  <a:pt x="1339014" y="111262"/>
                  <a:pt x="1341137" y="110985"/>
                  <a:pt x="1343169" y="111446"/>
                </a:cubicBezTo>
                <a:cubicBezTo>
                  <a:pt x="1343585" y="111031"/>
                  <a:pt x="1344323" y="110800"/>
                  <a:pt x="1344970" y="110569"/>
                </a:cubicBezTo>
                <a:cubicBezTo>
                  <a:pt x="1345108" y="110523"/>
                  <a:pt x="1345339" y="110569"/>
                  <a:pt x="1345847" y="110569"/>
                </a:cubicBezTo>
                <a:cubicBezTo>
                  <a:pt x="1346216" y="110800"/>
                  <a:pt x="1346724" y="111123"/>
                  <a:pt x="1347278" y="111400"/>
                </a:cubicBezTo>
                <a:cubicBezTo>
                  <a:pt x="1347740" y="111631"/>
                  <a:pt x="1347648" y="111677"/>
                  <a:pt x="1347278" y="111908"/>
                </a:cubicBezTo>
                <a:close/>
                <a:moveTo>
                  <a:pt x="1348987" y="20717"/>
                </a:moveTo>
                <a:cubicBezTo>
                  <a:pt x="1347417" y="22010"/>
                  <a:pt x="1345616" y="21363"/>
                  <a:pt x="1343815" y="20717"/>
                </a:cubicBezTo>
                <a:cubicBezTo>
                  <a:pt x="1343538" y="20624"/>
                  <a:pt x="1343215" y="20486"/>
                  <a:pt x="1342938" y="20394"/>
                </a:cubicBezTo>
                <a:cubicBezTo>
                  <a:pt x="1342938" y="20394"/>
                  <a:pt x="1342938" y="20394"/>
                  <a:pt x="1342892" y="20394"/>
                </a:cubicBezTo>
                <a:cubicBezTo>
                  <a:pt x="1342846" y="20394"/>
                  <a:pt x="1342800" y="20394"/>
                  <a:pt x="1342707" y="20301"/>
                </a:cubicBezTo>
                <a:cubicBezTo>
                  <a:pt x="1342707" y="20301"/>
                  <a:pt x="1342753" y="20301"/>
                  <a:pt x="1342753" y="20301"/>
                </a:cubicBezTo>
                <a:cubicBezTo>
                  <a:pt x="1342846" y="20301"/>
                  <a:pt x="1342892" y="20301"/>
                  <a:pt x="1342938" y="20347"/>
                </a:cubicBezTo>
                <a:cubicBezTo>
                  <a:pt x="1343169" y="20163"/>
                  <a:pt x="1343354" y="20024"/>
                  <a:pt x="1343631" y="19886"/>
                </a:cubicBezTo>
                <a:cubicBezTo>
                  <a:pt x="1345432" y="19193"/>
                  <a:pt x="1347232" y="18916"/>
                  <a:pt x="1348987" y="20024"/>
                </a:cubicBezTo>
                <a:cubicBezTo>
                  <a:pt x="1349171" y="20163"/>
                  <a:pt x="1349171" y="20486"/>
                  <a:pt x="1348987" y="20624"/>
                </a:cubicBezTo>
                <a:close/>
                <a:moveTo>
                  <a:pt x="1352588" y="76448"/>
                </a:moveTo>
                <a:cubicBezTo>
                  <a:pt x="1352127" y="76493"/>
                  <a:pt x="1351295" y="75939"/>
                  <a:pt x="1350187" y="75478"/>
                </a:cubicBezTo>
                <a:cubicBezTo>
                  <a:pt x="1351203" y="75062"/>
                  <a:pt x="1352034" y="74462"/>
                  <a:pt x="1352912" y="74416"/>
                </a:cubicBezTo>
                <a:cubicBezTo>
                  <a:pt x="1353742" y="74416"/>
                  <a:pt x="1354666" y="75062"/>
                  <a:pt x="1355590" y="75385"/>
                </a:cubicBezTo>
                <a:cubicBezTo>
                  <a:pt x="1354620" y="75755"/>
                  <a:pt x="1353696" y="76216"/>
                  <a:pt x="1352588" y="76401"/>
                </a:cubicBezTo>
                <a:close/>
                <a:moveTo>
                  <a:pt x="1361638" y="12083"/>
                </a:moveTo>
                <a:cubicBezTo>
                  <a:pt x="1361961" y="11713"/>
                  <a:pt x="1362054" y="11251"/>
                  <a:pt x="1362515" y="10928"/>
                </a:cubicBezTo>
                <a:cubicBezTo>
                  <a:pt x="1362792" y="10743"/>
                  <a:pt x="1363531" y="10697"/>
                  <a:pt x="1364039" y="10697"/>
                </a:cubicBezTo>
                <a:cubicBezTo>
                  <a:pt x="1364316" y="10697"/>
                  <a:pt x="1364593" y="10974"/>
                  <a:pt x="1364870" y="11159"/>
                </a:cubicBezTo>
                <a:cubicBezTo>
                  <a:pt x="1365932" y="11759"/>
                  <a:pt x="1365840" y="11759"/>
                  <a:pt x="1364870" y="12360"/>
                </a:cubicBezTo>
                <a:cubicBezTo>
                  <a:pt x="1364085" y="12867"/>
                  <a:pt x="1363208" y="12821"/>
                  <a:pt x="1360807" y="12775"/>
                </a:cubicBezTo>
                <a:cubicBezTo>
                  <a:pt x="1361038" y="12775"/>
                  <a:pt x="1361038" y="12775"/>
                  <a:pt x="1361638" y="12083"/>
                </a:cubicBezTo>
                <a:close/>
                <a:moveTo>
                  <a:pt x="1362008" y="36739"/>
                </a:moveTo>
                <a:cubicBezTo>
                  <a:pt x="1362146" y="36370"/>
                  <a:pt x="1363023" y="35908"/>
                  <a:pt x="1363670" y="35861"/>
                </a:cubicBezTo>
                <a:cubicBezTo>
                  <a:pt x="1367918" y="35723"/>
                  <a:pt x="1372212" y="35584"/>
                  <a:pt x="1376460" y="35677"/>
                </a:cubicBezTo>
                <a:cubicBezTo>
                  <a:pt x="1377337" y="35677"/>
                  <a:pt x="1378261" y="36508"/>
                  <a:pt x="1379138" y="36969"/>
                </a:cubicBezTo>
                <a:cubicBezTo>
                  <a:pt x="1374059" y="38216"/>
                  <a:pt x="1368702" y="38493"/>
                  <a:pt x="1363162" y="37801"/>
                </a:cubicBezTo>
                <a:cubicBezTo>
                  <a:pt x="1362654" y="37755"/>
                  <a:pt x="1361915" y="37062"/>
                  <a:pt x="1362008" y="36785"/>
                </a:cubicBezTo>
                <a:close/>
                <a:moveTo>
                  <a:pt x="1371104" y="206978"/>
                </a:moveTo>
                <a:cubicBezTo>
                  <a:pt x="1369811" y="206978"/>
                  <a:pt x="1368241" y="206193"/>
                  <a:pt x="1368241" y="205547"/>
                </a:cubicBezTo>
                <a:cubicBezTo>
                  <a:pt x="1368241" y="204808"/>
                  <a:pt x="1370042" y="204069"/>
                  <a:pt x="1371704" y="204115"/>
                </a:cubicBezTo>
                <a:cubicBezTo>
                  <a:pt x="1372073" y="204162"/>
                  <a:pt x="1372581" y="204162"/>
                  <a:pt x="1372766" y="204300"/>
                </a:cubicBezTo>
                <a:cubicBezTo>
                  <a:pt x="1373274" y="204762"/>
                  <a:pt x="1373227" y="205316"/>
                  <a:pt x="1374012" y="205778"/>
                </a:cubicBezTo>
                <a:cubicBezTo>
                  <a:pt x="1374474" y="206101"/>
                  <a:pt x="1372443" y="206978"/>
                  <a:pt x="1371150" y="206932"/>
                </a:cubicBezTo>
                <a:close/>
                <a:moveTo>
                  <a:pt x="1379230" y="185646"/>
                </a:moveTo>
                <a:cubicBezTo>
                  <a:pt x="1377983" y="186293"/>
                  <a:pt x="1373597" y="185646"/>
                  <a:pt x="1372858" y="184677"/>
                </a:cubicBezTo>
                <a:cubicBezTo>
                  <a:pt x="1373320" y="184354"/>
                  <a:pt x="1373643" y="183799"/>
                  <a:pt x="1374244" y="183707"/>
                </a:cubicBezTo>
                <a:cubicBezTo>
                  <a:pt x="1376506" y="183338"/>
                  <a:pt x="1378029" y="184169"/>
                  <a:pt x="1379322" y="185092"/>
                </a:cubicBezTo>
                <a:cubicBezTo>
                  <a:pt x="1379461" y="185185"/>
                  <a:pt x="1379415" y="185508"/>
                  <a:pt x="1379184" y="185600"/>
                </a:cubicBezTo>
                <a:close/>
                <a:moveTo>
                  <a:pt x="1374290" y="164130"/>
                </a:moveTo>
                <a:cubicBezTo>
                  <a:pt x="1375582" y="163391"/>
                  <a:pt x="1376829" y="162606"/>
                  <a:pt x="1378122" y="161867"/>
                </a:cubicBezTo>
                <a:cubicBezTo>
                  <a:pt x="1378261" y="161775"/>
                  <a:pt x="1378399" y="161729"/>
                  <a:pt x="1378537" y="161636"/>
                </a:cubicBezTo>
                <a:cubicBezTo>
                  <a:pt x="1378722" y="161821"/>
                  <a:pt x="1378999" y="162006"/>
                  <a:pt x="1379091" y="162237"/>
                </a:cubicBezTo>
                <a:cubicBezTo>
                  <a:pt x="1379184" y="162468"/>
                  <a:pt x="1379091" y="162698"/>
                  <a:pt x="1379091" y="162929"/>
                </a:cubicBezTo>
                <a:cubicBezTo>
                  <a:pt x="1379138" y="163622"/>
                  <a:pt x="1379091" y="164268"/>
                  <a:pt x="1377983" y="164776"/>
                </a:cubicBezTo>
                <a:cubicBezTo>
                  <a:pt x="1376875" y="165284"/>
                  <a:pt x="1375813" y="165145"/>
                  <a:pt x="1374705" y="165053"/>
                </a:cubicBezTo>
                <a:cubicBezTo>
                  <a:pt x="1374428" y="165053"/>
                  <a:pt x="1374059" y="164222"/>
                  <a:pt x="1374290" y="164084"/>
                </a:cubicBezTo>
                <a:close/>
                <a:moveTo>
                  <a:pt x="1382093" y="153787"/>
                </a:moveTo>
                <a:cubicBezTo>
                  <a:pt x="1381770" y="153925"/>
                  <a:pt x="1380892" y="153787"/>
                  <a:pt x="1380569" y="153556"/>
                </a:cubicBezTo>
                <a:cubicBezTo>
                  <a:pt x="1380246" y="153325"/>
                  <a:pt x="1380338" y="152910"/>
                  <a:pt x="1380292" y="152725"/>
                </a:cubicBezTo>
                <a:cubicBezTo>
                  <a:pt x="1380292" y="152633"/>
                  <a:pt x="1380292" y="152540"/>
                  <a:pt x="1380292" y="152448"/>
                </a:cubicBezTo>
                <a:cubicBezTo>
                  <a:pt x="1374844" y="152771"/>
                  <a:pt x="1369349" y="153048"/>
                  <a:pt x="1363901" y="153279"/>
                </a:cubicBezTo>
                <a:cubicBezTo>
                  <a:pt x="1363670" y="153279"/>
                  <a:pt x="1363208" y="152956"/>
                  <a:pt x="1363162" y="152725"/>
                </a:cubicBezTo>
                <a:cubicBezTo>
                  <a:pt x="1363069" y="152494"/>
                  <a:pt x="1363162" y="152125"/>
                  <a:pt x="1363439" y="152079"/>
                </a:cubicBezTo>
                <a:cubicBezTo>
                  <a:pt x="1368610" y="151017"/>
                  <a:pt x="1373828" y="150093"/>
                  <a:pt x="1379553" y="151155"/>
                </a:cubicBezTo>
                <a:cubicBezTo>
                  <a:pt x="1380015" y="151386"/>
                  <a:pt x="1380523" y="151617"/>
                  <a:pt x="1380985" y="151848"/>
                </a:cubicBezTo>
                <a:cubicBezTo>
                  <a:pt x="1381400" y="151755"/>
                  <a:pt x="1381816" y="151663"/>
                  <a:pt x="1382046" y="151755"/>
                </a:cubicBezTo>
                <a:cubicBezTo>
                  <a:pt x="1383062" y="152079"/>
                  <a:pt x="1383108" y="153464"/>
                  <a:pt x="1382046" y="153787"/>
                </a:cubicBezTo>
                <a:close/>
                <a:moveTo>
                  <a:pt x="1387356" y="169855"/>
                </a:moveTo>
                <a:cubicBezTo>
                  <a:pt x="1386156" y="170317"/>
                  <a:pt x="1386479" y="171056"/>
                  <a:pt x="1386248" y="171748"/>
                </a:cubicBezTo>
                <a:cubicBezTo>
                  <a:pt x="1385971" y="172672"/>
                  <a:pt x="1385279" y="172025"/>
                  <a:pt x="1384817" y="171748"/>
                </a:cubicBezTo>
                <a:cubicBezTo>
                  <a:pt x="1384494" y="171564"/>
                  <a:pt x="1384263" y="171610"/>
                  <a:pt x="1383940" y="171887"/>
                </a:cubicBezTo>
                <a:cubicBezTo>
                  <a:pt x="1383570" y="172210"/>
                  <a:pt x="1383016" y="172348"/>
                  <a:pt x="1382693" y="171887"/>
                </a:cubicBezTo>
                <a:cubicBezTo>
                  <a:pt x="1382508" y="171564"/>
                  <a:pt x="1382693" y="171194"/>
                  <a:pt x="1382693" y="170825"/>
                </a:cubicBezTo>
                <a:cubicBezTo>
                  <a:pt x="1382693" y="170455"/>
                  <a:pt x="1382693" y="170132"/>
                  <a:pt x="1382693" y="169763"/>
                </a:cubicBezTo>
                <a:cubicBezTo>
                  <a:pt x="1382693" y="169578"/>
                  <a:pt x="1386202" y="168655"/>
                  <a:pt x="1386756" y="168701"/>
                </a:cubicBezTo>
                <a:cubicBezTo>
                  <a:pt x="1387079" y="168701"/>
                  <a:pt x="1387403" y="168978"/>
                  <a:pt x="1387495" y="169162"/>
                </a:cubicBezTo>
                <a:cubicBezTo>
                  <a:pt x="1387588" y="169347"/>
                  <a:pt x="1387588" y="169717"/>
                  <a:pt x="1387356" y="169809"/>
                </a:cubicBezTo>
                <a:close/>
                <a:moveTo>
                  <a:pt x="1403748" y="177243"/>
                </a:moveTo>
                <a:cubicBezTo>
                  <a:pt x="1403286" y="177474"/>
                  <a:pt x="1402085" y="177104"/>
                  <a:pt x="1401993" y="176689"/>
                </a:cubicBezTo>
                <a:cubicBezTo>
                  <a:pt x="1401993" y="176597"/>
                  <a:pt x="1401993" y="176458"/>
                  <a:pt x="1401993" y="176365"/>
                </a:cubicBezTo>
                <a:cubicBezTo>
                  <a:pt x="1401947" y="175257"/>
                  <a:pt x="1403009" y="174796"/>
                  <a:pt x="1404948" y="175165"/>
                </a:cubicBezTo>
                <a:cubicBezTo>
                  <a:pt x="1405272" y="175211"/>
                  <a:pt x="1405687" y="175811"/>
                  <a:pt x="1405548" y="175996"/>
                </a:cubicBezTo>
                <a:cubicBezTo>
                  <a:pt x="1405087" y="176458"/>
                  <a:pt x="1404394" y="176874"/>
                  <a:pt x="1403702" y="177243"/>
                </a:cubicBezTo>
                <a:close/>
                <a:moveTo>
                  <a:pt x="1406195" y="96348"/>
                </a:moveTo>
                <a:cubicBezTo>
                  <a:pt x="1405595" y="96348"/>
                  <a:pt x="1405040" y="95794"/>
                  <a:pt x="1404533" y="95425"/>
                </a:cubicBezTo>
                <a:cubicBezTo>
                  <a:pt x="1404348" y="95286"/>
                  <a:pt x="1406241" y="94363"/>
                  <a:pt x="1406472" y="94501"/>
                </a:cubicBezTo>
                <a:cubicBezTo>
                  <a:pt x="1407026" y="94778"/>
                  <a:pt x="1407488" y="95101"/>
                  <a:pt x="1408042" y="95425"/>
                </a:cubicBezTo>
                <a:cubicBezTo>
                  <a:pt x="1407303" y="95794"/>
                  <a:pt x="1406703" y="96394"/>
                  <a:pt x="1406195" y="96348"/>
                </a:cubicBezTo>
                <a:close/>
                <a:moveTo>
                  <a:pt x="1410858" y="71784"/>
                </a:moveTo>
                <a:cubicBezTo>
                  <a:pt x="1410535" y="71922"/>
                  <a:pt x="1410443" y="72431"/>
                  <a:pt x="1410535" y="72708"/>
                </a:cubicBezTo>
                <a:cubicBezTo>
                  <a:pt x="1410858" y="73539"/>
                  <a:pt x="1410674" y="74185"/>
                  <a:pt x="1409843" y="74462"/>
                </a:cubicBezTo>
                <a:cubicBezTo>
                  <a:pt x="1409520" y="74554"/>
                  <a:pt x="1408273" y="74370"/>
                  <a:pt x="1408227" y="74231"/>
                </a:cubicBezTo>
                <a:cubicBezTo>
                  <a:pt x="1408227" y="74139"/>
                  <a:pt x="1408042" y="74046"/>
                  <a:pt x="1408042" y="73908"/>
                </a:cubicBezTo>
                <a:cubicBezTo>
                  <a:pt x="1408042" y="72753"/>
                  <a:pt x="1408088" y="71553"/>
                  <a:pt x="1408042" y="70399"/>
                </a:cubicBezTo>
                <a:cubicBezTo>
                  <a:pt x="1407949" y="69660"/>
                  <a:pt x="1408965" y="69429"/>
                  <a:pt x="1409565" y="69013"/>
                </a:cubicBezTo>
                <a:cubicBezTo>
                  <a:pt x="1409658" y="68921"/>
                  <a:pt x="1409843" y="68921"/>
                  <a:pt x="1409981" y="68875"/>
                </a:cubicBezTo>
                <a:cubicBezTo>
                  <a:pt x="1410258" y="68875"/>
                  <a:pt x="1411690" y="69983"/>
                  <a:pt x="1411690" y="70214"/>
                </a:cubicBezTo>
                <a:cubicBezTo>
                  <a:pt x="1411690" y="70768"/>
                  <a:pt x="1411874" y="71368"/>
                  <a:pt x="1410905" y="71784"/>
                </a:cubicBezTo>
                <a:close/>
                <a:moveTo>
                  <a:pt x="1414091" y="72338"/>
                </a:moveTo>
                <a:cubicBezTo>
                  <a:pt x="1414091" y="72338"/>
                  <a:pt x="1414183" y="72061"/>
                  <a:pt x="1414275" y="71922"/>
                </a:cubicBezTo>
                <a:cubicBezTo>
                  <a:pt x="1412474" y="69937"/>
                  <a:pt x="1411366" y="67767"/>
                  <a:pt x="1409750" y="65689"/>
                </a:cubicBezTo>
                <a:cubicBezTo>
                  <a:pt x="1409658" y="65551"/>
                  <a:pt x="1410720" y="64996"/>
                  <a:pt x="1411366" y="64950"/>
                </a:cubicBezTo>
                <a:cubicBezTo>
                  <a:pt x="1414091" y="64766"/>
                  <a:pt x="1416584" y="65228"/>
                  <a:pt x="1418431" y="66474"/>
                </a:cubicBezTo>
                <a:cubicBezTo>
                  <a:pt x="1419216" y="66982"/>
                  <a:pt x="1419954" y="67536"/>
                  <a:pt x="1420693" y="68090"/>
                </a:cubicBezTo>
                <a:cubicBezTo>
                  <a:pt x="1420693" y="68090"/>
                  <a:pt x="1420693" y="68090"/>
                  <a:pt x="1420786" y="68090"/>
                </a:cubicBezTo>
                <a:cubicBezTo>
                  <a:pt x="1421571" y="67767"/>
                  <a:pt x="1421432" y="67259"/>
                  <a:pt x="1421386" y="66797"/>
                </a:cubicBezTo>
                <a:cubicBezTo>
                  <a:pt x="1421293" y="66243"/>
                  <a:pt x="1421940" y="65966"/>
                  <a:pt x="1422494" y="65643"/>
                </a:cubicBezTo>
                <a:cubicBezTo>
                  <a:pt x="1422863" y="65458"/>
                  <a:pt x="1423187" y="65043"/>
                  <a:pt x="1423741" y="65551"/>
                </a:cubicBezTo>
                <a:cubicBezTo>
                  <a:pt x="1424110" y="65874"/>
                  <a:pt x="1424941" y="66059"/>
                  <a:pt x="1424987" y="66982"/>
                </a:cubicBezTo>
                <a:cubicBezTo>
                  <a:pt x="1424987" y="66982"/>
                  <a:pt x="1424987" y="66982"/>
                  <a:pt x="1424987" y="66982"/>
                </a:cubicBezTo>
                <a:cubicBezTo>
                  <a:pt x="1424987" y="66982"/>
                  <a:pt x="1424987" y="67074"/>
                  <a:pt x="1424987" y="67259"/>
                </a:cubicBezTo>
                <a:cubicBezTo>
                  <a:pt x="1424987" y="67167"/>
                  <a:pt x="1424987" y="67074"/>
                  <a:pt x="1424987" y="67028"/>
                </a:cubicBezTo>
                <a:cubicBezTo>
                  <a:pt x="1424987" y="67028"/>
                  <a:pt x="1424987" y="67028"/>
                  <a:pt x="1424987" y="67028"/>
                </a:cubicBezTo>
                <a:cubicBezTo>
                  <a:pt x="1424017" y="67628"/>
                  <a:pt x="1423094" y="68229"/>
                  <a:pt x="1422032" y="68736"/>
                </a:cubicBezTo>
                <a:cubicBezTo>
                  <a:pt x="1421940" y="68736"/>
                  <a:pt x="1421847" y="68783"/>
                  <a:pt x="1421709" y="68783"/>
                </a:cubicBezTo>
                <a:cubicBezTo>
                  <a:pt x="1423048" y="69752"/>
                  <a:pt x="1424341" y="70722"/>
                  <a:pt x="1425680" y="71692"/>
                </a:cubicBezTo>
                <a:cubicBezTo>
                  <a:pt x="1425911" y="71876"/>
                  <a:pt x="1425957" y="72153"/>
                  <a:pt x="1426096" y="72384"/>
                </a:cubicBezTo>
                <a:cubicBezTo>
                  <a:pt x="1425772" y="72800"/>
                  <a:pt x="1425634" y="73262"/>
                  <a:pt x="1425126" y="73585"/>
                </a:cubicBezTo>
                <a:cubicBezTo>
                  <a:pt x="1424064" y="74277"/>
                  <a:pt x="1422725" y="74924"/>
                  <a:pt x="1421617" y="75616"/>
                </a:cubicBezTo>
                <a:cubicBezTo>
                  <a:pt x="1420463" y="76309"/>
                  <a:pt x="1419770" y="76032"/>
                  <a:pt x="1418708" y="75432"/>
                </a:cubicBezTo>
                <a:cubicBezTo>
                  <a:pt x="1417738" y="74878"/>
                  <a:pt x="1416861" y="74277"/>
                  <a:pt x="1416122" y="73677"/>
                </a:cubicBezTo>
                <a:cubicBezTo>
                  <a:pt x="1415199" y="73446"/>
                  <a:pt x="1414183" y="72800"/>
                  <a:pt x="1414183" y="72384"/>
                </a:cubicBezTo>
                <a:close/>
                <a:moveTo>
                  <a:pt x="1417969" y="86051"/>
                </a:moveTo>
                <a:cubicBezTo>
                  <a:pt x="1417969" y="86051"/>
                  <a:pt x="1418662" y="85774"/>
                  <a:pt x="1418892" y="85820"/>
                </a:cubicBezTo>
                <a:cubicBezTo>
                  <a:pt x="1420278" y="86144"/>
                  <a:pt x="1421432" y="86790"/>
                  <a:pt x="1423140" y="86559"/>
                </a:cubicBezTo>
                <a:cubicBezTo>
                  <a:pt x="1423279" y="86559"/>
                  <a:pt x="1423602" y="87067"/>
                  <a:pt x="1423833" y="87344"/>
                </a:cubicBezTo>
                <a:cubicBezTo>
                  <a:pt x="1423510" y="87621"/>
                  <a:pt x="1423372" y="87898"/>
                  <a:pt x="1423094" y="87945"/>
                </a:cubicBezTo>
                <a:cubicBezTo>
                  <a:pt x="1421017" y="88314"/>
                  <a:pt x="1419631" y="87344"/>
                  <a:pt x="1417923" y="86975"/>
                </a:cubicBezTo>
                <a:cubicBezTo>
                  <a:pt x="1417738" y="86975"/>
                  <a:pt x="1417830" y="86375"/>
                  <a:pt x="1417969" y="86098"/>
                </a:cubicBezTo>
                <a:close/>
                <a:moveTo>
                  <a:pt x="1423325" y="209979"/>
                </a:moveTo>
                <a:cubicBezTo>
                  <a:pt x="1422448" y="209472"/>
                  <a:pt x="1421524" y="209148"/>
                  <a:pt x="1421478" y="208779"/>
                </a:cubicBezTo>
                <a:cubicBezTo>
                  <a:pt x="1421432" y="208456"/>
                  <a:pt x="1422448" y="208132"/>
                  <a:pt x="1423002" y="207809"/>
                </a:cubicBezTo>
                <a:cubicBezTo>
                  <a:pt x="1423602" y="208179"/>
                  <a:pt x="1424480" y="208502"/>
                  <a:pt x="1424664" y="208918"/>
                </a:cubicBezTo>
                <a:cubicBezTo>
                  <a:pt x="1424756" y="209195"/>
                  <a:pt x="1423833" y="209656"/>
                  <a:pt x="1423372" y="209979"/>
                </a:cubicBezTo>
                <a:close/>
                <a:moveTo>
                  <a:pt x="1423048" y="172348"/>
                </a:moveTo>
                <a:cubicBezTo>
                  <a:pt x="1422309" y="172256"/>
                  <a:pt x="1421109" y="171841"/>
                  <a:pt x="1421109" y="171610"/>
                </a:cubicBezTo>
                <a:cubicBezTo>
                  <a:pt x="1421109" y="171056"/>
                  <a:pt x="1421386" y="170271"/>
                  <a:pt x="1422125" y="169948"/>
                </a:cubicBezTo>
                <a:cubicBezTo>
                  <a:pt x="1423002" y="169532"/>
                  <a:pt x="1424480" y="169532"/>
                  <a:pt x="1426142" y="169301"/>
                </a:cubicBezTo>
                <a:cubicBezTo>
                  <a:pt x="1426511" y="169948"/>
                  <a:pt x="1427204" y="170594"/>
                  <a:pt x="1427019" y="171102"/>
                </a:cubicBezTo>
                <a:cubicBezTo>
                  <a:pt x="1426650" y="172164"/>
                  <a:pt x="1424941" y="172487"/>
                  <a:pt x="1423094" y="172302"/>
                </a:cubicBezTo>
                <a:close/>
                <a:moveTo>
                  <a:pt x="1429651" y="78987"/>
                </a:moveTo>
                <a:cubicBezTo>
                  <a:pt x="1429651" y="78987"/>
                  <a:pt x="1429651" y="79079"/>
                  <a:pt x="1429559" y="79172"/>
                </a:cubicBezTo>
                <a:cubicBezTo>
                  <a:pt x="1429281" y="79495"/>
                  <a:pt x="1429097" y="79449"/>
                  <a:pt x="1428727" y="79172"/>
                </a:cubicBezTo>
                <a:cubicBezTo>
                  <a:pt x="1427943" y="78664"/>
                  <a:pt x="1427019" y="78248"/>
                  <a:pt x="1426326" y="77694"/>
                </a:cubicBezTo>
                <a:cubicBezTo>
                  <a:pt x="1426096" y="77509"/>
                  <a:pt x="1426142" y="77002"/>
                  <a:pt x="1426465" y="76817"/>
                </a:cubicBezTo>
                <a:cubicBezTo>
                  <a:pt x="1426742" y="76632"/>
                  <a:pt x="1427665" y="76493"/>
                  <a:pt x="1427943" y="76632"/>
                </a:cubicBezTo>
                <a:cubicBezTo>
                  <a:pt x="1429189" y="77186"/>
                  <a:pt x="1430343" y="77833"/>
                  <a:pt x="1429697" y="79033"/>
                </a:cubicBezTo>
                <a:close/>
                <a:moveTo>
                  <a:pt x="1430389" y="41218"/>
                </a:moveTo>
                <a:cubicBezTo>
                  <a:pt x="1431636" y="40432"/>
                  <a:pt x="1433160" y="40432"/>
                  <a:pt x="1434684" y="40941"/>
                </a:cubicBezTo>
                <a:cubicBezTo>
                  <a:pt x="1435053" y="41079"/>
                  <a:pt x="1435284" y="41818"/>
                  <a:pt x="1435007" y="42002"/>
                </a:cubicBezTo>
                <a:cubicBezTo>
                  <a:pt x="1433945" y="42741"/>
                  <a:pt x="1432467" y="43064"/>
                  <a:pt x="1430852" y="42418"/>
                </a:cubicBezTo>
                <a:cubicBezTo>
                  <a:pt x="1430389" y="42233"/>
                  <a:pt x="1430528" y="41633"/>
                  <a:pt x="1430389" y="41218"/>
                </a:cubicBezTo>
                <a:close/>
                <a:moveTo>
                  <a:pt x="1435423" y="210718"/>
                </a:moveTo>
                <a:cubicBezTo>
                  <a:pt x="1434499" y="210718"/>
                  <a:pt x="1433529" y="210210"/>
                  <a:pt x="1432837" y="209979"/>
                </a:cubicBezTo>
                <a:cubicBezTo>
                  <a:pt x="1432698" y="208594"/>
                  <a:pt x="1434083" y="207671"/>
                  <a:pt x="1435746" y="207948"/>
                </a:cubicBezTo>
                <a:cubicBezTo>
                  <a:pt x="1436807" y="208132"/>
                  <a:pt x="1437916" y="208686"/>
                  <a:pt x="1438516" y="209195"/>
                </a:cubicBezTo>
                <a:cubicBezTo>
                  <a:pt x="1439301" y="209887"/>
                  <a:pt x="1437777" y="210718"/>
                  <a:pt x="1435376" y="210672"/>
                </a:cubicBezTo>
                <a:close/>
                <a:moveTo>
                  <a:pt x="1441471" y="82819"/>
                </a:moveTo>
                <a:cubicBezTo>
                  <a:pt x="1440594" y="83281"/>
                  <a:pt x="1439901" y="83881"/>
                  <a:pt x="1438470" y="83650"/>
                </a:cubicBezTo>
                <a:cubicBezTo>
                  <a:pt x="1436623" y="83650"/>
                  <a:pt x="1433576" y="82865"/>
                  <a:pt x="1432421" y="81988"/>
                </a:cubicBezTo>
                <a:cubicBezTo>
                  <a:pt x="1432144" y="81757"/>
                  <a:pt x="1432144" y="81249"/>
                  <a:pt x="1432421" y="81065"/>
                </a:cubicBezTo>
                <a:cubicBezTo>
                  <a:pt x="1432698" y="80880"/>
                  <a:pt x="1433806" y="80695"/>
                  <a:pt x="1433899" y="80834"/>
                </a:cubicBezTo>
                <a:cubicBezTo>
                  <a:pt x="1435238" y="81896"/>
                  <a:pt x="1437177" y="81526"/>
                  <a:pt x="1438839" y="81480"/>
                </a:cubicBezTo>
                <a:cubicBezTo>
                  <a:pt x="1440040" y="81480"/>
                  <a:pt x="1440594" y="81942"/>
                  <a:pt x="1441332" y="82265"/>
                </a:cubicBezTo>
                <a:cubicBezTo>
                  <a:pt x="1441794" y="82496"/>
                  <a:pt x="1441841" y="82588"/>
                  <a:pt x="1441471" y="82773"/>
                </a:cubicBezTo>
                <a:close/>
                <a:moveTo>
                  <a:pt x="1445903" y="179736"/>
                </a:moveTo>
                <a:cubicBezTo>
                  <a:pt x="1444888" y="179367"/>
                  <a:pt x="1443595" y="178997"/>
                  <a:pt x="1443641" y="178813"/>
                </a:cubicBezTo>
                <a:cubicBezTo>
                  <a:pt x="1443780" y="178212"/>
                  <a:pt x="1444426" y="177612"/>
                  <a:pt x="1444934" y="177058"/>
                </a:cubicBezTo>
                <a:cubicBezTo>
                  <a:pt x="1445580" y="177289"/>
                  <a:pt x="1446781" y="177566"/>
                  <a:pt x="1446781" y="177751"/>
                </a:cubicBezTo>
                <a:cubicBezTo>
                  <a:pt x="1446735" y="178397"/>
                  <a:pt x="1446227" y="178997"/>
                  <a:pt x="1445903" y="179736"/>
                </a:cubicBezTo>
                <a:close/>
                <a:moveTo>
                  <a:pt x="1445627" y="91130"/>
                </a:moveTo>
                <a:cubicBezTo>
                  <a:pt x="1445442" y="90715"/>
                  <a:pt x="1445673" y="90115"/>
                  <a:pt x="1446181" y="89837"/>
                </a:cubicBezTo>
                <a:cubicBezTo>
                  <a:pt x="1447935" y="88868"/>
                  <a:pt x="1449413" y="88637"/>
                  <a:pt x="1451491" y="89145"/>
                </a:cubicBezTo>
                <a:cubicBezTo>
                  <a:pt x="1451491" y="89006"/>
                  <a:pt x="1451491" y="88822"/>
                  <a:pt x="1451491" y="88683"/>
                </a:cubicBezTo>
                <a:cubicBezTo>
                  <a:pt x="1451491" y="88499"/>
                  <a:pt x="1451675" y="88175"/>
                  <a:pt x="1451860" y="88129"/>
                </a:cubicBezTo>
                <a:cubicBezTo>
                  <a:pt x="1452321" y="88037"/>
                  <a:pt x="1453107" y="87945"/>
                  <a:pt x="1453384" y="88129"/>
                </a:cubicBezTo>
                <a:cubicBezTo>
                  <a:pt x="1454076" y="88452"/>
                  <a:pt x="1454954" y="88776"/>
                  <a:pt x="1455138" y="89283"/>
                </a:cubicBezTo>
                <a:cubicBezTo>
                  <a:pt x="1454954" y="89653"/>
                  <a:pt x="1454676" y="90022"/>
                  <a:pt x="1454353" y="90299"/>
                </a:cubicBezTo>
                <a:cubicBezTo>
                  <a:pt x="1454723" y="90484"/>
                  <a:pt x="1455092" y="90623"/>
                  <a:pt x="1455508" y="90853"/>
                </a:cubicBezTo>
                <a:cubicBezTo>
                  <a:pt x="1455600" y="90853"/>
                  <a:pt x="1455646" y="90853"/>
                  <a:pt x="1455738" y="90853"/>
                </a:cubicBezTo>
                <a:cubicBezTo>
                  <a:pt x="1455738" y="90853"/>
                  <a:pt x="1455738" y="90900"/>
                  <a:pt x="1455784" y="90946"/>
                </a:cubicBezTo>
                <a:cubicBezTo>
                  <a:pt x="1459155" y="91361"/>
                  <a:pt x="1462526" y="91777"/>
                  <a:pt x="1465897" y="92239"/>
                </a:cubicBezTo>
                <a:cubicBezTo>
                  <a:pt x="1467420" y="92469"/>
                  <a:pt x="1468020" y="94086"/>
                  <a:pt x="1466727" y="94640"/>
                </a:cubicBezTo>
                <a:cubicBezTo>
                  <a:pt x="1465065" y="95332"/>
                  <a:pt x="1463357" y="96071"/>
                  <a:pt x="1461418" y="96486"/>
                </a:cubicBezTo>
                <a:cubicBezTo>
                  <a:pt x="1461372" y="96486"/>
                  <a:pt x="1461233" y="96486"/>
                  <a:pt x="1461094" y="96486"/>
                </a:cubicBezTo>
                <a:cubicBezTo>
                  <a:pt x="1461602" y="96486"/>
                  <a:pt x="1462110" y="96486"/>
                  <a:pt x="1462572" y="96486"/>
                </a:cubicBezTo>
                <a:cubicBezTo>
                  <a:pt x="1464742" y="96486"/>
                  <a:pt x="1464835" y="96579"/>
                  <a:pt x="1464696" y="97918"/>
                </a:cubicBezTo>
                <a:cubicBezTo>
                  <a:pt x="1464696" y="98426"/>
                  <a:pt x="1463818" y="98841"/>
                  <a:pt x="1463173" y="98610"/>
                </a:cubicBezTo>
                <a:cubicBezTo>
                  <a:pt x="1462018" y="98241"/>
                  <a:pt x="1460910" y="97872"/>
                  <a:pt x="1459755" y="97502"/>
                </a:cubicBezTo>
                <a:cubicBezTo>
                  <a:pt x="1458601" y="97133"/>
                  <a:pt x="1456939" y="97502"/>
                  <a:pt x="1456477" y="98149"/>
                </a:cubicBezTo>
                <a:cubicBezTo>
                  <a:pt x="1456385" y="98241"/>
                  <a:pt x="1456754" y="98472"/>
                  <a:pt x="1456893" y="98610"/>
                </a:cubicBezTo>
                <a:cubicBezTo>
                  <a:pt x="1457077" y="98934"/>
                  <a:pt x="1457447" y="99257"/>
                  <a:pt x="1457401" y="99534"/>
                </a:cubicBezTo>
                <a:cubicBezTo>
                  <a:pt x="1457355" y="99903"/>
                  <a:pt x="1456754" y="100088"/>
                  <a:pt x="1456108" y="99996"/>
                </a:cubicBezTo>
                <a:cubicBezTo>
                  <a:pt x="1455738" y="99949"/>
                  <a:pt x="1455184" y="99811"/>
                  <a:pt x="1455184" y="99719"/>
                </a:cubicBezTo>
                <a:cubicBezTo>
                  <a:pt x="1455046" y="99257"/>
                  <a:pt x="1455046" y="98795"/>
                  <a:pt x="1455046" y="98703"/>
                </a:cubicBezTo>
                <a:cubicBezTo>
                  <a:pt x="1455046" y="98010"/>
                  <a:pt x="1455046" y="97641"/>
                  <a:pt x="1455046" y="97317"/>
                </a:cubicBezTo>
                <a:cubicBezTo>
                  <a:pt x="1454954" y="96763"/>
                  <a:pt x="1455738" y="96533"/>
                  <a:pt x="1456200" y="96163"/>
                </a:cubicBezTo>
                <a:cubicBezTo>
                  <a:pt x="1457031" y="95517"/>
                  <a:pt x="1457355" y="96302"/>
                  <a:pt x="1457909" y="96348"/>
                </a:cubicBezTo>
                <a:cubicBezTo>
                  <a:pt x="1458924" y="96440"/>
                  <a:pt x="1459986" y="96440"/>
                  <a:pt x="1461002" y="96486"/>
                </a:cubicBezTo>
                <a:cubicBezTo>
                  <a:pt x="1460079" y="96486"/>
                  <a:pt x="1458601" y="96071"/>
                  <a:pt x="1458324" y="95702"/>
                </a:cubicBezTo>
                <a:cubicBezTo>
                  <a:pt x="1457262" y="94132"/>
                  <a:pt x="1456616" y="92516"/>
                  <a:pt x="1455831" y="90900"/>
                </a:cubicBezTo>
                <a:cubicBezTo>
                  <a:pt x="1455784" y="90900"/>
                  <a:pt x="1455738" y="90900"/>
                  <a:pt x="1455646" y="90900"/>
                </a:cubicBezTo>
                <a:cubicBezTo>
                  <a:pt x="1455646" y="90900"/>
                  <a:pt x="1455600" y="90900"/>
                  <a:pt x="1455554" y="90900"/>
                </a:cubicBezTo>
                <a:cubicBezTo>
                  <a:pt x="1454907" y="90992"/>
                  <a:pt x="1454307" y="91084"/>
                  <a:pt x="1453661" y="91177"/>
                </a:cubicBezTo>
                <a:cubicBezTo>
                  <a:pt x="1453614" y="91269"/>
                  <a:pt x="1453522" y="91361"/>
                  <a:pt x="1453522" y="91500"/>
                </a:cubicBezTo>
                <a:cubicBezTo>
                  <a:pt x="1453291" y="91454"/>
                  <a:pt x="1453014" y="91407"/>
                  <a:pt x="1452829" y="91315"/>
                </a:cubicBezTo>
                <a:cubicBezTo>
                  <a:pt x="1450983" y="91592"/>
                  <a:pt x="1449136" y="91869"/>
                  <a:pt x="1447289" y="92054"/>
                </a:cubicBezTo>
                <a:cubicBezTo>
                  <a:pt x="1446827" y="92054"/>
                  <a:pt x="1445811" y="91592"/>
                  <a:pt x="1445627" y="91269"/>
                </a:cubicBezTo>
                <a:close/>
                <a:moveTo>
                  <a:pt x="1454168" y="193634"/>
                </a:moveTo>
                <a:cubicBezTo>
                  <a:pt x="1452875" y="194234"/>
                  <a:pt x="1450383" y="193680"/>
                  <a:pt x="1450059" y="192803"/>
                </a:cubicBezTo>
                <a:cubicBezTo>
                  <a:pt x="1449875" y="192341"/>
                  <a:pt x="1449690" y="191834"/>
                  <a:pt x="1449551" y="191326"/>
                </a:cubicBezTo>
                <a:lnTo>
                  <a:pt x="1449551" y="191326"/>
                </a:lnTo>
                <a:cubicBezTo>
                  <a:pt x="1448997" y="191141"/>
                  <a:pt x="1449136" y="191002"/>
                  <a:pt x="1449413" y="190864"/>
                </a:cubicBezTo>
                <a:cubicBezTo>
                  <a:pt x="1449274" y="190356"/>
                  <a:pt x="1449182" y="189894"/>
                  <a:pt x="1449043" y="189386"/>
                </a:cubicBezTo>
                <a:cubicBezTo>
                  <a:pt x="1449644" y="189202"/>
                  <a:pt x="1450613" y="188786"/>
                  <a:pt x="1450844" y="188878"/>
                </a:cubicBezTo>
                <a:cubicBezTo>
                  <a:pt x="1450983" y="188925"/>
                  <a:pt x="1451121" y="189017"/>
                  <a:pt x="1451260" y="189063"/>
                </a:cubicBezTo>
                <a:cubicBezTo>
                  <a:pt x="1451860" y="188694"/>
                  <a:pt x="1452506" y="188324"/>
                  <a:pt x="1453153" y="188001"/>
                </a:cubicBezTo>
                <a:cubicBezTo>
                  <a:pt x="1453384" y="187863"/>
                  <a:pt x="1453892" y="187955"/>
                  <a:pt x="1454307" y="187909"/>
                </a:cubicBezTo>
                <a:cubicBezTo>
                  <a:pt x="1454446" y="187955"/>
                  <a:pt x="1454630" y="188001"/>
                  <a:pt x="1454769" y="188094"/>
                </a:cubicBezTo>
                <a:cubicBezTo>
                  <a:pt x="1454861" y="188140"/>
                  <a:pt x="1455000" y="188278"/>
                  <a:pt x="1454954" y="188324"/>
                </a:cubicBezTo>
                <a:cubicBezTo>
                  <a:pt x="1454215" y="188786"/>
                  <a:pt x="1453338" y="189155"/>
                  <a:pt x="1452829" y="189709"/>
                </a:cubicBezTo>
                <a:cubicBezTo>
                  <a:pt x="1454122" y="190264"/>
                  <a:pt x="1455415" y="190910"/>
                  <a:pt x="1456431" y="191603"/>
                </a:cubicBezTo>
                <a:cubicBezTo>
                  <a:pt x="1456801" y="191834"/>
                  <a:pt x="1455277" y="193172"/>
                  <a:pt x="1454168" y="193680"/>
                </a:cubicBezTo>
                <a:close/>
                <a:moveTo>
                  <a:pt x="1463311" y="119388"/>
                </a:moveTo>
                <a:cubicBezTo>
                  <a:pt x="1461787" y="119665"/>
                  <a:pt x="1460125" y="119989"/>
                  <a:pt x="1458555" y="119896"/>
                </a:cubicBezTo>
                <a:cubicBezTo>
                  <a:pt x="1457631" y="119804"/>
                  <a:pt x="1456431" y="119065"/>
                  <a:pt x="1456062" y="118511"/>
                </a:cubicBezTo>
                <a:cubicBezTo>
                  <a:pt x="1455508" y="117680"/>
                  <a:pt x="1457585" y="116618"/>
                  <a:pt x="1459940" y="116803"/>
                </a:cubicBezTo>
                <a:cubicBezTo>
                  <a:pt x="1460725" y="117126"/>
                  <a:pt x="1462203" y="117587"/>
                  <a:pt x="1463449" y="118234"/>
                </a:cubicBezTo>
                <a:cubicBezTo>
                  <a:pt x="1463773" y="118419"/>
                  <a:pt x="1463634" y="119342"/>
                  <a:pt x="1463311" y="119388"/>
                </a:cubicBezTo>
                <a:close/>
                <a:moveTo>
                  <a:pt x="1472222" y="149308"/>
                </a:moveTo>
                <a:cubicBezTo>
                  <a:pt x="1469729" y="148985"/>
                  <a:pt x="1467236" y="148662"/>
                  <a:pt x="1464742" y="148293"/>
                </a:cubicBezTo>
                <a:cubicBezTo>
                  <a:pt x="1464465" y="148293"/>
                  <a:pt x="1464050" y="147877"/>
                  <a:pt x="1464142" y="147784"/>
                </a:cubicBezTo>
                <a:cubicBezTo>
                  <a:pt x="1464281" y="147600"/>
                  <a:pt x="1464742" y="147415"/>
                  <a:pt x="1465065" y="147369"/>
                </a:cubicBezTo>
                <a:cubicBezTo>
                  <a:pt x="1466774" y="147277"/>
                  <a:pt x="1468482" y="147046"/>
                  <a:pt x="1470190" y="147184"/>
                </a:cubicBezTo>
                <a:cubicBezTo>
                  <a:pt x="1472453" y="147323"/>
                  <a:pt x="1472407" y="148339"/>
                  <a:pt x="1472222" y="149308"/>
                </a:cubicBezTo>
                <a:close/>
                <a:moveTo>
                  <a:pt x="1466358" y="138873"/>
                </a:moveTo>
                <a:cubicBezTo>
                  <a:pt x="1466081" y="138827"/>
                  <a:pt x="1465712" y="138365"/>
                  <a:pt x="1465850" y="138273"/>
                </a:cubicBezTo>
                <a:cubicBezTo>
                  <a:pt x="1466220" y="137904"/>
                  <a:pt x="1466727" y="137396"/>
                  <a:pt x="1467328" y="137350"/>
                </a:cubicBezTo>
                <a:cubicBezTo>
                  <a:pt x="1468574" y="137257"/>
                  <a:pt x="1469914" y="137396"/>
                  <a:pt x="1471807" y="137442"/>
                </a:cubicBezTo>
                <a:cubicBezTo>
                  <a:pt x="1472591" y="137627"/>
                  <a:pt x="1473515" y="137765"/>
                  <a:pt x="1474438" y="137950"/>
                </a:cubicBezTo>
                <a:cubicBezTo>
                  <a:pt x="1474438" y="137765"/>
                  <a:pt x="1474761" y="137534"/>
                  <a:pt x="1474992" y="137488"/>
                </a:cubicBezTo>
                <a:cubicBezTo>
                  <a:pt x="1475547" y="137396"/>
                  <a:pt x="1476147" y="137442"/>
                  <a:pt x="1476747" y="137488"/>
                </a:cubicBezTo>
                <a:cubicBezTo>
                  <a:pt x="1477670" y="137488"/>
                  <a:pt x="1478179" y="137811"/>
                  <a:pt x="1477948" y="138365"/>
                </a:cubicBezTo>
                <a:cubicBezTo>
                  <a:pt x="1477948" y="138550"/>
                  <a:pt x="1477809" y="138688"/>
                  <a:pt x="1477625" y="138781"/>
                </a:cubicBezTo>
                <a:cubicBezTo>
                  <a:pt x="1478086" y="139058"/>
                  <a:pt x="1478363" y="139612"/>
                  <a:pt x="1478224" y="139843"/>
                </a:cubicBezTo>
                <a:cubicBezTo>
                  <a:pt x="1477994" y="140166"/>
                  <a:pt x="1476840" y="140581"/>
                  <a:pt x="1476239" y="140489"/>
                </a:cubicBezTo>
                <a:cubicBezTo>
                  <a:pt x="1472915" y="140027"/>
                  <a:pt x="1469636" y="139427"/>
                  <a:pt x="1466312" y="138827"/>
                </a:cubicBezTo>
                <a:close/>
                <a:moveTo>
                  <a:pt x="1482103" y="169209"/>
                </a:moveTo>
                <a:cubicBezTo>
                  <a:pt x="1480810" y="169763"/>
                  <a:pt x="1479471" y="170271"/>
                  <a:pt x="1478086" y="170779"/>
                </a:cubicBezTo>
                <a:cubicBezTo>
                  <a:pt x="1477901" y="170871"/>
                  <a:pt x="1477301" y="170779"/>
                  <a:pt x="1477070" y="170640"/>
                </a:cubicBezTo>
                <a:cubicBezTo>
                  <a:pt x="1476793" y="170502"/>
                  <a:pt x="1476608" y="170178"/>
                  <a:pt x="1476701" y="170040"/>
                </a:cubicBezTo>
                <a:cubicBezTo>
                  <a:pt x="1477486" y="168885"/>
                  <a:pt x="1478871" y="168101"/>
                  <a:pt x="1481272" y="168101"/>
                </a:cubicBezTo>
                <a:cubicBezTo>
                  <a:pt x="1481687" y="168285"/>
                  <a:pt x="1482103" y="168424"/>
                  <a:pt x="1482242" y="168608"/>
                </a:cubicBezTo>
                <a:cubicBezTo>
                  <a:pt x="1482380" y="168793"/>
                  <a:pt x="1482334" y="169117"/>
                  <a:pt x="1482149" y="169209"/>
                </a:cubicBezTo>
                <a:close/>
                <a:moveTo>
                  <a:pt x="1492307" y="147507"/>
                </a:moveTo>
                <a:cubicBezTo>
                  <a:pt x="1490691" y="147877"/>
                  <a:pt x="1489075" y="148154"/>
                  <a:pt x="1487413" y="148431"/>
                </a:cubicBezTo>
                <a:cubicBezTo>
                  <a:pt x="1488383" y="148893"/>
                  <a:pt x="1489260" y="149447"/>
                  <a:pt x="1488798" y="150370"/>
                </a:cubicBezTo>
                <a:cubicBezTo>
                  <a:pt x="1488706" y="150509"/>
                  <a:pt x="1488613" y="150693"/>
                  <a:pt x="1488475" y="150878"/>
                </a:cubicBezTo>
                <a:cubicBezTo>
                  <a:pt x="1488198" y="150832"/>
                  <a:pt x="1487921" y="150740"/>
                  <a:pt x="1487644" y="150647"/>
                </a:cubicBezTo>
                <a:cubicBezTo>
                  <a:pt x="1486213" y="150139"/>
                  <a:pt x="1486351" y="149354"/>
                  <a:pt x="1486489" y="148570"/>
                </a:cubicBezTo>
                <a:cubicBezTo>
                  <a:pt x="1486074" y="148616"/>
                  <a:pt x="1485705" y="148708"/>
                  <a:pt x="1485289" y="148754"/>
                </a:cubicBezTo>
                <a:cubicBezTo>
                  <a:pt x="1484596" y="148847"/>
                  <a:pt x="1483719" y="148477"/>
                  <a:pt x="1482934" y="148339"/>
                </a:cubicBezTo>
                <a:cubicBezTo>
                  <a:pt x="1483258" y="147784"/>
                  <a:pt x="1483304" y="146953"/>
                  <a:pt x="1483996" y="146723"/>
                </a:cubicBezTo>
                <a:cubicBezTo>
                  <a:pt x="1486074" y="146030"/>
                  <a:pt x="1488383" y="145614"/>
                  <a:pt x="1490322" y="145153"/>
                </a:cubicBezTo>
                <a:cubicBezTo>
                  <a:pt x="1491522" y="145707"/>
                  <a:pt x="1492446" y="145938"/>
                  <a:pt x="1492723" y="146307"/>
                </a:cubicBezTo>
                <a:cubicBezTo>
                  <a:pt x="1492954" y="146630"/>
                  <a:pt x="1492723" y="147369"/>
                  <a:pt x="1492307" y="147461"/>
                </a:cubicBezTo>
                <a:close/>
                <a:moveTo>
                  <a:pt x="1494616" y="96994"/>
                </a:moveTo>
                <a:cubicBezTo>
                  <a:pt x="1493139" y="97364"/>
                  <a:pt x="1491477" y="97687"/>
                  <a:pt x="1489814" y="97779"/>
                </a:cubicBezTo>
                <a:cubicBezTo>
                  <a:pt x="1488244" y="97918"/>
                  <a:pt x="1486813" y="96810"/>
                  <a:pt x="1487044" y="95794"/>
                </a:cubicBezTo>
                <a:cubicBezTo>
                  <a:pt x="1487228" y="95009"/>
                  <a:pt x="1488014" y="94547"/>
                  <a:pt x="1489629" y="94732"/>
                </a:cubicBezTo>
                <a:cubicBezTo>
                  <a:pt x="1490460" y="94824"/>
                  <a:pt x="1491338" y="94824"/>
                  <a:pt x="1492169" y="94870"/>
                </a:cubicBezTo>
                <a:cubicBezTo>
                  <a:pt x="1493000" y="95009"/>
                  <a:pt x="1493831" y="95101"/>
                  <a:pt x="1494570" y="95286"/>
                </a:cubicBezTo>
                <a:cubicBezTo>
                  <a:pt x="1494893" y="95378"/>
                  <a:pt x="1495355" y="95702"/>
                  <a:pt x="1495309" y="95840"/>
                </a:cubicBezTo>
                <a:cubicBezTo>
                  <a:pt x="1495216" y="96256"/>
                  <a:pt x="1495078" y="96856"/>
                  <a:pt x="1494616" y="96994"/>
                </a:cubicBezTo>
                <a:close/>
                <a:moveTo>
                  <a:pt x="1498772" y="34984"/>
                </a:moveTo>
                <a:cubicBezTo>
                  <a:pt x="1501080" y="33691"/>
                  <a:pt x="1503435" y="32398"/>
                  <a:pt x="1506021" y="31244"/>
                </a:cubicBezTo>
                <a:cubicBezTo>
                  <a:pt x="1506852" y="30875"/>
                  <a:pt x="1508375" y="30921"/>
                  <a:pt x="1509530" y="30782"/>
                </a:cubicBezTo>
                <a:cubicBezTo>
                  <a:pt x="1509991" y="31290"/>
                  <a:pt x="1510823" y="31798"/>
                  <a:pt x="1510638" y="32075"/>
                </a:cubicBezTo>
                <a:cubicBezTo>
                  <a:pt x="1509899" y="33368"/>
                  <a:pt x="1509022" y="34661"/>
                  <a:pt x="1507868" y="35908"/>
                </a:cubicBezTo>
                <a:cubicBezTo>
                  <a:pt x="1507360" y="36462"/>
                  <a:pt x="1507037" y="36877"/>
                  <a:pt x="1506667" y="37154"/>
                </a:cubicBezTo>
                <a:cubicBezTo>
                  <a:pt x="1506759" y="37247"/>
                  <a:pt x="1506852" y="37339"/>
                  <a:pt x="1506898" y="37431"/>
                </a:cubicBezTo>
                <a:cubicBezTo>
                  <a:pt x="1507037" y="37616"/>
                  <a:pt x="1506898" y="37893"/>
                  <a:pt x="1506759" y="38078"/>
                </a:cubicBezTo>
                <a:cubicBezTo>
                  <a:pt x="1506575" y="38401"/>
                  <a:pt x="1506298" y="38355"/>
                  <a:pt x="1505928" y="38124"/>
                </a:cubicBezTo>
                <a:cubicBezTo>
                  <a:pt x="1505698" y="37985"/>
                  <a:pt x="1505420" y="37801"/>
                  <a:pt x="1505190" y="37662"/>
                </a:cubicBezTo>
                <a:cubicBezTo>
                  <a:pt x="1504358" y="37662"/>
                  <a:pt x="1503112" y="37478"/>
                  <a:pt x="1500988" y="37154"/>
                </a:cubicBezTo>
                <a:cubicBezTo>
                  <a:pt x="1497617" y="36600"/>
                  <a:pt x="1496971" y="36046"/>
                  <a:pt x="1498772" y="35030"/>
                </a:cubicBezTo>
                <a:close/>
                <a:moveTo>
                  <a:pt x="1509345" y="180752"/>
                </a:moveTo>
                <a:cubicBezTo>
                  <a:pt x="1508976" y="180752"/>
                  <a:pt x="1508560" y="180752"/>
                  <a:pt x="1508145" y="180752"/>
                </a:cubicBezTo>
                <a:cubicBezTo>
                  <a:pt x="1505605" y="181075"/>
                  <a:pt x="1504866" y="179644"/>
                  <a:pt x="1503343" y="178997"/>
                </a:cubicBezTo>
                <a:cubicBezTo>
                  <a:pt x="1503481" y="178905"/>
                  <a:pt x="1503574" y="178813"/>
                  <a:pt x="1503712" y="178767"/>
                </a:cubicBezTo>
                <a:cubicBezTo>
                  <a:pt x="1503851" y="178720"/>
                  <a:pt x="1504082" y="178628"/>
                  <a:pt x="1504220" y="178628"/>
                </a:cubicBezTo>
                <a:cubicBezTo>
                  <a:pt x="1505790" y="178997"/>
                  <a:pt x="1507313" y="179413"/>
                  <a:pt x="1509022" y="179505"/>
                </a:cubicBezTo>
                <a:cubicBezTo>
                  <a:pt x="1509345" y="179505"/>
                  <a:pt x="1509622" y="179782"/>
                  <a:pt x="1509853" y="179967"/>
                </a:cubicBezTo>
                <a:cubicBezTo>
                  <a:pt x="1510038" y="180105"/>
                  <a:pt x="1510222" y="180290"/>
                  <a:pt x="1510361" y="180475"/>
                </a:cubicBezTo>
                <a:cubicBezTo>
                  <a:pt x="1509991" y="180567"/>
                  <a:pt x="1509668" y="180660"/>
                  <a:pt x="1509299" y="180706"/>
                </a:cubicBezTo>
                <a:close/>
                <a:moveTo>
                  <a:pt x="1510361" y="172118"/>
                </a:moveTo>
                <a:cubicBezTo>
                  <a:pt x="1509483" y="172487"/>
                  <a:pt x="1508375" y="172672"/>
                  <a:pt x="1507360" y="172949"/>
                </a:cubicBezTo>
                <a:cubicBezTo>
                  <a:pt x="1507313" y="172995"/>
                  <a:pt x="1507313" y="173041"/>
                  <a:pt x="1507267" y="173134"/>
                </a:cubicBezTo>
                <a:cubicBezTo>
                  <a:pt x="1507267" y="173134"/>
                  <a:pt x="1507221" y="173134"/>
                  <a:pt x="1507175" y="173134"/>
                </a:cubicBezTo>
                <a:cubicBezTo>
                  <a:pt x="1507591" y="173780"/>
                  <a:pt x="1508052" y="174380"/>
                  <a:pt x="1508283" y="175027"/>
                </a:cubicBezTo>
                <a:cubicBezTo>
                  <a:pt x="1508422" y="175442"/>
                  <a:pt x="1508191" y="176273"/>
                  <a:pt x="1508052" y="176273"/>
                </a:cubicBezTo>
                <a:cubicBezTo>
                  <a:pt x="1505605" y="176365"/>
                  <a:pt x="1503204" y="176273"/>
                  <a:pt x="1500757" y="176273"/>
                </a:cubicBezTo>
                <a:cubicBezTo>
                  <a:pt x="1500757" y="175904"/>
                  <a:pt x="1500526" y="175257"/>
                  <a:pt x="1500849" y="175119"/>
                </a:cubicBezTo>
                <a:cubicBezTo>
                  <a:pt x="1502881" y="174380"/>
                  <a:pt x="1505005" y="173734"/>
                  <a:pt x="1507129" y="173087"/>
                </a:cubicBezTo>
                <a:cubicBezTo>
                  <a:pt x="1507129" y="173087"/>
                  <a:pt x="1507037" y="172995"/>
                  <a:pt x="1507037" y="172949"/>
                </a:cubicBezTo>
                <a:cubicBezTo>
                  <a:pt x="1507129" y="172949"/>
                  <a:pt x="1507221" y="172902"/>
                  <a:pt x="1507313" y="172902"/>
                </a:cubicBezTo>
                <a:cubicBezTo>
                  <a:pt x="1507729" y="172302"/>
                  <a:pt x="1508006" y="171702"/>
                  <a:pt x="1508653" y="171240"/>
                </a:cubicBezTo>
                <a:cubicBezTo>
                  <a:pt x="1508929" y="171009"/>
                  <a:pt x="1509991" y="171056"/>
                  <a:pt x="1510684" y="171009"/>
                </a:cubicBezTo>
                <a:cubicBezTo>
                  <a:pt x="1510545" y="171379"/>
                  <a:pt x="1510684" y="171933"/>
                  <a:pt x="1510315" y="172118"/>
                </a:cubicBezTo>
                <a:close/>
                <a:moveTo>
                  <a:pt x="1521027" y="177797"/>
                </a:moveTo>
                <a:cubicBezTo>
                  <a:pt x="1519318" y="177843"/>
                  <a:pt x="1517841" y="178259"/>
                  <a:pt x="1516363" y="178674"/>
                </a:cubicBezTo>
                <a:cubicBezTo>
                  <a:pt x="1516225" y="178674"/>
                  <a:pt x="1515994" y="178674"/>
                  <a:pt x="1515855" y="178582"/>
                </a:cubicBezTo>
                <a:cubicBezTo>
                  <a:pt x="1515348" y="178443"/>
                  <a:pt x="1515348" y="178305"/>
                  <a:pt x="1515717" y="178120"/>
                </a:cubicBezTo>
                <a:cubicBezTo>
                  <a:pt x="1516409" y="177751"/>
                  <a:pt x="1517102" y="177335"/>
                  <a:pt x="1517795" y="176919"/>
                </a:cubicBezTo>
                <a:cubicBezTo>
                  <a:pt x="1518718" y="176319"/>
                  <a:pt x="1519872" y="176504"/>
                  <a:pt x="1520980" y="176689"/>
                </a:cubicBezTo>
                <a:cubicBezTo>
                  <a:pt x="1521212" y="176689"/>
                  <a:pt x="1521304" y="177058"/>
                  <a:pt x="1521396" y="177243"/>
                </a:cubicBezTo>
                <a:cubicBezTo>
                  <a:pt x="1521258" y="177428"/>
                  <a:pt x="1521165" y="177797"/>
                  <a:pt x="1521027" y="177797"/>
                </a:cubicBezTo>
                <a:close/>
                <a:moveTo>
                  <a:pt x="1528599" y="205870"/>
                </a:moveTo>
                <a:cubicBezTo>
                  <a:pt x="1527676" y="206378"/>
                  <a:pt x="1527630" y="207070"/>
                  <a:pt x="1526983" y="207578"/>
                </a:cubicBezTo>
                <a:cubicBezTo>
                  <a:pt x="1526845" y="207717"/>
                  <a:pt x="1526244" y="207717"/>
                  <a:pt x="1525921" y="207671"/>
                </a:cubicBezTo>
                <a:cubicBezTo>
                  <a:pt x="1525598" y="207625"/>
                  <a:pt x="1525090" y="207440"/>
                  <a:pt x="1525044" y="207301"/>
                </a:cubicBezTo>
                <a:cubicBezTo>
                  <a:pt x="1524952" y="206840"/>
                  <a:pt x="1524997" y="206378"/>
                  <a:pt x="1525044" y="205916"/>
                </a:cubicBezTo>
                <a:cubicBezTo>
                  <a:pt x="1525044" y="204901"/>
                  <a:pt x="1525229" y="204808"/>
                  <a:pt x="1527122" y="204854"/>
                </a:cubicBezTo>
                <a:cubicBezTo>
                  <a:pt x="1528322" y="204854"/>
                  <a:pt x="1529246" y="205500"/>
                  <a:pt x="1528645" y="205870"/>
                </a:cubicBezTo>
                <a:close/>
                <a:moveTo>
                  <a:pt x="1533817" y="154849"/>
                </a:moveTo>
                <a:cubicBezTo>
                  <a:pt x="1531278" y="154849"/>
                  <a:pt x="1529015" y="154433"/>
                  <a:pt x="1527768" y="153048"/>
                </a:cubicBezTo>
                <a:cubicBezTo>
                  <a:pt x="1527630" y="153048"/>
                  <a:pt x="1527583" y="153048"/>
                  <a:pt x="1527491" y="153048"/>
                </a:cubicBezTo>
                <a:cubicBezTo>
                  <a:pt x="1527491" y="153048"/>
                  <a:pt x="1527491" y="153002"/>
                  <a:pt x="1527445" y="152956"/>
                </a:cubicBezTo>
                <a:cubicBezTo>
                  <a:pt x="1527537" y="152956"/>
                  <a:pt x="1527583" y="152956"/>
                  <a:pt x="1527630" y="152956"/>
                </a:cubicBezTo>
                <a:cubicBezTo>
                  <a:pt x="1527676" y="153002"/>
                  <a:pt x="1527722" y="153002"/>
                  <a:pt x="1527768" y="153048"/>
                </a:cubicBezTo>
                <a:cubicBezTo>
                  <a:pt x="1530123" y="153325"/>
                  <a:pt x="1532477" y="153602"/>
                  <a:pt x="1534832" y="153925"/>
                </a:cubicBezTo>
                <a:cubicBezTo>
                  <a:pt x="1535156" y="153925"/>
                  <a:pt x="1535386" y="154249"/>
                  <a:pt x="1535710" y="154387"/>
                </a:cubicBezTo>
                <a:cubicBezTo>
                  <a:pt x="1535063" y="154572"/>
                  <a:pt x="1534463" y="154849"/>
                  <a:pt x="1533817" y="154849"/>
                </a:cubicBezTo>
                <a:close/>
                <a:moveTo>
                  <a:pt x="1541851" y="203053"/>
                </a:moveTo>
                <a:cubicBezTo>
                  <a:pt x="1541851" y="203053"/>
                  <a:pt x="1541158" y="203331"/>
                  <a:pt x="1541112" y="203284"/>
                </a:cubicBezTo>
                <a:cubicBezTo>
                  <a:pt x="1540558" y="202961"/>
                  <a:pt x="1539958" y="202776"/>
                  <a:pt x="1539080" y="202684"/>
                </a:cubicBezTo>
                <a:cubicBezTo>
                  <a:pt x="1536403" y="202453"/>
                  <a:pt x="1535849" y="202038"/>
                  <a:pt x="1535849" y="200191"/>
                </a:cubicBezTo>
                <a:cubicBezTo>
                  <a:pt x="1535849" y="200098"/>
                  <a:pt x="1535849" y="199775"/>
                  <a:pt x="1536079" y="199452"/>
                </a:cubicBezTo>
                <a:cubicBezTo>
                  <a:pt x="1536172" y="199313"/>
                  <a:pt x="1536726" y="199267"/>
                  <a:pt x="1537049" y="199221"/>
                </a:cubicBezTo>
                <a:cubicBezTo>
                  <a:pt x="1538065" y="199083"/>
                  <a:pt x="1538249" y="199821"/>
                  <a:pt x="1538988" y="199914"/>
                </a:cubicBezTo>
                <a:cubicBezTo>
                  <a:pt x="1541528" y="200145"/>
                  <a:pt x="1542036" y="201114"/>
                  <a:pt x="1541897" y="202361"/>
                </a:cubicBezTo>
                <a:cubicBezTo>
                  <a:pt x="1541897" y="202592"/>
                  <a:pt x="1541989" y="202869"/>
                  <a:pt x="1541851" y="203053"/>
                </a:cubicBezTo>
                <a:close/>
                <a:moveTo>
                  <a:pt x="1545499" y="37339"/>
                </a:moveTo>
                <a:cubicBezTo>
                  <a:pt x="1542220" y="39047"/>
                  <a:pt x="1538249" y="39878"/>
                  <a:pt x="1533632" y="39047"/>
                </a:cubicBezTo>
                <a:cubicBezTo>
                  <a:pt x="1532201" y="38817"/>
                  <a:pt x="1531185" y="37847"/>
                  <a:pt x="1530077" y="37247"/>
                </a:cubicBezTo>
                <a:cubicBezTo>
                  <a:pt x="1530585" y="36739"/>
                  <a:pt x="1530631" y="36415"/>
                  <a:pt x="1530954" y="36277"/>
                </a:cubicBezTo>
                <a:cubicBezTo>
                  <a:pt x="1536449" y="34015"/>
                  <a:pt x="1540373" y="33922"/>
                  <a:pt x="1545037" y="36092"/>
                </a:cubicBezTo>
                <a:cubicBezTo>
                  <a:pt x="1545499" y="36323"/>
                  <a:pt x="1545775" y="37108"/>
                  <a:pt x="1545452" y="37293"/>
                </a:cubicBezTo>
                <a:close/>
                <a:moveTo>
                  <a:pt x="1548130" y="154803"/>
                </a:moveTo>
                <a:cubicBezTo>
                  <a:pt x="1548915" y="154295"/>
                  <a:pt x="1549792" y="153787"/>
                  <a:pt x="1550670" y="153279"/>
                </a:cubicBezTo>
                <a:cubicBezTo>
                  <a:pt x="1551270" y="152956"/>
                  <a:pt x="1553255" y="153048"/>
                  <a:pt x="1553902" y="153418"/>
                </a:cubicBezTo>
                <a:cubicBezTo>
                  <a:pt x="1555749" y="154618"/>
                  <a:pt x="1557781" y="155588"/>
                  <a:pt x="1560505" y="155957"/>
                </a:cubicBezTo>
                <a:cubicBezTo>
                  <a:pt x="1561197" y="156050"/>
                  <a:pt x="1561428" y="156788"/>
                  <a:pt x="1561013" y="157111"/>
                </a:cubicBezTo>
                <a:cubicBezTo>
                  <a:pt x="1559997" y="158035"/>
                  <a:pt x="1557919" y="157989"/>
                  <a:pt x="1556764" y="158774"/>
                </a:cubicBezTo>
                <a:cubicBezTo>
                  <a:pt x="1556673" y="158866"/>
                  <a:pt x="1556395" y="158774"/>
                  <a:pt x="1555980" y="158774"/>
                </a:cubicBezTo>
                <a:cubicBezTo>
                  <a:pt x="1555656" y="158635"/>
                  <a:pt x="1555195" y="158450"/>
                  <a:pt x="1554779" y="158220"/>
                </a:cubicBezTo>
                <a:cubicBezTo>
                  <a:pt x="1553948" y="157712"/>
                  <a:pt x="1553163" y="157342"/>
                  <a:pt x="1551778" y="157342"/>
                </a:cubicBezTo>
                <a:cubicBezTo>
                  <a:pt x="1549839" y="157342"/>
                  <a:pt x="1548962" y="156234"/>
                  <a:pt x="1547900" y="155449"/>
                </a:cubicBezTo>
                <a:cubicBezTo>
                  <a:pt x="1547761" y="155357"/>
                  <a:pt x="1547900" y="154941"/>
                  <a:pt x="1548084" y="154803"/>
                </a:cubicBezTo>
                <a:close/>
                <a:moveTo>
                  <a:pt x="1558427" y="178674"/>
                </a:moveTo>
                <a:cubicBezTo>
                  <a:pt x="1557227" y="178674"/>
                  <a:pt x="1556026" y="178443"/>
                  <a:pt x="1555795" y="178397"/>
                </a:cubicBezTo>
                <a:cubicBezTo>
                  <a:pt x="1552193" y="178259"/>
                  <a:pt x="1550901" y="178305"/>
                  <a:pt x="1549747" y="178120"/>
                </a:cubicBezTo>
                <a:cubicBezTo>
                  <a:pt x="1549054" y="178028"/>
                  <a:pt x="1547853" y="177428"/>
                  <a:pt x="1547946" y="177289"/>
                </a:cubicBezTo>
                <a:cubicBezTo>
                  <a:pt x="1548269" y="176735"/>
                  <a:pt x="1549054" y="175904"/>
                  <a:pt x="1549654" y="175904"/>
                </a:cubicBezTo>
                <a:cubicBezTo>
                  <a:pt x="1552563" y="175904"/>
                  <a:pt x="1555518" y="176135"/>
                  <a:pt x="1558427" y="176458"/>
                </a:cubicBezTo>
                <a:cubicBezTo>
                  <a:pt x="1559397" y="176550"/>
                  <a:pt x="1560136" y="177335"/>
                  <a:pt x="1560966" y="177797"/>
                </a:cubicBezTo>
                <a:cubicBezTo>
                  <a:pt x="1560136" y="178120"/>
                  <a:pt x="1559258" y="178674"/>
                  <a:pt x="1558381" y="178628"/>
                </a:cubicBezTo>
                <a:close/>
                <a:moveTo>
                  <a:pt x="1557734" y="164407"/>
                </a:moveTo>
                <a:cubicBezTo>
                  <a:pt x="1556718" y="163483"/>
                  <a:pt x="1555656" y="162929"/>
                  <a:pt x="1555656" y="162421"/>
                </a:cubicBezTo>
                <a:cubicBezTo>
                  <a:pt x="1555656" y="161960"/>
                  <a:pt x="1557180" y="161082"/>
                  <a:pt x="1557365" y="161128"/>
                </a:cubicBezTo>
                <a:cubicBezTo>
                  <a:pt x="1558750" y="161544"/>
                  <a:pt x="1559997" y="162098"/>
                  <a:pt x="1561290" y="162652"/>
                </a:cubicBezTo>
                <a:cubicBezTo>
                  <a:pt x="1560227" y="163160"/>
                  <a:pt x="1559212" y="163668"/>
                  <a:pt x="1557781" y="164453"/>
                </a:cubicBezTo>
                <a:close/>
                <a:moveTo>
                  <a:pt x="1569093" y="170779"/>
                </a:moveTo>
                <a:cubicBezTo>
                  <a:pt x="1567384" y="170732"/>
                  <a:pt x="1566784" y="171610"/>
                  <a:pt x="1565769" y="172071"/>
                </a:cubicBezTo>
                <a:cubicBezTo>
                  <a:pt x="1565445" y="172210"/>
                  <a:pt x="1565214" y="172210"/>
                  <a:pt x="1564937" y="171933"/>
                </a:cubicBezTo>
                <a:cubicBezTo>
                  <a:pt x="1564845" y="171841"/>
                  <a:pt x="1564845" y="171702"/>
                  <a:pt x="1564891" y="171610"/>
                </a:cubicBezTo>
                <a:cubicBezTo>
                  <a:pt x="1565445" y="170594"/>
                  <a:pt x="1566830" y="169948"/>
                  <a:pt x="1568354" y="169439"/>
                </a:cubicBezTo>
                <a:cubicBezTo>
                  <a:pt x="1568677" y="169347"/>
                  <a:pt x="1569278" y="169671"/>
                  <a:pt x="1569878" y="169809"/>
                </a:cubicBezTo>
                <a:cubicBezTo>
                  <a:pt x="1569554" y="170225"/>
                  <a:pt x="1569324" y="170779"/>
                  <a:pt x="1569093" y="170732"/>
                </a:cubicBezTo>
                <a:close/>
                <a:moveTo>
                  <a:pt x="1569601" y="152171"/>
                </a:moveTo>
                <a:cubicBezTo>
                  <a:pt x="1568031" y="152079"/>
                  <a:pt x="1566507" y="151755"/>
                  <a:pt x="1564937" y="151432"/>
                </a:cubicBezTo>
                <a:cubicBezTo>
                  <a:pt x="1564753" y="151432"/>
                  <a:pt x="1564753" y="151063"/>
                  <a:pt x="1564660" y="150832"/>
                </a:cubicBezTo>
                <a:cubicBezTo>
                  <a:pt x="1565445" y="149447"/>
                  <a:pt x="1569370" y="148200"/>
                  <a:pt x="1571540" y="148893"/>
                </a:cubicBezTo>
                <a:cubicBezTo>
                  <a:pt x="1572325" y="149124"/>
                  <a:pt x="1573064" y="150047"/>
                  <a:pt x="1572971" y="150601"/>
                </a:cubicBezTo>
                <a:cubicBezTo>
                  <a:pt x="1572787" y="151524"/>
                  <a:pt x="1571540" y="152263"/>
                  <a:pt x="1569601" y="152125"/>
                </a:cubicBezTo>
                <a:close/>
                <a:moveTo>
                  <a:pt x="1578605" y="158035"/>
                </a:moveTo>
                <a:cubicBezTo>
                  <a:pt x="1578281" y="158035"/>
                  <a:pt x="1576896" y="156927"/>
                  <a:pt x="1576896" y="156696"/>
                </a:cubicBezTo>
                <a:cubicBezTo>
                  <a:pt x="1576896" y="156465"/>
                  <a:pt x="1578327" y="155357"/>
                  <a:pt x="1578835" y="155311"/>
                </a:cubicBezTo>
                <a:cubicBezTo>
                  <a:pt x="1579343" y="155680"/>
                  <a:pt x="1580036" y="156050"/>
                  <a:pt x="1580497" y="156511"/>
                </a:cubicBezTo>
                <a:cubicBezTo>
                  <a:pt x="1580821" y="156788"/>
                  <a:pt x="1579159" y="158035"/>
                  <a:pt x="1578650" y="158035"/>
                </a:cubicBezTo>
                <a:close/>
                <a:moveTo>
                  <a:pt x="1582344" y="94455"/>
                </a:moveTo>
                <a:cubicBezTo>
                  <a:pt x="1582483" y="94178"/>
                  <a:pt x="1583684" y="93901"/>
                  <a:pt x="1584330" y="93947"/>
                </a:cubicBezTo>
                <a:cubicBezTo>
                  <a:pt x="1586177" y="94039"/>
                  <a:pt x="1587470" y="94640"/>
                  <a:pt x="1588070" y="95609"/>
                </a:cubicBezTo>
                <a:cubicBezTo>
                  <a:pt x="1586500" y="95609"/>
                  <a:pt x="1584884" y="95748"/>
                  <a:pt x="1583268" y="95609"/>
                </a:cubicBezTo>
                <a:cubicBezTo>
                  <a:pt x="1582852" y="95609"/>
                  <a:pt x="1582160" y="94778"/>
                  <a:pt x="1582298" y="94455"/>
                </a:cubicBezTo>
                <a:close/>
                <a:moveTo>
                  <a:pt x="1585300" y="154618"/>
                </a:moveTo>
                <a:cubicBezTo>
                  <a:pt x="1584838" y="154387"/>
                  <a:pt x="1584838" y="153879"/>
                  <a:pt x="1584653" y="153464"/>
                </a:cubicBezTo>
                <a:cubicBezTo>
                  <a:pt x="1585346" y="153325"/>
                  <a:pt x="1585992" y="153233"/>
                  <a:pt x="1586685" y="153094"/>
                </a:cubicBezTo>
                <a:cubicBezTo>
                  <a:pt x="1586915" y="153602"/>
                  <a:pt x="1587147" y="154156"/>
                  <a:pt x="1587331" y="154664"/>
                </a:cubicBezTo>
                <a:cubicBezTo>
                  <a:pt x="1586639" y="154664"/>
                  <a:pt x="1585669" y="154803"/>
                  <a:pt x="1585300" y="154618"/>
                </a:cubicBezTo>
                <a:close/>
                <a:moveTo>
                  <a:pt x="1588578" y="176365"/>
                </a:moveTo>
                <a:cubicBezTo>
                  <a:pt x="1587839" y="176273"/>
                  <a:pt x="1587285" y="175765"/>
                  <a:pt x="1586639" y="175396"/>
                </a:cubicBezTo>
                <a:cubicBezTo>
                  <a:pt x="1587193" y="175073"/>
                  <a:pt x="1587793" y="174472"/>
                  <a:pt x="1588347" y="174472"/>
                </a:cubicBezTo>
                <a:cubicBezTo>
                  <a:pt x="1588901" y="174472"/>
                  <a:pt x="1589455" y="175073"/>
                  <a:pt x="1590471" y="175627"/>
                </a:cubicBezTo>
                <a:cubicBezTo>
                  <a:pt x="1589824" y="175904"/>
                  <a:pt x="1589085" y="176412"/>
                  <a:pt x="1588578" y="176319"/>
                </a:cubicBezTo>
                <a:close/>
                <a:moveTo>
                  <a:pt x="1595550" y="182553"/>
                </a:moveTo>
                <a:cubicBezTo>
                  <a:pt x="1594996" y="182830"/>
                  <a:pt x="1593841" y="183014"/>
                  <a:pt x="1593195" y="182830"/>
                </a:cubicBezTo>
                <a:cubicBezTo>
                  <a:pt x="1592272" y="182599"/>
                  <a:pt x="1591625" y="182045"/>
                  <a:pt x="1590656" y="181537"/>
                </a:cubicBezTo>
                <a:cubicBezTo>
                  <a:pt x="1591810" y="180844"/>
                  <a:pt x="1592502" y="180244"/>
                  <a:pt x="1593518" y="179921"/>
                </a:cubicBezTo>
                <a:cubicBezTo>
                  <a:pt x="1594903" y="179505"/>
                  <a:pt x="1597766" y="180290"/>
                  <a:pt x="1597535" y="180983"/>
                </a:cubicBezTo>
                <a:cubicBezTo>
                  <a:pt x="1597397" y="181537"/>
                  <a:pt x="1596381" y="182091"/>
                  <a:pt x="1595550" y="182506"/>
                </a:cubicBezTo>
                <a:close/>
                <a:moveTo>
                  <a:pt x="1756786" y="54100"/>
                </a:moveTo>
                <a:cubicBezTo>
                  <a:pt x="1756786" y="54100"/>
                  <a:pt x="1757062" y="53915"/>
                  <a:pt x="1757201" y="53915"/>
                </a:cubicBezTo>
                <a:cubicBezTo>
                  <a:pt x="1757755" y="53915"/>
                  <a:pt x="1759279" y="55346"/>
                  <a:pt x="1758956" y="55577"/>
                </a:cubicBezTo>
                <a:cubicBezTo>
                  <a:pt x="1758494" y="55947"/>
                  <a:pt x="1757894" y="56270"/>
                  <a:pt x="1757340" y="56639"/>
                </a:cubicBezTo>
                <a:cubicBezTo>
                  <a:pt x="1757062" y="56547"/>
                  <a:pt x="1756739" y="56455"/>
                  <a:pt x="1756508" y="56316"/>
                </a:cubicBezTo>
                <a:cubicBezTo>
                  <a:pt x="1754892" y="55393"/>
                  <a:pt x="1754985" y="54977"/>
                  <a:pt x="1756786" y="54100"/>
                </a:cubicBezTo>
                <a:close/>
                <a:moveTo>
                  <a:pt x="1658668" y="140166"/>
                </a:moveTo>
                <a:cubicBezTo>
                  <a:pt x="1659037" y="139935"/>
                  <a:pt x="1659545" y="139797"/>
                  <a:pt x="1659823" y="139658"/>
                </a:cubicBezTo>
                <a:cubicBezTo>
                  <a:pt x="1660885" y="139658"/>
                  <a:pt x="1662454" y="140443"/>
                  <a:pt x="1662547" y="140951"/>
                </a:cubicBezTo>
                <a:cubicBezTo>
                  <a:pt x="1662639" y="141505"/>
                  <a:pt x="1662870" y="142151"/>
                  <a:pt x="1661854" y="142521"/>
                </a:cubicBezTo>
                <a:cubicBezTo>
                  <a:pt x="1661392" y="142705"/>
                  <a:pt x="1661116" y="143444"/>
                  <a:pt x="1660192" y="142844"/>
                </a:cubicBezTo>
                <a:cubicBezTo>
                  <a:pt x="1659638" y="142475"/>
                  <a:pt x="1659037" y="142198"/>
                  <a:pt x="1658483" y="141828"/>
                </a:cubicBezTo>
                <a:cubicBezTo>
                  <a:pt x="1657422" y="141135"/>
                  <a:pt x="1657422" y="140905"/>
                  <a:pt x="1658715" y="140120"/>
                </a:cubicBezTo>
                <a:close/>
                <a:moveTo>
                  <a:pt x="1643616" y="22979"/>
                </a:moveTo>
                <a:cubicBezTo>
                  <a:pt x="1645971" y="22194"/>
                  <a:pt x="1648464" y="21963"/>
                  <a:pt x="1651050" y="21963"/>
                </a:cubicBezTo>
                <a:lnTo>
                  <a:pt x="1651050" y="21963"/>
                </a:lnTo>
                <a:cubicBezTo>
                  <a:pt x="1652204" y="21963"/>
                  <a:pt x="1653358" y="21963"/>
                  <a:pt x="1654513" y="22056"/>
                </a:cubicBezTo>
                <a:cubicBezTo>
                  <a:pt x="1654974" y="22333"/>
                  <a:pt x="1655528" y="22518"/>
                  <a:pt x="1655482" y="22702"/>
                </a:cubicBezTo>
                <a:cubicBezTo>
                  <a:pt x="1655436" y="23072"/>
                  <a:pt x="1655159" y="23764"/>
                  <a:pt x="1654882" y="23764"/>
                </a:cubicBezTo>
                <a:cubicBezTo>
                  <a:pt x="1653727" y="23810"/>
                  <a:pt x="1652527" y="23857"/>
                  <a:pt x="1651373" y="23903"/>
                </a:cubicBezTo>
                <a:cubicBezTo>
                  <a:pt x="1651281" y="23995"/>
                  <a:pt x="1651142" y="24041"/>
                  <a:pt x="1651050" y="24087"/>
                </a:cubicBezTo>
                <a:cubicBezTo>
                  <a:pt x="1650957" y="24041"/>
                  <a:pt x="1650819" y="23995"/>
                  <a:pt x="1650727" y="23949"/>
                </a:cubicBezTo>
                <a:cubicBezTo>
                  <a:pt x="1648372" y="24041"/>
                  <a:pt x="1645971" y="24087"/>
                  <a:pt x="1643616" y="24134"/>
                </a:cubicBezTo>
                <a:cubicBezTo>
                  <a:pt x="1643431" y="24134"/>
                  <a:pt x="1643016" y="23764"/>
                  <a:pt x="1643016" y="23580"/>
                </a:cubicBezTo>
                <a:cubicBezTo>
                  <a:pt x="1643016" y="23395"/>
                  <a:pt x="1643292" y="23118"/>
                  <a:pt x="1643616" y="22979"/>
                </a:cubicBezTo>
                <a:close/>
                <a:moveTo>
                  <a:pt x="1615866" y="47589"/>
                </a:moveTo>
                <a:cubicBezTo>
                  <a:pt x="1616882" y="47820"/>
                  <a:pt x="1618082" y="48559"/>
                  <a:pt x="1618128" y="49113"/>
                </a:cubicBezTo>
                <a:cubicBezTo>
                  <a:pt x="1618175" y="49621"/>
                  <a:pt x="1617020" y="50267"/>
                  <a:pt x="1616051" y="50544"/>
                </a:cubicBezTo>
                <a:cubicBezTo>
                  <a:pt x="1614989" y="50821"/>
                  <a:pt x="1613557" y="50683"/>
                  <a:pt x="1612449" y="50729"/>
                </a:cubicBezTo>
                <a:cubicBezTo>
                  <a:pt x="1611756" y="50360"/>
                  <a:pt x="1610741" y="50083"/>
                  <a:pt x="1610695" y="49759"/>
                </a:cubicBezTo>
                <a:cubicBezTo>
                  <a:pt x="1610417" y="48559"/>
                  <a:pt x="1613696" y="47128"/>
                  <a:pt x="1615912" y="47589"/>
                </a:cubicBezTo>
                <a:close/>
                <a:moveTo>
                  <a:pt x="1617389" y="103412"/>
                </a:moveTo>
                <a:cubicBezTo>
                  <a:pt x="1616605" y="103505"/>
                  <a:pt x="1615774" y="103551"/>
                  <a:pt x="1615035" y="103459"/>
                </a:cubicBezTo>
                <a:cubicBezTo>
                  <a:pt x="1613003" y="103228"/>
                  <a:pt x="1611618" y="103828"/>
                  <a:pt x="1610417" y="104659"/>
                </a:cubicBezTo>
                <a:cubicBezTo>
                  <a:pt x="1610325" y="104752"/>
                  <a:pt x="1610141" y="104797"/>
                  <a:pt x="1610002" y="104890"/>
                </a:cubicBezTo>
                <a:cubicBezTo>
                  <a:pt x="1609817" y="104705"/>
                  <a:pt x="1609540" y="104520"/>
                  <a:pt x="1609494" y="104290"/>
                </a:cubicBezTo>
                <a:cubicBezTo>
                  <a:pt x="1609402" y="104059"/>
                  <a:pt x="1609494" y="103828"/>
                  <a:pt x="1609494" y="103228"/>
                </a:cubicBezTo>
                <a:cubicBezTo>
                  <a:pt x="1609494" y="103135"/>
                  <a:pt x="1609402" y="102443"/>
                  <a:pt x="1609817" y="102258"/>
                </a:cubicBezTo>
                <a:cubicBezTo>
                  <a:pt x="1610741" y="101935"/>
                  <a:pt x="1611849" y="101750"/>
                  <a:pt x="1612772" y="101334"/>
                </a:cubicBezTo>
                <a:cubicBezTo>
                  <a:pt x="1613049" y="101242"/>
                  <a:pt x="1613973" y="101473"/>
                  <a:pt x="1614250" y="101658"/>
                </a:cubicBezTo>
                <a:cubicBezTo>
                  <a:pt x="1615219" y="102350"/>
                  <a:pt x="1616605" y="101658"/>
                  <a:pt x="1617574" y="102166"/>
                </a:cubicBezTo>
                <a:cubicBezTo>
                  <a:pt x="1617805" y="102304"/>
                  <a:pt x="1617944" y="102581"/>
                  <a:pt x="1617897" y="102766"/>
                </a:cubicBezTo>
                <a:cubicBezTo>
                  <a:pt x="1617897" y="102951"/>
                  <a:pt x="1617621" y="103320"/>
                  <a:pt x="1617436" y="103320"/>
                </a:cubicBezTo>
                <a:close/>
                <a:moveTo>
                  <a:pt x="1618821" y="106321"/>
                </a:moveTo>
                <a:cubicBezTo>
                  <a:pt x="1618498" y="106321"/>
                  <a:pt x="1618082" y="106137"/>
                  <a:pt x="1617944" y="105952"/>
                </a:cubicBezTo>
                <a:cubicBezTo>
                  <a:pt x="1617805" y="105767"/>
                  <a:pt x="1617944" y="105490"/>
                  <a:pt x="1617944" y="105259"/>
                </a:cubicBezTo>
                <a:cubicBezTo>
                  <a:pt x="1617621" y="104613"/>
                  <a:pt x="1618359" y="104290"/>
                  <a:pt x="1619098" y="103874"/>
                </a:cubicBezTo>
                <a:cubicBezTo>
                  <a:pt x="1619329" y="103736"/>
                  <a:pt x="1619606" y="103643"/>
                  <a:pt x="1619883" y="103597"/>
                </a:cubicBezTo>
                <a:cubicBezTo>
                  <a:pt x="1620206" y="103597"/>
                  <a:pt x="1621545" y="104659"/>
                  <a:pt x="1621545" y="104890"/>
                </a:cubicBezTo>
                <a:cubicBezTo>
                  <a:pt x="1621499" y="105536"/>
                  <a:pt x="1619975" y="106321"/>
                  <a:pt x="1618821" y="106321"/>
                </a:cubicBezTo>
                <a:close/>
                <a:moveTo>
                  <a:pt x="1620852" y="43157"/>
                </a:moveTo>
                <a:cubicBezTo>
                  <a:pt x="1620252" y="43157"/>
                  <a:pt x="1619698" y="42557"/>
                  <a:pt x="1619190" y="42233"/>
                </a:cubicBezTo>
                <a:cubicBezTo>
                  <a:pt x="1619006" y="42095"/>
                  <a:pt x="1620899" y="41171"/>
                  <a:pt x="1621130" y="41310"/>
                </a:cubicBezTo>
                <a:cubicBezTo>
                  <a:pt x="1621684" y="41587"/>
                  <a:pt x="1622192" y="41910"/>
                  <a:pt x="1622699" y="42233"/>
                </a:cubicBezTo>
                <a:cubicBezTo>
                  <a:pt x="1622007" y="42603"/>
                  <a:pt x="1621360" y="43203"/>
                  <a:pt x="1620852" y="43203"/>
                </a:cubicBezTo>
                <a:close/>
                <a:moveTo>
                  <a:pt x="1625423" y="51468"/>
                </a:moveTo>
                <a:cubicBezTo>
                  <a:pt x="1624962" y="51468"/>
                  <a:pt x="1623854" y="50683"/>
                  <a:pt x="1623946" y="50544"/>
                </a:cubicBezTo>
                <a:cubicBezTo>
                  <a:pt x="1624315" y="50036"/>
                  <a:pt x="1625193" y="49713"/>
                  <a:pt x="1626255" y="49067"/>
                </a:cubicBezTo>
                <a:cubicBezTo>
                  <a:pt x="1627224" y="49852"/>
                  <a:pt x="1627871" y="50360"/>
                  <a:pt x="1628471" y="50821"/>
                </a:cubicBezTo>
                <a:cubicBezTo>
                  <a:pt x="1627455" y="51098"/>
                  <a:pt x="1626486" y="51468"/>
                  <a:pt x="1625423" y="51514"/>
                </a:cubicBezTo>
                <a:close/>
                <a:moveTo>
                  <a:pt x="1629533" y="34384"/>
                </a:moveTo>
                <a:cubicBezTo>
                  <a:pt x="1629071" y="34476"/>
                  <a:pt x="1628148" y="34061"/>
                  <a:pt x="1627455" y="33876"/>
                </a:cubicBezTo>
                <a:cubicBezTo>
                  <a:pt x="1627640" y="33645"/>
                  <a:pt x="1627732" y="33368"/>
                  <a:pt x="1628009" y="33276"/>
                </a:cubicBezTo>
                <a:cubicBezTo>
                  <a:pt x="1629071" y="32952"/>
                  <a:pt x="1630226" y="32768"/>
                  <a:pt x="1631195" y="32537"/>
                </a:cubicBezTo>
                <a:cubicBezTo>
                  <a:pt x="1631657" y="32860"/>
                  <a:pt x="1632211" y="33184"/>
                  <a:pt x="1632211" y="33184"/>
                </a:cubicBezTo>
                <a:cubicBezTo>
                  <a:pt x="1631380" y="33599"/>
                  <a:pt x="1630549" y="34153"/>
                  <a:pt x="1629533" y="34384"/>
                </a:cubicBezTo>
                <a:close/>
                <a:moveTo>
                  <a:pt x="1642508" y="29998"/>
                </a:moveTo>
                <a:cubicBezTo>
                  <a:pt x="1642508" y="29998"/>
                  <a:pt x="1642184" y="29259"/>
                  <a:pt x="1641954" y="28612"/>
                </a:cubicBezTo>
                <a:cubicBezTo>
                  <a:pt x="1643200" y="28612"/>
                  <a:pt x="1644401" y="28612"/>
                  <a:pt x="1645463" y="28751"/>
                </a:cubicBezTo>
                <a:cubicBezTo>
                  <a:pt x="1645878" y="28843"/>
                  <a:pt x="1645925" y="29536"/>
                  <a:pt x="1646156" y="29951"/>
                </a:cubicBezTo>
                <a:cubicBezTo>
                  <a:pt x="1644955" y="29951"/>
                  <a:pt x="1643755" y="30044"/>
                  <a:pt x="1642554" y="29951"/>
                </a:cubicBezTo>
                <a:close/>
                <a:moveTo>
                  <a:pt x="1653082" y="30967"/>
                </a:moveTo>
                <a:cubicBezTo>
                  <a:pt x="1652204" y="30505"/>
                  <a:pt x="1651327" y="29998"/>
                  <a:pt x="1650542" y="29490"/>
                </a:cubicBezTo>
                <a:cubicBezTo>
                  <a:pt x="1650357" y="29351"/>
                  <a:pt x="1650357" y="29028"/>
                  <a:pt x="1650449" y="28797"/>
                </a:cubicBezTo>
                <a:cubicBezTo>
                  <a:pt x="1650588" y="28612"/>
                  <a:pt x="1650957" y="28428"/>
                  <a:pt x="1651281" y="28381"/>
                </a:cubicBezTo>
                <a:cubicBezTo>
                  <a:pt x="1651881" y="28335"/>
                  <a:pt x="1652481" y="28381"/>
                  <a:pt x="1653082" y="28381"/>
                </a:cubicBezTo>
                <a:cubicBezTo>
                  <a:pt x="1653497" y="28381"/>
                  <a:pt x="1653912" y="28381"/>
                  <a:pt x="1654282" y="28381"/>
                </a:cubicBezTo>
                <a:cubicBezTo>
                  <a:pt x="1654605" y="28428"/>
                  <a:pt x="1655205" y="28658"/>
                  <a:pt x="1655205" y="28705"/>
                </a:cubicBezTo>
                <a:cubicBezTo>
                  <a:pt x="1654928" y="29397"/>
                  <a:pt x="1656221" y="29721"/>
                  <a:pt x="1656267" y="30182"/>
                </a:cubicBezTo>
                <a:cubicBezTo>
                  <a:pt x="1656406" y="30782"/>
                  <a:pt x="1653774" y="31383"/>
                  <a:pt x="1653035" y="30967"/>
                </a:cubicBezTo>
                <a:close/>
                <a:moveTo>
                  <a:pt x="1664902" y="206516"/>
                </a:moveTo>
                <a:cubicBezTo>
                  <a:pt x="1664902" y="206516"/>
                  <a:pt x="1664486" y="206840"/>
                  <a:pt x="1664255" y="206978"/>
                </a:cubicBezTo>
                <a:cubicBezTo>
                  <a:pt x="1664116" y="206886"/>
                  <a:pt x="1663978" y="206793"/>
                  <a:pt x="1663840" y="206747"/>
                </a:cubicBezTo>
                <a:cubicBezTo>
                  <a:pt x="1663101" y="206378"/>
                  <a:pt x="1662408" y="205962"/>
                  <a:pt x="1661623" y="205639"/>
                </a:cubicBezTo>
                <a:cubicBezTo>
                  <a:pt x="1661392" y="205547"/>
                  <a:pt x="1660885" y="205639"/>
                  <a:pt x="1660515" y="205732"/>
                </a:cubicBezTo>
                <a:cubicBezTo>
                  <a:pt x="1660007" y="205870"/>
                  <a:pt x="1660053" y="206055"/>
                  <a:pt x="1660562" y="206239"/>
                </a:cubicBezTo>
                <a:cubicBezTo>
                  <a:pt x="1661670" y="206609"/>
                  <a:pt x="1661023" y="207625"/>
                  <a:pt x="1662270" y="207948"/>
                </a:cubicBezTo>
                <a:cubicBezTo>
                  <a:pt x="1662362" y="209148"/>
                  <a:pt x="1663054" y="210164"/>
                  <a:pt x="1664809" y="210903"/>
                </a:cubicBezTo>
                <a:cubicBezTo>
                  <a:pt x="1664994" y="210995"/>
                  <a:pt x="1664855" y="211549"/>
                  <a:pt x="1664625" y="211826"/>
                </a:cubicBezTo>
                <a:cubicBezTo>
                  <a:pt x="1664255" y="212196"/>
                  <a:pt x="1662685" y="212057"/>
                  <a:pt x="1662685" y="211688"/>
                </a:cubicBezTo>
                <a:cubicBezTo>
                  <a:pt x="1662639" y="210995"/>
                  <a:pt x="1662039" y="210626"/>
                  <a:pt x="1661346" y="210210"/>
                </a:cubicBezTo>
                <a:cubicBezTo>
                  <a:pt x="1660700" y="209841"/>
                  <a:pt x="1660053" y="209749"/>
                  <a:pt x="1659269" y="210026"/>
                </a:cubicBezTo>
                <a:cubicBezTo>
                  <a:pt x="1659084" y="210072"/>
                  <a:pt x="1658991" y="210210"/>
                  <a:pt x="1658853" y="210256"/>
                </a:cubicBezTo>
                <a:cubicBezTo>
                  <a:pt x="1656775" y="211318"/>
                  <a:pt x="1655944" y="211503"/>
                  <a:pt x="1655528" y="210995"/>
                </a:cubicBezTo>
                <a:cubicBezTo>
                  <a:pt x="1654790" y="210118"/>
                  <a:pt x="1656221" y="209795"/>
                  <a:pt x="1656821" y="209287"/>
                </a:cubicBezTo>
                <a:cubicBezTo>
                  <a:pt x="1657052" y="209102"/>
                  <a:pt x="1658160" y="208963"/>
                  <a:pt x="1657329" y="208548"/>
                </a:cubicBezTo>
                <a:cubicBezTo>
                  <a:pt x="1657099" y="208409"/>
                  <a:pt x="1656590" y="208502"/>
                  <a:pt x="1656221" y="208409"/>
                </a:cubicBezTo>
                <a:cubicBezTo>
                  <a:pt x="1655898" y="208317"/>
                  <a:pt x="1655390" y="208179"/>
                  <a:pt x="1655344" y="208040"/>
                </a:cubicBezTo>
                <a:cubicBezTo>
                  <a:pt x="1655252" y="207578"/>
                  <a:pt x="1655020" y="206978"/>
                  <a:pt x="1655390" y="206655"/>
                </a:cubicBezTo>
                <a:cubicBezTo>
                  <a:pt x="1656175" y="205916"/>
                  <a:pt x="1657837" y="205500"/>
                  <a:pt x="1657929" y="204439"/>
                </a:cubicBezTo>
                <a:cubicBezTo>
                  <a:pt x="1657929" y="204346"/>
                  <a:pt x="1658207" y="204208"/>
                  <a:pt x="1658345" y="204208"/>
                </a:cubicBezTo>
                <a:cubicBezTo>
                  <a:pt x="1660330" y="204208"/>
                  <a:pt x="1662362" y="204208"/>
                  <a:pt x="1664394" y="204208"/>
                </a:cubicBezTo>
                <a:cubicBezTo>
                  <a:pt x="1664579" y="204208"/>
                  <a:pt x="1664948" y="204531"/>
                  <a:pt x="1664948" y="204762"/>
                </a:cubicBezTo>
                <a:cubicBezTo>
                  <a:pt x="1665040" y="205085"/>
                  <a:pt x="1664948" y="205455"/>
                  <a:pt x="1664948" y="205824"/>
                </a:cubicBezTo>
                <a:cubicBezTo>
                  <a:pt x="1664948" y="206055"/>
                  <a:pt x="1665040" y="206332"/>
                  <a:pt x="1664948" y="206516"/>
                </a:cubicBezTo>
                <a:close/>
                <a:moveTo>
                  <a:pt x="1667672" y="29628"/>
                </a:moveTo>
                <a:cubicBezTo>
                  <a:pt x="1668180" y="28335"/>
                  <a:pt x="1669796" y="27827"/>
                  <a:pt x="1672059" y="27781"/>
                </a:cubicBezTo>
                <a:cubicBezTo>
                  <a:pt x="1672428" y="27874"/>
                  <a:pt x="1672751" y="28012"/>
                  <a:pt x="1673074" y="28104"/>
                </a:cubicBezTo>
                <a:cubicBezTo>
                  <a:pt x="1672474" y="28612"/>
                  <a:pt x="1672059" y="29259"/>
                  <a:pt x="1671227" y="29582"/>
                </a:cubicBezTo>
                <a:cubicBezTo>
                  <a:pt x="1670396" y="29951"/>
                  <a:pt x="1669196" y="30044"/>
                  <a:pt x="1668133" y="30182"/>
                </a:cubicBezTo>
                <a:cubicBezTo>
                  <a:pt x="1668088" y="30182"/>
                  <a:pt x="1667626" y="29767"/>
                  <a:pt x="1667672" y="29628"/>
                </a:cubicBezTo>
                <a:close/>
                <a:moveTo>
                  <a:pt x="1669380" y="177104"/>
                </a:moveTo>
                <a:cubicBezTo>
                  <a:pt x="1669380" y="177104"/>
                  <a:pt x="1669103" y="177151"/>
                  <a:pt x="1668965" y="177104"/>
                </a:cubicBezTo>
                <a:cubicBezTo>
                  <a:pt x="1668826" y="177058"/>
                  <a:pt x="1668549" y="176966"/>
                  <a:pt x="1668549" y="176874"/>
                </a:cubicBezTo>
                <a:cubicBezTo>
                  <a:pt x="1668549" y="176042"/>
                  <a:pt x="1668549" y="175257"/>
                  <a:pt x="1668549" y="174426"/>
                </a:cubicBezTo>
                <a:cubicBezTo>
                  <a:pt x="1668549" y="173826"/>
                  <a:pt x="1669057" y="173595"/>
                  <a:pt x="1669980" y="173688"/>
                </a:cubicBezTo>
                <a:cubicBezTo>
                  <a:pt x="1670627" y="173734"/>
                  <a:pt x="1671042" y="173918"/>
                  <a:pt x="1670950" y="174334"/>
                </a:cubicBezTo>
                <a:cubicBezTo>
                  <a:pt x="1670950" y="174565"/>
                  <a:pt x="1670950" y="174796"/>
                  <a:pt x="1670950" y="175027"/>
                </a:cubicBezTo>
                <a:cubicBezTo>
                  <a:pt x="1671273" y="175950"/>
                  <a:pt x="1670488" y="176550"/>
                  <a:pt x="1669380" y="177058"/>
                </a:cubicBezTo>
                <a:close/>
                <a:moveTo>
                  <a:pt x="1680139" y="128207"/>
                </a:moveTo>
                <a:cubicBezTo>
                  <a:pt x="1678661" y="128253"/>
                  <a:pt x="1677184" y="128346"/>
                  <a:pt x="1675983" y="128992"/>
                </a:cubicBezTo>
                <a:cubicBezTo>
                  <a:pt x="1675798" y="129084"/>
                  <a:pt x="1674967" y="128854"/>
                  <a:pt x="1674598" y="128623"/>
                </a:cubicBezTo>
                <a:cubicBezTo>
                  <a:pt x="1674413" y="128530"/>
                  <a:pt x="1674413" y="128115"/>
                  <a:pt x="1674598" y="127976"/>
                </a:cubicBezTo>
                <a:cubicBezTo>
                  <a:pt x="1676168" y="126684"/>
                  <a:pt x="1678430" y="126314"/>
                  <a:pt x="1680231" y="127746"/>
                </a:cubicBezTo>
                <a:cubicBezTo>
                  <a:pt x="1680323" y="127838"/>
                  <a:pt x="1680462" y="127930"/>
                  <a:pt x="1680600" y="127976"/>
                </a:cubicBezTo>
                <a:cubicBezTo>
                  <a:pt x="1680462" y="128069"/>
                  <a:pt x="1680323" y="128207"/>
                  <a:pt x="1680185" y="128207"/>
                </a:cubicBezTo>
                <a:close/>
                <a:moveTo>
                  <a:pt x="1685679" y="51745"/>
                </a:moveTo>
                <a:cubicBezTo>
                  <a:pt x="1685356" y="51745"/>
                  <a:pt x="1684940" y="51745"/>
                  <a:pt x="1684617" y="51653"/>
                </a:cubicBezTo>
                <a:cubicBezTo>
                  <a:pt x="1684294" y="51560"/>
                  <a:pt x="1684063" y="51329"/>
                  <a:pt x="1683786" y="51191"/>
                </a:cubicBezTo>
                <a:cubicBezTo>
                  <a:pt x="1683509" y="51052"/>
                  <a:pt x="1683001" y="50729"/>
                  <a:pt x="1683048" y="50729"/>
                </a:cubicBezTo>
                <a:cubicBezTo>
                  <a:pt x="1683509" y="50406"/>
                  <a:pt x="1684063" y="50083"/>
                  <a:pt x="1684756" y="49667"/>
                </a:cubicBezTo>
                <a:cubicBezTo>
                  <a:pt x="1684617" y="49713"/>
                  <a:pt x="1684525" y="49759"/>
                  <a:pt x="1684340" y="49852"/>
                </a:cubicBezTo>
                <a:cubicBezTo>
                  <a:pt x="1679769" y="51376"/>
                  <a:pt x="1674459" y="50868"/>
                  <a:pt x="1669380" y="50960"/>
                </a:cubicBezTo>
                <a:cubicBezTo>
                  <a:pt x="1669150" y="50960"/>
                  <a:pt x="1668318" y="50129"/>
                  <a:pt x="1668503" y="49852"/>
                </a:cubicBezTo>
                <a:cubicBezTo>
                  <a:pt x="1669196" y="49021"/>
                  <a:pt x="1669934" y="47913"/>
                  <a:pt x="1671227" y="47635"/>
                </a:cubicBezTo>
                <a:cubicBezTo>
                  <a:pt x="1674229" y="46989"/>
                  <a:pt x="1677553" y="46758"/>
                  <a:pt x="1681201" y="46297"/>
                </a:cubicBezTo>
                <a:cubicBezTo>
                  <a:pt x="1682263" y="46804"/>
                  <a:pt x="1683694" y="47358"/>
                  <a:pt x="1684802" y="48097"/>
                </a:cubicBezTo>
                <a:cubicBezTo>
                  <a:pt x="1685679" y="48651"/>
                  <a:pt x="1685679" y="49252"/>
                  <a:pt x="1684802" y="49713"/>
                </a:cubicBezTo>
                <a:cubicBezTo>
                  <a:pt x="1685264" y="49990"/>
                  <a:pt x="1685864" y="50267"/>
                  <a:pt x="1686233" y="50591"/>
                </a:cubicBezTo>
                <a:cubicBezTo>
                  <a:pt x="1686511" y="50821"/>
                  <a:pt x="1686603" y="51191"/>
                  <a:pt x="1686557" y="51514"/>
                </a:cubicBezTo>
                <a:cubicBezTo>
                  <a:pt x="1686557" y="51653"/>
                  <a:pt x="1686002" y="51791"/>
                  <a:pt x="1685679" y="51837"/>
                </a:cubicBezTo>
                <a:close/>
                <a:moveTo>
                  <a:pt x="1692236" y="19747"/>
                </a:moveTo>
                <a:cubicBezTo>
                  <a:pt x="1691728" y="19840"/>
                  <a:pt x="1691036" y="19886"/>
                  <a:pt x="1690666" y="19747"/>
                </a:cubicBezTo>
                <a:cubicBezTo>
                  <a:pt x="1689327" y="19285"/>
                  <a:pt x="1688588" y="18223"/>
                  <a:pt x="1689096" y="17438"/>
                </a:cubicBezTo>
                <a:cubicBezTo>
                  <a:pt x="1689235" y="17254"/>
                  <a:pt x="1690158" y="17023"/>
                  <a:pt x="1690528" y="17069"/>
                </a:cubicBezTo>
                <a:cubicBezTo>
                  <a:pt x="1692190" y="17438"/>
                  <a:pt x="1692744" y="18039"/>
                  <a:pt x="1692651" y="19193"/>
                </a:cubicBezTo>
                <a:cubicBezTo>
                  <a:pt x="1692513" y="19378"/>
                  <a:pt x="1692467" y="19701"/>
                  <a:pt x="1692236" y="19747"/>
                </a:cubicBezTo>
                <a:close/>
                <a:moveTo>
                  <a:pt x="1710105" y="154202"/>
                </a:moveTo>
                <a:cubicBezTo>
                  <a:pt x="1708951" y="155080"/>
                  <a:pt x="1707150" y="154803"/>
                  <a:pt x="1705764" y="154156"/>
                </a:cubicBezTo>
                <a:cubicBezTo>
                  <a:pt x="1705303" y="153925"/>
                  <a:pt x="1705349" y="153371"/>
                  <a:pt x="1705164" y="152956"/>
                </a:cubicBezTo>
                <a:cubicBezTo>
                  <a:pt x="1706318" y="152079"/>
                  <a:pt x="1707981" y="151986"/>
                  <a:pt x="1709458" y="152587"/>
                </a:cubicBezTo>
                <a:cubicBezTo>
                  <a:pt x="1710105" y="152864"/>
                  <a:pt x="1710520" y="153925"/>
                  <a:pt x="1710105" y="154202"/>
                </a:cubicBezTo>
                <a:close/>
                <a:moveTo>
                  <a:pt x="1710751" y="72661"/>
                </a:moveTo>
                <a:cubicBezTo>
                  <a:pt x="1710751" y="73077"/>
                  <a:pt x="1710751" y="73400"/>
                  <a:pt x="1710751" y="73769"/>
                </a:cubicBezTo>
                <a:cubicBezTo>
                  <a:pt x="1710751" y="74416"/>
                  <a:pt x="1709643" y="74739"/>
                  <a:pt x="1708673" y="74231"/>
                </a:cubicBezTo>
                <a:cubicBezTo>
                  <a:pt x="1707611" y="73677"/>
                  <a:pt x="1706780" y="73492"/>
                  <a:pt x="1705718" y="74185"/>
                </a:cubicBezTo>
                <a:cubicBezTo>
                  <a:pt x="1704934" y="74739"/>
                  <a:pt x="1703825" y="74370"/>
                  <a:pt x="1702902" y="74416"/>
                </a:cubicBezTo>
                <a:cubicBezTo>
                  <a:pt x="1702763" y="74416"/>
                  <a:pt x="1702394" y="74093"/>
                  <a:pt x="1702301" y="73908"/>
                </a:cubicBezTo>
                <a:cubicBezTo>
                  <a:pt x="1702255" y="73723"/>
                  <a:pt x="1702301" y="73354"/>
                  <a:pt x="1702533" y="73262"/>
                </a:cubicBezTo>
                <a:cubicBezTo>
                  <a:pt x="1703548" y="72985"/>
                  <a:pt x="1704703" y="72846"/>
                  <a:pt x="1705488" y="72338"/>
                </a:cubicBezTo>
                <a:cubicBezTo>
                  <a:pt x="1707473" y="72476"/>
                  <a:pt x="1707057" y="71645"/>
                  <a:pt x="1707104" y="70999"/>
                </a:cubicBezTo>
                <a:cubicBezTo>
                  <a:pt x="1707150" y="70306"/>
                  <a:pt x="1708212" y="69983"/>
                  <a:pt x="1709089" y="70353"/>
                </a:cubicBezTo>
                <a:cubicBezTo>
                  <a:pt x="1710659" y="70953"/>
                  <a:pt x="1710936" y="71784"/>
                  <a:pt x="1710705" y="72708"/>
                </a:cubicBezTo>
                <a:close/>
                <a:moveTo>
                  <a:pt x="1711952" y="35861"/>
                </a:moveTo>
                <a:cubicBezTo>
                  <a:pt x="1711860" y="37154"/>
                  <a:pt x="1709643" y="37985"/>
                  <a:pt x="1707565" y="37431"/>
                </a:cubicBezTo>
                <a:cubicBezTo>
                  <a:pt x="1707242" y="37339"/>
                  <a:pt x="1706965" y="36692"/>
                  <a:pt x="1707196" y="36554"/>
                </a:cubicBezTo>
                <a:cubicBezTo>
                  <a:pt x="1708027" y="35954"/>
                  <a:pt x="1708997" y="35400"/>
                  <a:pt x="1710013" y="34846"/>
                </a:cubicBezTo>
                <a:cubicBezTo>
                  <a:pt x="1710243" y="34707"/>
                  <a:pt x="1710751" y="34707"/>
                  <a:pt x="1711074" y="34753"/>
                </a:cubicBezTo>
                <a:cubicBezTo>
                  <a:pt x="1711675" y="34846"/>
                  <a:pt x="1712044" y="35077"/>
                  <a:pt x="1711906" y="35492"/>
                </a:cubicBezTo>
                <a:cubicBezTo>
                  <a:pt x="1711906" y="35584"/>
                  <a:pt x="1711906" y="35723"/>
                  <a:pt x="1711906" y="35815"/>
                </a:cubicBezTo>
                <a:close/>
                <a:moveTo>
                  <a:pt x="1710335" y="20440"/>
                </a:moveTo>
                <a:cubicBezTo>
                  <a:pt x="1709689" y="20809"/>
                  <a:pt x="1708904" y="20671"/>
                  <a:pt x="1708304" y="20255"/>
                </a:cubicBezTo>
                <a:cubicBezTo>
                  <a:pt x="1707380" y="19609"/>
                  <a:pt x="1706042" y="20024"/>
                  <a:pt x="1704980" y="19886"/>
                </a:cubicBezTo>
                <a:cubicBezTo>
                  <a:pt x="1704426" y="19793"/>
                  <a:pt x="1703687" y="19701"/>
                  <a:pt x="1703548" y="19470"/>
                </a:cubicBezTo>
                <a:cubicBezTo>
                  <a:pt x="1703179" y="19008"/>
                  <a:pt x="1703687" y="18593"/>
                  <a:pt x="1704380" y="18316"/>
                </a:cubicBezTo>
                <a:cubicBezTo>
                  <a:pt x="1704703" y="18177"/>
                  <a:pt x="1704934" y="17993"/>
                  <a:pt x="1705257" y="17808"/>
                </a:cubicBezTo>
                <a:cubicBezTo>
                  <a:pt x="1705672" y="18039"/>
                  <a:pt x="1706088" y="18270"/>
                  <a:pt x="1706503" y="18454"/>
                </a:cubicBezTo>
                <a:cubicBezTo>
                  <a:pt x="1708258" y="19378"/>
                  <a:pt x="1708720" y="19424"/>
                  <a:pt x="1710982" y="18639"/>
                </a:cubicBezTo>
                <a:cubicBezTo>
                  <a:pt x="1711397" y="18500"/>
                  <a:pt x="1711582" y="18454"/>
                  <a:pt x="1711860" y="18731"/>
                </a:cubicBezTo>
                <a:cubicBezTo>
                  <a:pt x="1711952" y="18824"/>
                  <a:pt x="1711952" y="18916"/>
                  <a:pt x="1711952" y="19055"/>
                </a:cubicBezTo>
                <a:cubicBezTo>
                  <a:pt x="1712090" y="19747"/>
                  <a:pt x="1711028" y="20024"/>
                  <a:pt x="1710335" y="20394"/>
                </a:cubicBezTo>
                <a:close/>
                <a:moveTo>
                  <a:pt x="1719293" y="77602"/>
                </a:moveTo>
                <a:cubicBezTo>
                  <a:pt x="1718278" y="77186"/>
                  <a:pt x="1716985" y="76863"/>
                  <a:pt x="1717077" y="76632"/>
                </a:cubicBezTo>
                <a:cubicBezTo>
                  <a:pt x="1717215" y="76032"/>
                  <a:pt x="1717908" y="75478"/>
                  <a:pt x="1718370" y="74924"/>
                </a:cubicBezTo>
                <a:cubicBezTo>
                  <a:pt x="1719016" y="75155"/>
                  <a:pt x="1720217" y="75385"/>
                  <a:pt x="1720217" y="75616"/>
                </a:cubicBezTo>
                <a:cubicBezTo>
                  <a:pt x="1720217" y="76263"/>
                  <a:pt x="1719709" y="76863"/>
                  <a:pt x="1719340" y="77556"/>
                </a:cubicBezTo>
                <a:close/>
                <a:moveTo>
                  <a:pt x="1738224" y="161867"/>
                </a:moveTo>
                <a:cubicBezTo>
                  <a:pt x="1735962" y="161544"/>
                  <a:pt x="1733653" y="161452"/>
                  <a:pt x="1731437" y="161960"/>
                </a:cubicBezTo>
                <a:cubicBezTo>
                  <a:pt x="1730744" y="162098"/>
                  <a:pt x="1730051" y="162606"/>
                  <a:pt x="1729405" y="162329"/>
                </a:cubicBezTo>
                <a:cubicBezTo>
                  <a:pt x="1728574" y="161913"/>
                  <a:pt x="1727327" y="161590"/>
                  <a:pt x="1727558" y="160713"/>
                </a:cubicBezTo>
                <a:cubicBezTo>
                  <a:pt x="1727558" y="160621"/>
                  <a:pt x="1727558" y="160482"/>
                  <a:pt x="1727558" y="160344"/>
                </a:cubicBezTo>
                <a:cubicBezTo>
                  <a:pt x="1727050" y="159097"/>
                  <a:pt x="1728805" y="158543"/>
                  <a:pt x="1729959" y="157804"/>
                </a:cubicBezTo>
                <a:cubicBezTo>
                  <a:pt x="1730837" y="157250"/>
                  <a:pt x="1731391" y="157250"/>
                  <a:pt x="1732360" y="157804"/>
                </a:cubicBezTo>
                <a:cubicBezTo>
                  <a:pt x="1733376" y="158312"/>
                  <a:pt x="1734115" y="158958"/>
                  <a:pt x="1735823" y="158912"/>
                </a:cubicBezTo>
                <a:cubicBezTo>
                  <a:pt x="1737578" y="158866"/>
                  <a:pt x="1738178" y="159974"/>
                  <a:pt x="1739378" y="160528"/>
                </a:cubicBezTo>
                <a:cubicBezTo>
                  <a:pt x="1739701" y="160667"/>
                  <a:pt x="1739609" y="161175"/>
                  <a:pt x="1739609" y="161498"/>
                </a:cubicBezTo>
                <a:cubicBezTo>
                  <a:pt x="1739656" y="162144"/>
                  <a:pt x="1739656" y="162144"/>
                  <a:pt x="1738178" y="161913"/>
                </a:cubicBezTo>
                <a:close/>
                <a:moveTo>
                  <a:pt x="1745289" y="121466"/>
                </a:moveTo>
                <a:cubicBezTo>
                  <a:pt x="1742426" y="121558"/>
                  <a:pt x="1739609" y="121604"/>
                  <a:pt x="1736747" y="121604"/>
                </a:cubicBezTo>
                <a:cubicBezTo>
                  <a:pt x="1736562" y="121604"/>
                  <a:pt x="1736238" y="121235"/>
                  <a:pt x="1736193" y="121050"/>
                </a:cubicBezTo>
                <a:cubicBezTo>
                  <a:pt x="1736147" y="120820"/>
                  <a:pt x="1736331" y="120450"/>
                  <a:pt x="1736562" y="120450"/>
                </a:cubicBezTo>
                <a:cubicBezTo>
                  <a:pt x="1738547" y="120219"/>
                  <a:pt x="1740533" y="120035"/>
                  <a:pt x="1741733" y="119942"/>
                </a:cubicBezTo>
                <a:cubicBezTo>
                  <a:pt x="1743488" y="120219"/>
                  <a:pt x="1744319" y="120312"/>
                  <a:pt x="1745104" y="120450"/>
                </a:cubicBezTo>
                <a:cubicBezTo>
                  <a:pt x="1745473" y="120543"/>
                  <a:pt x="1745935" y="120773"/>
                  <a:pt x="1745981" y="120958"/>
                </a:cubicBezTo>
                <a:cubicBezTo>
                  <a:pt x="1745981" y="121143"/>
                  <a:pt x="1745565" y="121466"/>
                  <a:pt x="1745289" y="121466"/>
                </a:cubicBezTo>
                <a:close/>
                <a:moveTo>
                  <a:pt x="1758032" y="85220"/>
                </a:moveTo>
                <a:cubicBezTo>
                  <a:pt x="1756878" y="85820"/>
                  <a:pt x="1755678" y="86421"/>
                  <a:pt x="1754338" y="86836"/>
                </a:cubicBezTo>
                <a:cubicBezTo>
                  <a:pt x="1753969" y="86929"/>
                  <a:pt x="1752953" y="86513"/>
                  <a:pt x="1752261" y="86236"/>
                </a:cubicBezTo>
                <a:cubicBezTo>
                  <a:pt x="1752261" y="86236"/>
                  <a:pt x="1752491" y="85774"/>
                  <a:pt x="1752769" y="85636"/>
                </a:cubicBezTo>
                <a:cubicBezTo>
                  <a:pt x="1754062" y="85082"/>
                  <a:pt x="1755400" y="84574"/>
                  <a:pt x="1756555" y="84066"/>
                </a:cubicBezTo>
                <a:cubicBezTo>
                  <a:pt x="1757247" y="84297"/>
                  <a:pt x="1757663" y="84389"/>
                  <a:pt x="1757848" y="84528"/>
                </a:cubicBezTo>
                <a:cubicBezTo>
                  <a:pt x="1758032" y="84712"/>
                  <a:pt x="1758217" y="85082"/>
                  <a:pt x="1758032" y="85128"/>
                </a:cubicBezTo>
                <a:close/>
                <a:moveTo>
                  <a:pt x="1763296" y="61118"/>
                </a:moveTo>
                <a:cubicBezTo>
                  <a:pt x="1759187" y="61995"/>
                  <a:pt x="1755908" y="61210"/>
                  <a:pt x="1753415" y="59086"/>
                </a:cubicBezTo>
                <a:cubicBezTo>
                  <a:pt x="1752491" y="58302"/>
                  <a:pt x="1751661" y="57424"/>
                  <a:pt x="1750829" y="56547"/>
                </a:cubicBezTo>
                <a:cubicBezTo>
                  <a:pt x="1750644" y="56362"/>
                  <a:pt x="1750599" y="55901"/>
                  <a:pt x="1750691" y="55901"/>
                </a:cubicBezTo>
                <a:cubicBezTo>
                  <a:pt x="1751429" y="55762"/>
                  <a:pt x="1752538" y="55485"/>
                  <a:pt x="1752953" y="55670"/>
                </a:cubicBezTo>
                <a:cubicBezTo>
                  <a:pt x="1756462" y="57101"/>
                  <a:pt x="1760064" y="57286"/>
                  <a:pt x="1764035" y="56639"/>
                </a:cubicBezTo>
                <a:cubicBezTo>
                  <a:pt x="1765559" y="56408"/>
                  <a:pt x="1767175" y="57655"/>
                  <a:pt x="1766759" y="59271"/>
                </a:cubicBezTo>
                <a:cubicBezTo>
                  <a:pt x="1766066" y="59641"/>
                  <a:pt x="1764958" y="60795"/>
                  <a:pt x="1763296" y="61118"/>
                </a:cubicBezTo>
                <a:close/>
                <a:moveTo>
                  <a:pt x="1771977" y="142521"/>
                </a:moveTo>
                <a:cubicBezTo>
                  <a:pt x="1771238" y="142983"/>
                  <a:pt x="1770130" y="143260"/>
                  <a:pt x="1769206" y="143583"/>
                </a:cubicBezTo>
                <a:cubicBezTo>
                  <a:pt x="1768929" y="143213"/>
                  <a:pt x="1768606" y="142844"/>
                  <a:pt x="1768052" y="142059"/>
                </a:cubicBezTo>
                <a:cubicBezTo>
                  <a:pt x="1769345" y="141828"/>
                  <a:pt x="1770638" y="141551"/>
                  <a:pt x="1771884" y="141367"/>
                </a:cubicBezTo>
                <a:cubicBezTo>
                  <a:pt x="1771930" y="141782"/>
                  <a:pt x="1772300" y="142336"/>
                  <a:pt x="1771977" y="142567"/>
                </a:cubicBezTo>
                <a:close/>
                <a:moveTo>
                  <a:pt x="1774285" y="117911"/>
                </a:moveTo>
                <a:cubicBezTo>
                  <a:pt x="1773454" y="118003"/>
                  <a:pt x="1772438" y="117449"/>
                  <a:pt x="1770730" y="116941"/>
                </a:cubicBezTo>
                <a:cubicBezTo>
                  <a:pt x="1772253" y="116433"/>
                  <a:pt x="1773131" y="115833"/>
                  <a:pt x="1774054" y="115833"/>
                </a:cubicBezTo>
                <a:cubicBezTo>
                  <a:pt x="1774977" y="115833"/>
                  <a:pt x="1775947" y="116433"/>
                  <a:pt x="1776917" y="116756"/>
                </a:cubicBezTo>
                <a:cubicBezTo>
                  <a:pt x="1776039" y="117172"/>
                  <a:pt x="1775301" y="117772"/>
                  <a:pt x="1774285" y="117864"/>
                </a:cubicBezTo>
                <a:close/>
                <a:moveTo>
                  <a:pt x="1779179" y="140905"/>
                </a:moveTo>
                <a:cubicBezTo>
                  <a:pt x="1779179" y="140905"/>
                  <a:pt x="1776963" y="140120"/>
                  <a:pt x="1777148" y="140027"/>
                </a:cubicBezTo>
                <a:cubicBezTo>
                  <a:pt x="1777656" y="139658"/>
                  <a:pt x="1778210" y="139150"/>
                  <a:pt x="1778856" y="139104"/>
                </a:cubicBezTo>
                <a:cubicBezTo>
                  <a:pt x="1779318" y="139104"/>
                  <a:pt x="1780011" y="139612"/>
                  <a:pt x="1780749" y="140027"/>
                </a:cubicBezTo>
                <a:cubicBezTo>
                  <a:pt x="1780195" y="140351"/>
                  <a:pt x="1779733" y="140674"/>
                  <a:pt x="1779179" y="140951"/>
                </a:cubicBezTo>
                <a:close/>
                <a:moveTo>
                  <a:pt x="1786613" y="172210"/>
                </a:moveTo>
                <a:cubicBezTo>
                  <a:pt x="1785874" y="172164"/>
                  <a:pt x="1785228" y="171748"/>
                  <a:pt x="1784536" y="171471"/>
                </a:cubicBezTo>
                <a:cubicBezTo>
                  <a:pt x="1785228" y="171009"/>
                  <a:pt x="1785967" y="170548"/>
                  <a:pt x="1787121" y="169809"/>
                </a:cubicBezTo>
                <a:cubicBezTo>
                  <a:pt x="1787952" y="170732"/>
                  <a:pt x="1788460" y="171333"/>
                  <a:pt x="1788968" y="171887"/>
                </a:cubicBezTo>
                <a:cubicBezTo>
                  <a:pt x="1788183" y="172025"/>
                  <a:pt x="1787352" y="172302"/>
                  <a:pt x="1786613" y="172256"/>
                </a:cubicBezTo>
                <a:close/>
                <a:moveTo>
                  <a:pt x="1796033" y="185000"/>
                </a:moveTo>
                <a:cubicBezTo>
                  <a:pt x="1795709" y="184954"/>
                  <a:pt x="1795247" y="184769"/>
                  <a:pt x="1795247" y="184584"/>
                </a:cubicBezTo>
                <a:cubicBezTo>
                  <a:pt x="1795155" y="184123"/>
                  <a:pt x="1795201" y="183661"/>
                  <a:pt x="1795201" y="183199"/>
                </a:cubicBezTo>
                <a:cubicBezTo>
                  <a:pt x="1795201" y="182737"/>
                  <a:pt x="1795109" y="182276"/>
                  <a:pt x="1795247" y="181814"/>
                </a:cubicBezTo>
                <a:cubicBezTo>
                  <a:pt x="1795247" y="181675"/>
                  <a:pt x="1795755" y="181491"/>
                  <a:pt x="1796125" y="181445"/>
                </a:cubicBezTo>
                <a:cubicBezTo>
                  <a:pt x="1796448" y="181398"/>
                  <a:pt x="1797094" y="181445"/>
                  <a:pt x="1797141" y="181537"/>
                </a:cubicBezTo>
                <a:cubicBezTo>
                  <a:pt x="1797556" y="182229"/>
                  <a:pt x="1798572" y="182830"/>
                  <a:pt x="1798803" y="183568"/>
                </a:cubicBezTo>
                <a:cubicBezTo>
                  <a:pt x="1798988" y="184123"/>
                  <a:pt x="1797048" y="185092"/>
                  <a:pt x="1796079" y="184954"/>
                </a:cubicBezTo>
                <a:close/>
                <a:moveTo>
                  <a:pt x="1841420" y="199775"/>
                </a:moveTo>
                <a:cubicBezTo>
                  <a:pt x="1840497" y="198852"/>
                  <a:pt x="1838927" y="199406"/>
                  <a:pt x="1837773" y="199083"/>
                </a:cubicBezTo>
                <a:cubicBezTo>
                  <a:pt x="1837542" y="198990"/>
                  <a:pt x="1837403" y="198713"/>
                  <a:pt x="1837403" y="198529"/>
                </a:cubicBezTo>
                <a:cubicBezTo>
                  <a:pt x="1837403" y="198344"/>
                  <a:pt x="1837634" y="198159"/>
                  <a:pt x="1837773" y="197928"/>
                </a:cubicBezTo>
                <a:cubicBezTo>
                  <a:pt x="1837911" y="197928"/>
                  <a:pt x="1838142" y="197928"/>
                  <a:pt x="1838188" y="197928"/>
                </a:cubicBezTo>
                <a:cubicBezTo>
                  <a:pt x="1839019" y="198990"/>
                  <a:pt x="1841190" y="198113"/>
                  <a:pt x="1842205" y="198898"/>
                </a:cubicBezTo>
                <a:cubicBezTo>
                  <a:pt x="1842298" y="198990"/>
                  <a:pt x="1842205" y="199129"/>
                  <a:pt x="1842205" y="199221"/>
                </a:cubicBezTo>
                <a:cubicBezTo>
                  <a:pt x="1842298" y="199637"/>
                  <a:pt x="1841651" y="200006"/>
                  <a:pt x="1841420" y="199821"/>
                </a:cubicBezTo>
                <a:close/>
                <a:moveTo>
                  <a:pt x="1840312" y="187863"/>
                </a:moveTo>
                <a:cubicBezTo>
                  <a:pt x="1839712" y="188140"/>
                  <a:pt x="1838742" y="187770"/>
                  <a:pt x="1838558" y="187308"/>
                </a:cubicBezTo>
                <a:cubicBezTo>
                  <a:pt x="1838142" y="186200"/>
                  <a:pt x="1839204" y="185600"/>
                  <a:pt x="1840451" y="185046"/>
                </a:cubicBezTo>
                <a:cubicBezTo>
                  <a:pt x="1841051" y="184769"/>
                  <a:pt x="1842113" y="185092"/>
                  <a:pt x="1842205" y="185600"/>
                </a:cubicBezTo>
                <a:cubicBezTo>
                  <a:pt x="1842205" y="185739"/>
                  <a:pt x="1842205" y="185831"/>
                  <a:pt x="1842205" y="185923"/>
                </a:cubicBezTo>
                <a:cubicBezTo>
                  <a:pt x="1842621" y="186893"/>
                  <a:pt x="1841282" y="187355"/>
                  <a:pt x="1840312" y="187863"/>
                </a:cubicBezTo>
                <a:close/>
                <a:moveTo>
                  <a:pt x="1852317" y="85774"/>
                </a:moveTo>
                <a:cubicBezTo>
                  <a:pt x="1851301" y="85405"/>
                  <a:pt x="1850193" y="85036"/>
                  <a:pt x="1849224" y="84620"/>
                </a:cubicBezTo>
                <a:cubicBezTo>
                  <a:pt x="1848993" y="84528"/>
                  <a:pt x="1849039" y="84205"/>
                  <a:pt x="1848947" y="84020"/>
                </a:cubicBezTo>
                <a:cubicBezTo>
                  <a:pt x="1849270" y="83835"/>
                  <a:pt x="1849732" y="83558"/>
                  <a:pt x="1849916" y="83604"/>
                </a:cubicBezTo>
                <a:cubicBezTo>
                  <a:pt x="1851025" y="83928"/>
                  <a:pt x="1852133" y="84297"/>
                  <a:pt x="1853010" y="84759"/>
                </a:cubicBezTo>
                <a:cubicBezTo>
                  <a:pt x="1853195" y="84851"/>
                  <a:pt x="1852594" y="85405"/>
                  <a:pt x="1852363" y="85774"/>
                </a:cubicBezTo>
                <a:close/>
                <a:moveTo>
                  <a:pt x="1860675" y="171702"/>
                </a:moveTo>
                <a:cubicBezTo>
                  <a:pt x="1860259" y="171887"/>
                  <a:pt x="1859797" y="172210"/>
                  <a:pt x="1859335" y="172256"/>
                </a:cubicBezTo>
                <a:cubicBezTo>
                  <a:pt x="1858874" y="172256"/>
                  <a:pt x="1858274" y="172118"/>
                  <a:pt x="1857904" y="171933"/>
                </a:cubicBezTo>
                <a:cubicBezTo>
                  <a:pt x="1857719" y="171841"/>
                  <a:pt x="1857719" y="171425"/>
                  <a:pt x="1857904" y="171287"/>
                </a:cubicBezTo>
                <a:cubicBezTo>
                  <a:pt x="1858412" y="170871"/>
                  <a:pt x="1859105" y="170548"/>
                  <a:pt x="1859659" y="170225"/>
                </a:cubicBezTo>
                <a:cubicBezTo>
                  <a:pt x="1860397" y="170640"/>
                  <a:pt x="1860951" y="170963"/>
                  <a:pt x="1861505" y="171287"/>
                </a:cubicBezTo>
                <a:cubicBezTo>
                  <a:pt x="1861229" y="171471"/>
                  <a:pt x="1860998" y="171610"/>
                  <a:pt x="1860721" y="171748"/>
                </a:cubicBezTo>
                <a:close/>
                <a:moveTo>
                  <a:pt x="1860305" y="166254"/>
                </a:moveTo>
                <a:cubicBezTo>
                  <a:pt x="1860305" y="166254"/>
                  <a:pt x="1860028" y="166438"/>
                  <a:pt x="1859843" y="166485"/>
                </a:cubicBezTo>
                <a:cubicBezTo>
                  <a:pt x="1859566" y="166392"/>
                  <a:pt x="1859243" y="166300"/>
                  <a:pt x="1859012" y="166208"/>
                </a:cubicBezTo>
                <a:cubicBezTo>
                  <a:pt x="1858458" y="165884"/>
                  <a:pt x="1857858" y="165561"/>
                  <a:pt x="1857304" y="165238"/>
                </a:cubicBezTo>
                <a:cubicBezTo>
                  <a:pt x="1856288" y="164591"/>
                  <a:pt x="1856288" y="164361"/>
                  <a:pt x="1857627" y="163530"/>
                </a:cubicBezTo>
                <a:cubicBezTo>
                  <a:pt x="1857904" y="163391"/>
                  <a:pt x="1858135" y="162791"/>
                  <a:pt x="1858874" y="163299"/>
                </a:cubicBezTo>
                <a:cubicBezTo>
                  <a:pt x="1859382" y="163668"/>
                  <a:pt x="1859982" y="163945"/>
                  <a:pt x="1860536" y="164268"/>
                </a:cubicBezTo>
                <a:cubicBezTo>
                  <a:pt x="1861875" y="165099"/>
                  <a:pt x="1861829" y="165330"/>
                  <a:pt x="1860213" y="166208"/>
                </a:cubicBezTo>
                <a:close/>
                <a:moveTo>
                  <a:pt x="1864738" y="149447"/>
                </a:moveTo>
                <a:cubicBezTo>
                  <a:pt x="1864091" y="149124"/>
                  <a:pt x="1863122" y="148893"/>
                  <a:pt x="1862798" y="148477"/>
                </a:cubicBezTo>
                <a:cubicBezTo>
                  <a:pt x="1862475" y="148061"/>
                  <a:pt x="1865199" y="147277"/>
                  <a:pt x="1865892" y="147554"/>
                </a:cubicBezTo>
                <a:cubicBezTo>
                  <a:pt x="1866123" y="147646"/>
                  <a:pt x="1866169" y="147923"/>
                  <a:pt x="1866308" y="148154"/>
                </a:cubicBezTo>
                <a:cubicBezTo>
                  <a:pt x="1866308" y="148800"/>
                  <a:pt x="1865246" y="148985"/>
                  <a:pt x="1864692" y="149447"/>
                </a:cubicBezTo>
                <a:close/>
                <a:moveTo>
                  <a:pt x="1888332" y="40479"/>
                </a:moveTo>
                <a:cubicBezTo>
                  <a:pt x="1889348" y="40248"/>
                  <a:pt x="1890641" y="40202"/>
                  <a:pt x="1891426" y="40155"/>
                </a:cubicBezTo>
                <a:cubicBezTo>
                  <a:pt x="1892626" y="40387"/>
                  <a:pt x="1893550" y="40432"/>
                  <a:pt x="1894150" y="40709"/>
                </a:cubicBezTo>
                <a:cubicBezTo>
                  <a:pt x="1894704" y="40941"/>
                  <a:pt x="1895166" y="41495"/>
                  <a:pt x="1895073" y="41864"/>
                </a:cubicBezTo>
                <a:cubicBezTo>
                  <a:pt x="1894981" y="42233"/>
                  <a:pt x="1894289" y="42695"/>
                  <a:pt x="1893642" y="42787"/>
                </a:cubicBezTo>
                <a:cubicBezTo>
                  <a:pt x="1891610" y="43111"/>
                  <a:pt x="1889579" y="43018"/>
                  <a:pt x="1887870" y="42095"/>
                </a:cubicBezTo>
                <a:cubicBezTo>
                  <a:pt x="1887593" y="41956"/>
                  <a:pt x="1887132" y="41679"/>
                  <a:pt x="1887178" y="41541"/>
                </a:cubicBezTo>
                <a:cubicBezTo>
                  <a:pt x="1887409" y="41171"/>
                  <a:pt x="1887686" y="40617"/>
                  <a:pt x="1888240" y="40479"/>
                </a:cubicBezTo>
                <a:close/>
                <a:moveTo>
                  <a:pt x="1877666" y="119111"/>
                </a:moveTo>
                <a:cubicBezTo>
                  <a:pt x="1876881" y="119157"/>
                  <a:pt x="1876050" y="119111"/>
                  <a:pt x="1875265" y="119111"/>
                </a:cubicBezTo>
                <a:cubicBezTo>
                  <a:pt x="1873557" y="119111"/>
                  <a:pt x="1872403" y="118326"/>
                  <a:pt x="1872356" y="117357"/>
                </a:cubicBezTo>
                <a:cubicBezTo>
                  <a:pt x="1872356" y="117126"/>
                  <a:pt x="1872356" y="116895"/>
                  <a:pt x="1872356" y="116664"/>
                </a:cubicBezTo>
                <a:cubicBezTo>
                  <a:pt x="1872356" y="116202"/>
                  <a:pt x="1872264" y="115694"/>
                  <a:pt x="1872356" y="115233"/>
                </a:cubicBezTo>
                <a:cubicBezTo>
                  <a:pt x="1872356" y="115094"/>
                  <a:pt x="1872957" y="114863"/>
                  <a:pt x="1873187" y="114863"/>
                </a:cubicBezTo>
                <a:cubicBezTo>
                  <a:pt x="1873695" y="114863"/>
                  <a:pt x="1874295" y="115048"/>
                  <a:pt x="1874665" y="115233"/>
                </a:cubicBezTo>
                <a:cubicBezTo>
                  <a:pt x="1874849" y="115325"/>
                  <a:pt x="1874803" y="115694"/>
                  <a:pt x="1874665" y="115879"/>
                </a:cubicBezTo>
                <a:cubicBezTo>
                  <a:pt x="1874434" y="116156"/>
                  <a:pt x="1873972" y="116387"/>
                  <a:pt x="1873649" y="116618"/>
                </a:cubicBezTo>
                <a:cubicBezTo>
                  <a:pt x="1874480" y="116941"/>
                  <a:pt x="1874711" y="117634"/>
                  <a:pt x="1875958" y="117634"/>
                </a:cubicBezTo>
                <a:cubicBezTo>
                  <a:pt x="1876373" y="117634"/>
                  <a:pt x="1876743" y="117634"/>
                  <a:pt x="1877158" y="117634"/>
                </a:cubicBezTo>
                <a:cubicBezTo>
                  <a:pt x="1877389" y="117634"/>
                  <a:pt x="1877712" y="117634"/>
                  <a:pt x="1877758" y="117634"/>
                </a:cubicBezTo>
                <a:cubicBezTo>
                  <a:pt x="1877989" y="117911"/>
                  <a:pt x="1878266" y="118234"/>
                  <a:pt x="1878312" y="118557"/>
                </a:cubicBezTo>
                <a:cubicBezTo>
                  <a:pt x="1878312" y="118696"/>
                  <a:pt x="1877943" y="119019"/>
                  <a:pt x="1877666" y="119019"/>
                </a:cubicBezTo>
                <a:close/>
                <a:moveTo>
                  <a:pt x="1898675" y="49021"/>
                </a:moveTo>
                <a:cubicBezTo>
                  <a:pt x="1896689" y="50175"/>
                  <a:pt x="1894519" y="51237"/>
                  <a:pt x="1892118" y="52068"/>
                </a:cubicBezTo>
                <a:cubicBezTo>
                  <a:pt x="1891380" y="52345"/>
                  <a:pt x="1889533" y="52207"/>
                  <a:pt x="1888655" y="51837"/>
                </a:cubicBezTo>
                <a:cubicBezTo>
                  <a:pt x="1886854" y="51145"/>
                  <a:pt x="1885331" y="50267"/>
                  <a:pt x="1883900" y="49344"/>
                </a:cubicBezTo>
                <a:cubicBezTo>
                  <a:pt x="1883484" y="49067"/>
                  <a:pt x="1883391" y="48374"/>
                  <a:pt x="1883715" y="48097"/>
                </a:cubicBezTo>
                <a:cubicBezTo>
                  <a:pt x="1884084" y="47774"/>
                  <a:pt x="1885146" y="47682"/>
                  <a:pt x="1885931" y="47589"/>
                </a:cubicBezTo>
                <a:cubicBezTo>
                  <a:pt x="1886300" y="47589"/>
                  <a:pt x="1886716" y="47682"/>
                  <a:pt x="1887132" y="47774"/>
                </a:cubicBezTo>
                <a:cubicBezTo>
                  <a:pt x="1887917" y="47959"/>
                  <a:pt x="1888748" y="48190"/>
                  <a:pt x="1889533" y="48328"/>
                </a:cubicBezTo>
                <a:cubicBezTo>
                  <a:pt x="1891980" y="48836"/>
                  <a:pt x="1893642" y="48559"/>
                  <a:pt x="1894196" y="46989"/>
                </a:cubicBezTo>
                <a:cubicBezTo>
                  <a:pt x="1894242" y="46897"/>
                  <a:pt x="1896643" y="46851"/>
                  <a:pt x="1897336" y="47174"/>
                </a:cubicBezTo>
                <a:cubicBezTo>
                  <a:pt x="1898167" y="47543"/>
                  <a:pt x="1898998" y="48698"/>
                  <a:pt x="1898629" y="48928"/>
                </a:cubicBezTo>
                <a:close/>
                <a:moveTo>
                  <a:pt x="1914558" y="50175"/>
                </a:moveTo>
                <a:cubicBezTo>
                  <a:pt x="1914420" y="50498"/>
                  <a:pt x="1914281" y="50914"/>
                  <a:pt x="1913912" y="51052"/>
                </a:cubicBezTo>
                <a:cubicBezTo>
                  <a:pt x="1913496" y="51145"/>
                  <a:pt x="1912804" y="50960"/>
                  <a:pt x="1912342" y="50821"/>
                </a:cubicBezTo>
                <a:cubicBezTo>
                  <a:pt x="1910680" y="50267"/>
                  <a:pt x="1910680" y="50221"/>
                  <a:pt x="1909433" y="50914"/>
                </a:cubicBezTo>
                <a:cubicBezTo>
                  <a:pt x="1909156" y="51052"/>
                  <a:pt x="1908879" y="51237"/>
                  <a:pt x="1908602" y="51422"/>
                </a:cubicBezTo>
                <a:cubicBezTo>
                  <a:pt x="1908371" y="51560"/>
                  <a:pt x="1908048" y="51606"/>
                  <a:pt x="1907771" y="51699"/>
                </a:cubicBezTo>
                <a:cubicBezTo>
                  <a:pt x="1907632" y="51514"/>
                  <a:pt x="1907402" y="51329"/>
                  <a:pt x="1907355" y="51098"/>
                </a:cubicBezTo>
                <a:cubicBezTo>
                  <a:pt x="1907309" y="50498"/>
                  <a:pt x="1907263" y="49898"/>
                  <a:pt x="1907355" y="49344"/>
                </a:cubicBezTo>
                <a:cubicBezTo>
                  <a:pt x="1907355" y="49205"/>
                  <a:pt x="1907956" y="49113"/>
                  <a:pt x="1908232" y="48975"/>
                </a:cubicBezTo>
                <a:cubicBezTo>
                  <a:pt x="1908602" y="49021"/>
                  <a:pt x="1909110" y="48975"/>
                  <a:pt x="1909341" y="49113"/>
                </a:cubicBezTo>
                <a:cubicBezTo>
                  <a:pt x="1910126" y="49529"/>
                  <a:pt x="1910680" y="49990"/>
                  <a:pt x="1911003" y="48882"/>
                </a:cubicBezTo>
                <a:cubicBezTo>
                  <a:pt x="1911234" y="48144"/>
                  <a:pt x="1912249" y="48005"/>
                  <a:pt x="1913081" y="48467"/>
                </a:cubicBezTo>
                <a:cubicBezTo>
                  <a:pt x="1913958" y="48928"/>
                  <a:pt x="1914928" y="49390"/>
                  <a:pt x="1914558" y="50221"/>
                </a:cubicBezTo>
                <a:close/>
                <a:moveTo>
                  <a:pt x="1924485" y="73585"/>
                </a:moveTo>
                <a:cubicBezTo>
                  <a:pt x="1924485" y="73585"/>
                  <a:pt x="1924393" y="73769"/>
                  <a:pt x="1924393" y="73862"/>
                </a:cubicBezTo>
                <a:cubicBezTo>
                  <a:pt x="1924070" y="74000"/>
                  <a:pt x="1923793" y="74139"/>
                  <a:pt x="1923516" y="74277"/>
                </a:cubicBezTo>
                <a:cubicBezTo>
                  <a:pt x="1923747" y="74093"/>
                  <a:pt x="1924024" y="73908"/>
                  <a:pt x="1924209" y="73769"/>
                </a:cubicBezTo>
                <a:cubicBezTo>
                  <a:pt x="1924301" y="73677"/>
                  <a:pt x="1924393" y="73631"/>
                  <a:pt x="1924485" y="73585"/>
                </a:cubicBezTo>
                <a:cubicBezTo>
                  <a:pt x="1924763" y="72800"/>
                  <a:pt x="1924993" y="72015"/>
                  <a:pt x="1925363" y="71230"/>
                </a:cubicBezTo>
                <a:cubicBezTo>
                  <a:pt x="1925455" y="71045"/>
                  <a:pt x="1925871" y="70907"/>
                  <a:pt x="1926147" y="70768"/>
                </a:cubicBezTo>
                <a:cubicBezTo>
                  <a:pt x="1926471" y="71091"/>
                  <a:pt x="1927164" y="71599"/>
                  <a:pt x="1927025" y="71784"/>
                </a:cubicBezTo>
                <a:cubicBezTo>
                  <a:pt x="1926332" y="72431"/>
                  <a:pt x="1925409" y="72985"/>
                  <a:pt x="1924531" y="73585"/>
                </a:cubicBezTo>
                <a:close/>
                <a:moveTo>
                  <a:pt x="1928964" y="176504"/>
                </a:moveTo>
                <a:cubicBezTo>
                  <a:pt x="1928641" y="176504"/>
                  <a:pt x="1928179" y="176412"/>
                  <a:pt x="1927994" y="176227"/>
                </a:cubicBezTo>
                <a:cubicBezTo>
                  <a:pt x="1927810" y="176042"/>
                  <a:pt x="1927856" y="175811"/>
                  <a:pt x="1927810" y="175581"/>
                </a:cubicBezTo>
                <a:cubicBezTo>
                  <a:pt x="1927764" y="174519"/>
                  <a:pt x="1928872" y="174057"/>
                  <a:pt x="1930811" y="174380"/>
                </a:cubicBezTo>
                <a:cubicBezTo>
                  <a:pt x="1931088" y="174426"/>
                  <a:pt x="1931411" y="174749"/>
                  <a:pt x="1931411" y="174888"/>
                </a:cubicBezTo>
                <a:cubicBezTo>
                  <a:pt x="1931411" y="175581"/>
                  <a:pt x="1930257" y="176319"/>
                  <a:pt x="1928964" y="176458"/>
                </a:cubicBezTo>
                <a:close/>
                <a:moveTo>
                  <a:pt x="1940738" y="150139"/>
                </a:moveTo>
                <a:cubicBezTo>
                  <a:pt x="1940738" y="150139"/>
                  <a:pt x="1940415" y="150324"/>
                  <a:pt x="1940277" y="150278"/>
                </a:cubicBezTo>
                <a:cubicBezTo>
                  <a:pt x="1938337" y="149816"/>
                  <a:pt x="1937183" y="151155"/>
                  <a:pt x="1935382" y="151017"/>
                </a:cubicBezTo>
                <a:cubicBezTo>
                  <a:pt x="1935013" y="151017"/>
                  <a:pt x="1934644" y="150970"/>
                  <a:pt x="1934274" y="150878"/>
                </a:cubicBezTo>
                <a:cubicBezTo>
                  <a:pt x="1934090" y="150878"/>
                  <a:pt x="1933951" y="150740"/>
                  <a:pt x="1933858" y="150647"/>
                </a:cubicBezTo>
                <a:cubicBezTo>
                  <a:pt x="1933766" y="150555"/>
                  <a:pt x="1933766" y="150324"/>
                  <a:pt x="1933858" y="150324"/>
                </a:cubicBezTo>
                <a:cubicBezTo>
                  <a:pt x="1935244" y="149816"/>
                  <a:pt x="1936906" y="149539"/>
                  <a:pt x="1938245" y="148939"/>
                </a:cubicBezTo>
                <a:cubicBezTo>
                  <a:pt x="1938614" y="148754"/>
                  <a:pt x="1939445" y="148847"/>
                  <a:pt x="1939999" y="148939"/>
                </a:cubicBezTo>
                <a:cubicBezTo>
                  <a:pt x="1940461" y="148985"/>
                  <a:pt x="1940831" y="149262"/>
                  <a:pt x="1941154" y="149401"/>
                </a:cubicBezTo>
                <a:cubicBezTo>
                  <a:pt x="1940969" y="149770"/>
                  <a:pt x="1940877" y="149955"/>
                  <a:pt x="1940692" y="150139"/>
                </a:cubicBezTo>
                <a:close/>
                <a:moveTo>
                  <a:pt x="1947110" y="119804"/>
                </a:moveTo>
                <a:cubicBezTo>
                  <a:pt x="1947110" y="120404"/>
                  <a:pt x="1947203" y="120912"/>
                  <a:pt x="1946325" y="121420"/>
                </a:cubicBezTo>
                <a:cubicBezTo>
                  <a:pt x="1945587" y="121835"/>
                  <a:pt x="1945817" y="121928"/>
                  <a:pt x="1946325" y="122574"/>
                </a:cubicBezTo>
                <a:cubicBezTo>
                  <a:pt x="1947572" y="123959"/>
                  <a:pt x="1947341" y="124698"/>
                  <a:pt x="1945263" y="125483"/>
                </a:cubicBezTo>
                <a:cubicBezTo>
                  <a:pt x="1944986" y="125575"/>
                  <a:pt x="1944294" y="125621"/>
                  <a:pt x="1944109" y="125483"/>
                </a:cubicBezTo>
                <a:cubicBezTo>
                  <a:pt x="1943786" y="125252"/>
                  <a:pt x="1943555" y="124929"/>
                  <a:pt x="1943508" y="124606"/>
                </a:cubicBezTo>
                <a:cubicBezTo>
                  <a:pt x="1943508" y="124421"/>
                  <a:pt x="1943924" y="124236"/>
                  <a:pt x="1944109" y="124052"/>
                </a:cubicBezTo>
                <a:cubicBezTo>
                  <a:pt x="1944986" y="122944"/>
                  <a:pt x="1944986" y="122528"/>
                  <a:pt x="1943508" y="121651"/>
                </a:cubicBezTo>
                <a:cubicBezTo>
                  <a:pt x="1942631" y="121143"/>
                  <a:pt x="1941985" y="120635"/>
                  <a:pt x="1942216" y="119850"/>
                </a:cubicBezTo>
                <a:cubicBezTo>
                  <a:pt x="1942354" y="119481"/>
                  <a:pt x="1942447" y="118880"/>
                  <a:pt x="1942216" y="118834"/>
                </a:cubicBezTo>
                <a:cubicBezTo>
                  <a:pt x="1942170" y="118834"/>
                  <a:pt x="1942124" y="118834"/>
                  <a:pt x="1942077" y="118788"/>
                </a:cubicBezTo>
                <a:cubicBezTo>
                  <a:pt x="1942077" y="118788"/>
                  <a:pt x="1941985" y="118788"/>
                  <a:pt x="1941985" y="118788"/>
                </a:cubicBezTo>
                <a:cubicBezTo>
                  <a:pt x="1941523" y="118880"/>
                  <a:pt x="1940784" y="118465"/>
                  <a:pt x="1940138" y="118234"/>
                </a:cubicBezTo>
                <a:cubicBezTo>
                  <a:pt x="1940461" y="118003"/>
                  <a:pt x="1940738" y="117680"/>
                  <a:pt x="1941107" y="117495"/>
                </a:cubicBezTo>
                <a:cubicBezTo>
                  <a:pt x="1941107" y="117080"/>
                  <a:pt x="1941107" y="116664"/>
                  <a:pt x="1940600" y="116387"/>
                </a:cubicBezTo>
                <a:cubicBezTo>
                  <a:pt x="1939584" y="115833"/>
                  <a:pt x="1939815" y="114909"/>
                  <a:pt x="1938522" y="114401"/>
                </a:cubicBezTo>
                <a:cubicBezTo>
                  <a:pt x="1936767" y="113709"/>
                  <a:pt x="1937460" y="112555"/>
                  <a:pt x="1937644" y="111585"/>
                </a:cubicBezTo>
                <a:cubicBezTo>
                  <a:pt x="1937644" y="111493"/>
                  <a:pt x="1937922" y="111446"/>
                  <a:pt x="1938060" y="111354"/>
                </a:cubicBezTo>
                <a:cubicBezTo>
                  <a:pt x="1938937" y="112093"/>
                  <a:pt x="1940831" y="112462"/>
                  <a:pt x="1941016" y="113432"/>
                </a:cubicBezTo>
                <a:cubicBezTo>
                  <a:pt x="1941154" y="114124"/>
                  <a:pt x="1941338" y="114725"/>
                  <a:pt x="1942216" y="115279"/>
                </a:cubicBezTo>
                <a:cubicBezTo>
                  <a:pt x="1942678" y="115648"/>
                  <a:pt x="1942077" y="116479"/>
                  <a:pt x="1942354" y="116987"/>
                </a:cubicBezTo>
                <a:cubicBezTo>
                  <a:pt x="1942493" y="117218"/>
                  <a:pt x="1942724" y="117495"/>
                  <a:pt x="1942908" y="117726"/>
                </a:cubicBezTo>
                <a:cubicBezTo>
                  <a:pt x="1943047" y="117772"/>
                  <a:pt x="1943139" y="117818"/>
                  <a:pt x="1943278" y="117864"/>
                </a:cubicBezTo>
                <a:cubicBezTo>
                  <a:pt x="1943232" y="117864"/>
                  <a:pt x="1943186" y="117957"/>
                  <a:pt x="1943139" y="118003"/>
                </a:cubicBezTo>
                <a:cubicBezTo>
                  <a:pt x="1943508" y="118465"/>
                  <a:pt x="1943786" y="118926"/>
                  <a:pt x="1943647" y="119481"/>
                </a:cubicBezTo>
                <a:cubicBezTo>
                  <a:pt x="1943601" y="119711"/>
                  <a:pt x="1944432" y="119942"/>
                  <a:pt x="1944848" y="120219"/>
                </a:cubicBezTo>
                <a:cubicBezTo>
                  <a:pt x="1945587" y="120727"/>
                  <a:pt x="1945725" y="120219"/>
                  <a:pt x="1945910" y="119989"/>
                </a:cubicBezTo>
                <a:cubicBezTo>
                  <a:pt x="1946002" y="119896"/>
                  <a:pt x="1945863" y="119758"/>
                  <a:pt x="1945910" y="119619"/>
                </a:cubicBezTo>
                <a:cubicBezTo>
                  <a:pt x="1946048" y="119434"/>
                  <a:pt x="1946279" y="119111"/>
                  <a:pt x="1946510" y="119065"/>
                </a:cubicBezTo>
                <a:cubicBezTo>
                  <a:pt x="1947710" y="118973"/>
                  <a:pt x="1946833" y="119527"/>
                  <a:pt x="1947064" y="119711"/>
                </a:cubicBezTo>
                <a:close/>
                <a:moveTo>
                  <a:pt x="1950065" y="61718"/>
                </a:moveTo>
                <a:cubicBezTo>
                  <a:pt x="1948634" y="61718"/>
                  <a:pt x="1947479" y="61072"/>
                  <a:pt x="1947110" y="60287"/>
                </a:cubicBezTo>
                <a:cubicBezTo>
                  <a:pt x="1946971" y="60010"/>
                  <a:pt x="1947525" y="59594"/>
                  <a:pt x="1948033" y="59594"/>
                </a:cubicBezTo>
                <a:cubicBezTo>
                  <a:pt x="1949188" y="59594"/>
                  <a:pt x="1950434" y="60241"/>
                  <a:pt x="1950665" y="61026"/>
                </a:cubicBezTo>
                <a:cubicBezTo>
                  <a:pt x="1950758" y="61256"/>
                  <a:pt x="1950250" y="61533"/>
                  <a:pt x="1950065" y="61718"/>
                </a:cubicBezTo>
                <a:close/>
                <a:moveTo>
                  <a:pt x="1955560" y="178674"/>
                </a:moveTo>
                <a:cubicBezTo>
                  <a:pt x="1954221" y="178813"/>
                  <a:pt x="1954036" y="179182"/>
                  <a:pt x="1954544" y="179828"/>
                </a:cubicBezTo>
                <a:cubicBezTo>
                  <a:pt x="1954636" y="179921"/>
                  <a:pt x="1954821" y="180013"/>
                  <a:pt x="1954959" y="180059"/>
                </a:cubicBezTo>
                <a:cubicBezTo>
                  <a:pt x="1955560" y="180290"/>
                  <a:pt x="1955514" y="180660"/>
                  <a:pt x="1954867" y="180752"/>
                </a:cubicBezTo>
                <a:cubicBezTo>
                  <a:pt x="1954405" y="180844"/>
                  <a:pt x="1953390" y="180660"/>
                  <a:pt x="1953343" y="180521"/>
                </a:cubicBezTo>
                <a:cubicBezTo>
                  <a:pt x="1953113" y="179644"/>
                  <a:pt x="1953020" y="178813"/>
                  <a:pt x="1951958" y="178074"/>
                </a:cubicBezTo>
                <a:cubicBezTo>
                  <a:pt x="1951820" y="177982"/>
                  <a:pt x="1952235" y="177381"/>
                  <a:pt x="1952605" y="177289"/>
                </a:cubicBezTo>
                <a:cubicBezTo>
                  <a:pt x="1953067" y="177151"/>
                  <a:pt x="1953759" y="177289"/>
                  <a:pt x="1954313" y="177289"/>
                </a:cubicBezTo>
                <a:cubicBezTo>
                  <a:pt x="1954729" y="177289"/>
                  <a:pt x="1955098" y="177289"/>
                  <a:pt x="1955514" y="177289"/>
                </a:cubicBezTo>
                <a:cubicBezTo>
                  <a:pt x="1956252" y="177243"/>
                  <a:pt x="1956668" y="177474"/>
                  <a:pt x="1956714" y="177797"/>
                </a:cubicBezTo>
                <a:cubicBezTo>
                  <a:pt x="1956806" y="178259"/>
                  <a:pt x="1956622" y="178582"/>
                  <a:pt x="1955560" y="178720"/>
                </a:cubicBezTo>
                <a:close/>
                <a:moveTo>
                  <a:pt x="1970150" y="156696"/>
                </a:moveTo>
                <a:cubicBezTo>
                  <a:pt x="1967426" y="156927"/>
                  <a:pt x="1965348" y="155449"/>
                  <a:pt x="1966180" y="153972"/>
                </a:cubicBezTo>
                <a:cubicBezTo>
                  <a:pt x="1966457" y="153787"/>
                  <a:pt x="1966734" y="153464"/>
                  <a:pt x="1966965" y="153464"/>
                </a:cubicBezTo>
                <a:cubicBezTo>
                  <a:pt x="1967703" y="153510"/>
                  <a:pt x="1968765" y="153556"/>
                  <a:pt x="1969088" y="153879"/>
                </a:cubicBezTo>
                <a:cubicBezTo>
                  <a:pt x="1969965" y="154618"/>
                  <a:pt x="1970520" y="155495"/>
                  <a:pt x="1971120" y="156327"/>
                </a:cubicBezTo>
                <a:cubicBezTo>
                  <a:pt x="1971166" y="156373"/>
                  <a:pt x="1970520" y="156650"/>
                  <a:pt x="1970150" y="156696"/>
                </a:cubicBezTo>
                <a:close/>
                <a:moveTo>
                  <a:pt x="1971074" y="150740"/>
                </a:moveTo>
                <a:cubicBezTo>
                  <a:pt x="1970797" y="151063"/>
                  <a:pt x="1970612" y="151017"/>
                  <a:pt x="1970197" y="150740"/>
                </a:cubicBezTo>
                <a:cubicBezTo>
                  <a:pt x="1969135" y="150047"/>
                  <a:pt x="1967980" y="149401"/>
                  <a:pt x="1966826" y="148754"/>
                </a:cubicBezTo>
                <a:cubicBezTo>
                  <a:pt x="1965948" y="148246"/>
                  <a:pt x="1966549" y="147646"/>
                  <a:pt x="1966457" y="147092"/>
                </a:cubicBezTo>
                <a:cubicBezTo>
                  <a:pt x="1966457" y="147000"/>
                  <a:pt x="1967011" y="146769"/>
                  <a:pt x="1967380" y="146769"/>
                </a:cubicBezTo>
                <a:cubicBezTo>
                  <a:pt x="1967749" y="146769"/>
                  <a:pt x="1968396" y="146769"/>
                  <a:pt x="1968442" y="146907"/>
                </a:cubicBezTo>
                <a:cubicBezTo>
                  <a:pt x="1968811" y="147831"/>
                  <a:pt x="1969965" y="148431"/>
                  <a:pt x="1970982" y="149124"/>
                </a:cubicBezTo>
                <a:cubicBezTo>
                  <a:pt x="1971397" y="149401"/>
                  <a:pt x="1971212" y="150001"/>
                  <a:pt x="1971305" y="150324"/>
                </a:cubicBezTo>
                <a:cubicBezTo>
                  <a:pt x="1971212" y="150555"/>
                  <a:pt x="1971166" y="150647"/>
                  <a:pt x="1971074" y="150740"/>
                </a:cubicBezTo>
                <a:close/>
                <a:moveTo>
                  <a:pt x="1975876" y="78618"/>
                </a:moveTo>
                <a:cubicBezTo>
                  <a:pt x="1975460" y="78941"/>
                  <a:pt x="1973428" y="79125"/>
                  <a:pt x="1972736" y="78848"/>
                </a:cubicBezTo>
                <a:cubicBezTo>
                  <a:pt x="1971351" y="78340"/>
                  <a:pt x="1970335" y="77463"/>
                  <a:pt x="1969366" y="76863"/>
                </a:cubicBezTo>
                <a:cubicBezTo>
                  <a:pt x="1968303" y="76540"/>
                  <a:pt x="1967519" y="76309"/>
                  <a:pt x="1966826" y="75986"/>
                </a:cubicBezTo>
                <a:cubicBezTo>
                  <a:pt x="1966502" y="75847"/>
                  <a:pt x="1966226" y="75478"/>
                  <a:pt x="1966364" y="75339"/>
                </a:cubicBezTo>
                <a:cubicBezTo>
                  <a:pt x="1966502" y="75155"/>
                  <a:pt x="1967057" y="75062"/>
                  <a:pt x="1967472" y="75062"/>
                </a:cubicBezTo>
                <a:cubicBezTo>
                  <a:pt x="1970197" y="75062"/>
                  <a:pt x="1972967" y="75155"/>
                  <a:pt x="1975091" y="76216"/>
                </a:cubicBezTo>
                <a:cubicBezTo>
                  <a:pt x="1975229" y="76124"/>
                  <a:pt x="1975368" y="75986"/>
                  <a:pt x="1975507" y="75893"/>
                </a:cubicBezTo>
                <a:cubicBezTo>
                  <a:pt x="1975737" y="76078"/>
                  <a:pt x="1975968" y="76216"/>
                  <a:pt x="1976107" y="76448"/>
                </a:cubicBezTo>
                <a:cubicBezTo>
                  <a:pt x="1976199" y="76632"/>
                  <a:pt x="1976153" y="76771"/>
                  <a:pt x="1976107" y="76955"/>
                </a:cubicBezTo>
                <a:cubicBezTo>
                  <a:pt x="1976430" y="77463"/>
                  <a:pt x="1976337" y="78248"/>
                  <a:pt x="1975922" y="78618"/>
                </a:cubicBezTo>
                <a:close/>
                <a:moveTo>
                  <a:pt x="1977261" y="170132"/>
                </a:moveTo>
                <a:cubicBezTo>
                  <a:pt x="1976753" y="169948"/>
                  <a:pt x="1976799" y="169301"/>
                  <a:pt x="1976384" y="168562"/>
                </a:cubicBezTo>
                <a:cubicBezTo>
                  <a:pt x="1977584" y="168147"/>
                  <a:pt x="1978831" y="167500"/>
                  <a:pt x="1980309" y="167316"/>
                </a:cubicBezTo>
                <a:cubicBezTo>
                  <a:pt x="1980863" y="167223"/>
                  <a:pt x="1982663" y="168101"/>
                  <a:pt x="1982709" y="168562"/>
                </a:cubicBezTo>
                <a:cubicBezTo>
                  <a:pt x="1982848" y="170040"/>
                  <a:pt x="1979385" y="171009"/>
                  <a:pt x="1977215" y="170178"/>
                </a:cubicBezTo>
                <a:close/>
                <a:moveTo>
                  <a:pt x="1987881" y="81296"/>
                </a:moveTo>
                <a:cubicBezTo>
                  <a:pt x="1987881" y="81296"/>
                  <a:pt x="1987235" y="81480"/>
                  <a:pt x="1986911" y="81526"/>
                </a:cubicBezTo>
                <a:cubicBezTo>
                  <a:pt x="1986218" y="81619"/>
                  <a:pt x="1985849" y="81342"/>
                  <a:pt x="1985757" y="81019"/>
                </a:cubicBezTo>
                <a:cubicBezTo>
                  <a:pt x="1985526" y="80188"/>
                  <a:pt x="1985895" y="79495"/>
                  <a:pt x="1987142" y="78987"/>
                </a:cubicBezTo>
                <a:cubicBezTo>
                  <a:pt x="1987280" y="78941"/>
                  <a:pt x="1987419" y="78802"/>
                  <a:pt x="1987604" y="78710"/>
                </a:cubicBezTo>
                <a:cubicBezTo>
                  <a:pt x="1988112" y="79125"/>
                  <a:pt x="1988619" y="79541"/>
                  <a:pt x="1989127" y="79956"/>
                </a:cubicBezTo>
                <a:cubicBezTo>
                  <a:pt x="1988204" y="80280"/>
                  <a:pt x="1988296" y="80880"/>
                  <a:pt x="1987881" y="81342"/>
                </a:cubicBezTo>
                <a:close/>
                <a:moveTo>
                  <a:pt x="1999562" y="69983"/>
                </a:moveTo>
                <a:cubicBezTo>
                  <a:pt x="1999978" y="69983"/>
                  <a:pt x="2000671" y="69983"/>
                  <a:pt x="2000763" y="70029"/>
                </a:cubicBezTo>
                <a:cubicBezTo>
                  <a:pt x="2001086" y="70399"/>
                  <a:pt x="2001641" y="70999"/>
                  <a:pt x="2001363" y="71230"/>
                </a:cubicBezTo>
                <a:cubicBezTo>
                  <a:pt x="2000209" y="72246"/>
                  <a:pt x="1998408" y="73123"/>
                  <a:pt x="1996238" y="72476"/>
                </a:cubicBezTo>
                <a:cubicBezTo>
                  <a:pt x="1995269" y="72153"/>
                  <a:pt x="1995176" y="70907"/>
                  <a:pt x="1994761" y="70076"/>
                </a:cubicBezTo>
                <a:cubicBezTo>
                  <a:pt x="1996377" y="70076"/>
                  <a:pt x="1997993" y="69983"/>
                  <a:pt x="1999609" y="69983"/>
                </a:cubicBezTo>
                <a:close/>
                <a:moveTo>
                  <a:pt x="1998224" y="88637"/>
                </a:moveTo>
                <a:cubicBezTo>
                  <a:pt x="1997669" y="88637"/>
                  <a:pt x="1997161" y="88822"/>
                  <a:pt x="1996653" y="88914"/>
                </a:cubicBezTo>
                <a:cubicBezTo>
                  <a:pt x="1995776" y="89099"/>
                  <a:pt x="1995361" y="88868"/>
                  <a:pt x="1995361" y="88222"/>
                </a:cubicBezTo>
                <a:cubicBezTo>
                  <a:pt x="1995361" y="87991"/>
                  <a:pt x="1995222" y="87714"/>
                  <a:pt x="1995361" y="87529"/>
                </a:cubicBezTo>
                <a:cubicBezTo>
                  <a:pt x="1995730" y="87113"/>
                  <a:pt x="1999886" y="86190"/>
                  <a:pt x="2000578" y="86467"/>
                </a:cubicBezTo>
                <a:cubicBezTo>
                  <a:pt x="2001317" y="86744"/>
                  <a:pt x="2002010" y="87206"/>
                  <a:pt x="2002241" y="87668"/>
                </a:cubicBezTo>
                <a:cubicBezTo>
                  <a:pt x="2002333" y="87898"/>
                  <a:pt x="2001271" y="88406"/>
                  <a:pt x="2000578" y="88545"/>
                </a:cubicBezTo>
                <a:cubicBezTo>
                  <a:pt x="1999840" y="88683"/>
                  <a:pt x="1999008" y="88545"/>
                  <a:pt x="1998178" y="88591"/>
                </a:cubicBezTo>
                <a:close/>
                <a:moveTo>
                  <a:pt x="2001502" y="132455"/>
                </a:moveTo>
                <a:cubicBezTo>
                  <a:pt x="2000809" y="131947"/>
                  <a:pt x="2000440" y="131301"/>
                  <a:pt x="2000209" y="130701"/>
                </a:cubicBezTo>
                <a:cubicBezTo>
                  <a:pt x="2000070" y="130239"/>
                  <a:pt x="2000394" y="129777"/>
                  <a:pt x="2000486" y="129223"/>
                </a:cubicBezTo>
                <a:cubicBezTo>
                  <a:pt x="2000671" y="128854"/>
                  <a:pt x="2000809" y="128392"/>
                  <a:pt x="2001132" y="127930"/>
                </a:cubicBezTo>
                <a:cubicBezTo>
                  <a:pt x="2001271" y="127746"/>
                  <a:pt x="2001732" y="127469"/>
                  <a:pt x="2002056" y="127515"/>
                </a:cubicBezTo>
                <a:cubicBezTo>
                  <a:pt x="2002379" y="127515"/>
                  <a:pt x="2002841" y="127792"/>
                  <a:pt x="2002979" y="127976"/>
                </a:cubicBezTo>
                <a:cubicBezTo>
                  <a:pt x="2003579" y="128854"/>
                  <a:pt x="2004226" y="129777"/>
                  <a:pt x="2004549" y="130701"/>
                </a:cubicBezTo>
                <a:cubicBezTo>
                  <a:pt x="2004780" y="131578"/>
                  <a:pt x="2002195" y="132963"/>
                  <a:pt x="2001502" y="132501"/>
                </a:cubicBezTo>
                <a:close/>
                <a:moveTo>
                  <a:pt x="2013645" y="93577"/>
                </a:moveTo>
                <a:cubicBezTo>
                  <a:pt x="2012167" y="93393"/>
                  <a:pt x="2011059" y="92516"/>
                  <a:pt x="2009305" y="92885"/>
                </a:cubicBezTo>
                <a:cubicBezTo>
                  <a:pt x="2008751" y="92239"/>
                  <a:pt x="2008197" y="91592"/>
                  <a:pt x="2007689" y="90946"/>
                </a:cubicBezTo>
                <a:cubicBezTo>
                  <a:pt x="2007689" y="90946"/>
                  <a:pt x="2007966" y="90807"/>
                  <a:pt x="2008104" y="90761"/>
                </a:cubicBezTo>
                <a:cubicBezTo>
                  <a:pt x="2008520" y="90761"/>
                  <a:pt x="2009074" y="90715"/>
                  <a:pt x="2009259" y="90807"/>
                </a:cubicBezTo>
                <a:cubicBezTo>
                  <a:pt x="2010505" y="91777"/>
                  <a:pt x="2012121" y="92285"/>
                  <a:pt x="2014246" y="92331"/>
                </a:cubicBezTo>
                <a:cubicBezTo>
                  <a:pt x="2014384" y="92331"/>
                  <a:pt x="2014569" y="92931"/>
                  <a:pt x="2014569" y="93254"/>
                </a:cubicBezTo>
                <a:cubicBezTo>
                  <a:pt x="2014569" y="93393"/>
                  <a:pt x="2013922" y="93577"/>
                  <a:pt x="2013645" y="93577"/>
                </a:cubicBezTo>
                <a:close/>
                <a:moveTo>
                  <a:pt x="2026112" y="84574"/>
                </a:moveTo>
                <a:cubicBezTo>
                  <a:pt x="2023849" y="83789"/>
                  <a:pt x="2022002" y="82773"/>
                  <a:pt x="2022141" y="81203"/>
                </a:cubicBezTo>
                <a:cubicBezTo>
                  <a:pt x="2022233" y="80603"/>
                  <a:pt x="2022834" y="79910"/>
                  <a:pt x="2023619" y="79449"/>
                </a:cubicBezTo>
                <a:cubicBezTo>
                  <a:pt x="2024635" y="78895"/>
                  <a:pt x="2027174" y="79449"/>
                  <a:pt x="2027866" y="80326"/>
                </a:cubicBezTo>
                <a:cubicBezTo>
                  <a:pt x="2028374" y="80926"/>
                  <a:pt x="2028836" y="81757"/>
                  <a:pt x="2028513" y="82311"/>
                </a:cubicBezTo>
                <a:cubicBezTo>
                  <a:pt x="2028097" y="83142"/>
                  <a:pt x="2026989" y="83835"/>
                  <a:pt x="2026112" y="84574"/>
                </a:cubicBezTo>
                <a:close/>
                <a:moveTo>
                  <a:pt x="2030729" y="129870"/>
                </a:moveTo>
                <a:cubicBezTo>
                  <a:pt x="2030267" y="130054"/>
                  <a:pt x="2029852" y="130377"/>
                  <a:pt x="2029390" y="130424"/>
                </a:cubicBezTo>
                <a:cubicBezTo>
                  <a:pt x="2028928" y="130424"/>
                  <a:pt x="2028328" y="130285"/>
                  <a:pt x="2027913" y="130100"/>
                </a:cubicBezTo>
                <a:cubicBezTo>
                  <a:pt x="2027728" y="130008"/>
                  <a:pt x="2027728" y="129592"/>
                  <a:pt x="2027913" y="129454"/>
                </a:cubicBezTo>
                <a:cubicBezTo>
                  <a:pt x="2028420" y="129038"/>
                  <a:pt x="2029067" y="128715"/>
                  <a:pt x="2029667" y="128346"/>
                </a:cubicBezTo>
                <a:cubicBezTo>
                  <a:pt x="2030406" y="128761"/>
                  <a:pt x="2030960" y="129084"/>
                  <a:pt x="2031514" y="129408"/>
                </a:cubicBezTo>
                <a:cubicBezTo>
                  <a:pt x="2031237" y="129546"/>
                  <a:pt x="2031006" y="129731"/>
                  <a:pt x="2030683" y="129870"/>
                </a:cubicBezTo>
                <a:close/>
                <a:moveTo>
                  <a:pt x="2094078" y="98333"/>
                </a:moveTo>
                <a:cubicBezTo>
                  <a:pt x="2093617" y="98518"/>
                  <a:pt x="2092508" y="98518"/>
                  <a:pt x="2092001" y="98333"/>
                </a:cubicBezTo>
                <a:cubicBezTo>
                  <a:pt x="2090754" y="97872"/>
                  <a:pt x="2088676" y="97641"/>
                  <a:pt x="2089692" y="96163"/>
                </a:cubicBezTo>
                <a:cubicBezTo>
                  <a:pt x="2090570" y="96163"/>
                  <a:pt x="2091816" y="95886"/>
                  <a:pt x="2092647" y="96117"/>
                </a:cubicBezTo>
                <a:cubicBezTo>
                  <a:pt x="2094263" y="96533"/>
                  <a:pt x="2095048" y="97964"/>
                  <a:pt x="2094078" y="98333"/>
                </a:cubicBezTo>
                <a:close/>
                <a:moveTo>
                  <a:pt x="2167955" y="130193"/>
                </a:moveTo>
                <a:cubicBezTo>
                  <a:pt x="2166939" y="129870"/>
                  <a:pt x="2166108" y="129361"/>
                  <a:pt x="2164215" y="128438"/>
                </a:cubicBezTo>
                <a:cubicBezTo>
                  <a:pt x="2166662" y="128669"/>
                  <a:pt x="2167955" y="128623"/>
                  <a:pt x="2169017" y="128946"/>
                </a:cubicBezTo>
                <a:cubicBezTo>
                  <a:pt x="2169618" y="129084"/>
                  <a:pt x="2169802" y="129731"/>
                  <a:pt x="2170125" y="130147"/>
                </a:cubicBezTo>
                <a:cubicBezTo>
                  <a:pt x="2169386" y="130147"/>
                  <a:pt x="2168463" y="130424"/>
                  <a:pt x="2167909" y="130239"/>
                </a:cubicBezTo>
                <a:close/>
              </a:path>
            </a:pathLst>
          </a:custGeom>
          <a:solidFill>
            <a:schemeClr val="accent6"/>
          </a:solidFill>
          <a:ln w="461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055171-0396-0306-D6FC-0055A1A33F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3230" y="6327319"/>
            <a:ext cx="2039938" cy="365125"/>
          </a:xfrm>
          <a:prstGeom prst="rect">
            <a:avLst/>
          </a:prstGeom>
        </p:spPr>
      </p:pic>
      <p:sp>
        <p:nvSpPr>
          <p:cNvPr id="8" name="Fumetto: ovale 7">
            <a:extLst>
              <a:ext uri="{FF2B5EF4-FFF2-40B4-BE49-F238E27FC236}">
                <a16:creationId xmlns:a16="http://schemas.microsoft.com/office/drawing/2014/main" id="{3977999A-F833-4F04-CDCF-7D753CF58314}"/>
              </a:ext>
            </a:extLst>
          </p:cNvPr>
          <p:cNvSpPr/>
          <p:nvPr userDrawn="1"/>
        </p:nvSpPr>
        <p:spPr>
          <a:xfrm rot="17468306">
            <a:off x="11235887" y="6188444"/>
            <a:ext cx="363308" cy="365125"/>
          </a:xfrm>
          <a:prstGeom prst="wedgeEllipse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050BB9-184F-66EE-9156-0F31E12F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659" y="6203561"/>
            <a:ext cx="594360" cy="365125"/>
          </a:xfrm>
        </p:spPr>
        <p:txBody>
          <a:bodyPr/>
          <a:lstStyle/>
          <a:p>
            <a:fld id="{69CF2558-1655-443E-B3BC-C30E49E34797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 descr="Immagine che contiene schermata, Carattere, Elementi grafici, design&#10;&#10;Descrizione generata automaticamente">
            <a:extLst>
              <a:ext uri="{FF2B5EF4-FFF2-40B4-BE49-F238E27FC236}">
                <a16:creationId xmlns:a16="http://schemas.microsoft.com/office/drawing/2014/main" id="{5D8184BD-3A08-0E32-EE08-47830B9446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06" y="211593"/>
            <a:ext cx="1556366" cy="509061"/>
          </a:xfrm>
          <a:prstGeom prst="rect">
            <a:avLst/>
          </a:prstGeom>
        </p:spPr>
      </p:pic>
      <p:sp>
        <p:nvSpPr>
          <p:cNvPr id="555" name="Figura a mano libera: forma 554">
            <a:extLst>
              <a:ext uri="{FF2B5EF4-FFF2-40B4-BE49-F238E27FC236}">
                <a16:creationId xmlns:a16="http://schemas.microsoft.com/office/drawing/2014/main" id="{203C2896-AC5C-E9D3-C946-726D247F3399}"/>
              </a:ext>
            </a:extLst>
          </p:cNvPr>
          <p:cNvSpPr/>
          <p:nvPr userDrawn="1"/>
        </p:nvSpPr>
        <p:spPr>
          <a:xfrm>
            <a:off x="9132454" y="6726344"/>
            <a:ext cx="1712495" cy="137107"/>
          </a:xfrm>
          <a:custGeom>
            <a:avLst/>
            <a:gdLst>
              <a:gd name="connsiteX0" fmla="*/ 1772807 w 2206740"/>
              <a:gd name="connsiteY0" fmla="*/ 46989 h 212703"/>
              <a:gd name="connsiteX1" fmla="*/ 1773084 w 2206740"/>
              <a:gd name="connsiteY1" fmla="*/ 47682 h 212703"/>
              <a:gd name="connsiteX2" fmla="*/ 1772484 w 2206740"/>
              <a:gd name="connsiteY2" fmla="*/ 48190 h 212703"/>
              <a:gd name="connsiteX3" fmla="*/ 1772069 w 2206740"/>
              <a:gd name="connsiteY3" fmla="*/ 47959 h 212703"/>
              <a:gd name="connsiteX4" fmla="*/ 1770868 w 2206740"/>
              <a:gd name="connsiteY4" fmla="*/ 47220 h 212703"/>
              <a:gd name="connsiteX5" fmla="*/ 1771330 w 2206740"/>
              <a:gd name="connsiteY5" fmla="*/ 46804 h 212703"/>
              <a:gd name="connsiteX6" fmla="*/ 1771699 w 2206740"/>
              <a:gd name="connsiteY6" fmla="*/ 46758 h 212703"/>
              <a:gd name="connsiteX7" fmla="*/ 1624777 w 2206740"/>
              <a:gd name="connsiteY7" fmla="*/ 21363 h 212703"/>
              <a:gd name="connsiteX8" fmla="*/ 1518303 w 2206740"/>
              <a:gd name="connsiteY8" fmla="*/ 14760 h 212703"/>
              <a:gd name="connsiteX9" fmla="*/ 1516456 w 2206740"/>
              <a:gd name="connsiteY9" fmla="*/ 15592 h 212703"/>
              <a:gd name="connsiteX10" fmla="*/ 1515117 w 2206740"/>
              <a:gd name="connsiteY10" fmla="*/ 15222 h 212703"/>
              <a:gd name="connsiteX11" fmla="*/ 1514978 w 2206740"/>
              <a:gd name="connsiteY11" fmla="*/ 14622 h 212703"/>
              <a:gd name="connsiteX12" fmla="*/ 1504682 w 2206740"/>
              <a:gd name="connsiteY12" fmla="*/ 14160 h 212703"/>
              <a:gd name="connsiteX13" fmla="*/ 1503343 w 2206740"/>
              <a:gd name="connsiteY13" fmla="*/ 14206 h 212703"/>
              <a:gd name="connsiteX14" fmla="*/ 1502973 w 2206740"/>
              <a:gd name="connsiteY14" fmla="*/ 14068 h 212703"/>
              <a:gd name="connsiteX15" fmla="*/ 1496832 w 2206740"/>
              <a:gd name="connsiteY15" fmla="*/ 13837 h 212703"/>
              <a:gd name="connsiteX16" fmla="*/ 1496093 w 2206740"/>
              <a:gd name="connsiteY16" fmla="*/ 14299 h 212703"/>
              <a:gd name="connsiteX17" fmla="*/ 1494847 w 2206740"/>
              <a:gd name="connsiteY17" fmla="*/ 14668 h 212703"/>
              <a:gd name="connsiteX18" fmla="*/ 1493600 w 2206740"/>
              <a:gd name="connsiteY18" fmla="*/ 13929 h 212703"/>
              <a:gd name="connsiteX19" fmla="*/ 1493692 w 2206740"/>
              <a:gd name="connsiteY19" fmla="*/ 13698 h 212703"/>
              <a:gd name="connsiteX20" fmla="*/ 1166096 w 2206740"/>
              <a:gd name="connsiteY20" fmla="*/ 4833 h 212703"/>
              <a:gd name="connsiteX21" fmla="*/ 1166096 w 2206740"/>
              <a:gd name="connsiteY21" fmla="*/ 4833 h 212703"/>
              <a:gd name="connsiteX22" fmla="*/ 1165957 w 2206740"/>
              <a:gd name="connsiteY22" fmla="*/ 4833 h 212703"/>
              <a:gd name="connsiteX23" fmla="*/ 1117106 w 2206740"/>
              <a:gd name="connsiteY23" fmla="*/ 3910 h 212703"/>
              <a:gd name="connsiteX24" fmla="*/ 1117014 w 2206740"/>
              <a:gd name="connsiteY24" fmla="*/ 4556 h 212703"/>
              <a:gd name="connsiteX25" fmla="*/ 1115583 w 2206740"/>
              <a:gd name="connsiteY25" fmla="*/ 4926 h 212703"/>
              <a:gd name="connsiteX26" fmla="*/ 1114706 w 2206740"/>
              <a:gd name="connsiteY26" fmla="*/ 4603 h 212703"/>
              <a:gd name="connsiteX27" fmla="*/ 1114706 w 2206740"/>
              <a:gd name="connsiteY27" fmla="*/ 3910 h 212703"/>
              <a:gd name="connsiteX28" fmla="*/ 901387 w 2206740"/>
              <a:gd name="connsiteY28" fmla="*/ 586 h 212703"/>
              <a:gd name="connsiteX29" fmla="*/ 901294 w 2206740"/>
              <a:gd name="connsiteY29" fmla="*/ 586 h 212703"/>
              <a:gd name="connsiteX30" fmla="*/ 900787 w 2206740"/>
              <a:gd name="connsiteY30" fmla="*/ 586 h 212703"/>
              <a:gd name="connsiteX31" fmla="*/ 892614 w 2206740"/>
              <a:gd name="connsiteY31" fmla="*/ 447 h 212703"/>
              <a:gd name="connsiteX32" fmla="*/ 890675 w 2206740"/>
              <a:gd name="connsiteY32" fmla="*/ 1878 h 212703"/>
              <a:gd name="connsiteX33" fmla="*/ 890582 w 2206740"/>
              <a:gd name="connsiteY33" fmla="*/ 2155 h 212703"/>
              <a:gd name="connsiteX34" fmla="*/ 889797 w 2206740"/>
              <a:gd name="connsiteY34" fmla="*/ 2571 h 212703"/>
              <a:gd name="connsiteX35" fmla="*/ 890444 w 2206740"/>
              <a:gd name="connsiteY35" fmla="*/ 2063 h 212703"/>
              <a:gd name="connsiteX36" fmla="*/ 890675 w 2206740"/>
              <a:gd name="connsiteY36" fmla="*/ 1924 h 212703"/>
              <a:gd name="connsiteX37" fmla="*/ 891136 w 2206740"/>
              <a:gd name="connsiteY37" fmla="*/ 493 h 212703"/>
              <a:gd name="connsiteX38" fmla="*/ 880701 w 2206740"/>
              <a:gd name="connsiteY38" fmla="*/ 354 h 212703"/>
              <a:gd name="connsiteX39" fmla="*/ 880840 w 2206740"/>
              <a:gd name="connsiteY39" fmla="*/ 354 h 212703"/>
              <a:gd name="connsiteX40" fmla="*/ 880378 w 2206740"/>
              <a:gd name="connsiteY40" fmla="*/ 816 h 212703"/>
              <a:gd name="connsiteX41" fmla="*/ 879316 w 2206740"/>
              <a:gd name="connsiteY41" fmla="*/ 539 h 212703"/>
              <a:gd name="connsiteX42" fmla="*/ 879501 w 2206740"/>
              <a:gd name="connsiteY42" fmla="*/ 308 h 212703"/>
              <a:gd name="connsiteX43" fmla="*/ 860431 w 2206740"/>
              <a:gd name="connsiteY43" fmla="*/ 31 h 212703"/>
              <a:gd name="connsiteX44" fmla="*/ 593091 w 2206740"/>
              <a:gd name="connsiteY44" fmla="*/ 26627 h 212703"/>
              <a:gd name="connsiteX45" fmla="*/ 590874 w 2206740"/>
              <a:gd name="connsiteY45" fmla="*/ 27781 h 212703"/>
              <a:gd name="connsiteX46" fmla="*/ 582656 w 2206740"/>
              <a:gd name="connsiteY46" fmla="*/ 29212 h 212703"/>
              <a:gd name="connsiteX47" fmla="*/ 580301 w 2206740"/>
              <a:gd name="connsiteY47" fmla="*/ 28381 h 212703"/>
              <a:gd name="connsiteX48" fmla="*/ 554721 w 2206740"/>
              <a:gd name="connsiteY48" fmla="*/ 31937 h 212703"/>
              <a:gd name="connsiteX49" fmla="*/ 553890 w 2206740"/>
              <a:gd name="connsiteY49" fmla="*/ 32306 h 212703"/>
              <a:gd name="connsiteX50" fmla="*/ 553290 w 2206740"/>
              <a:gd name="connsiteY50" fmla="*/ 32168 h 212703"/>
              <a:gd name="connsiteX51" fmla="*/ 530665 w 2206740"/>
              <a:gd name="connsiteY51" fmla="*/ 35400 h 212703"/>
              <a:gd name="connsiteX52" fmla="*/ 530665 w 2206740"/>
              <a:gd name="connsiteY52" fmla="*/ 35400 h 212703"/>
              <a:gd name="connsiteX53" fmla="*/ 530434 w 2206740"/>
              <a:gd name="connsiteY53" fmla="*/ 35400 h 212703"/>
              <a:gd name="connsiteX54" fmla="*/ 464499 w 2206740"/>
              <a:gd name="connsiteY54" fmla="*/ 45050 h 212703"/>
              <a:gd name="connsiteX55" fmla="*/ 464591 w 2206740"/>
              <a:gd name="connsiteY55" fmla="*/ 45142 h 212703"/>
              <a:gd name="connsiteX56" fmla="*/ 463576 w 2206740"/>
              <a:gd name="connsiteY56" fmla="*/ 45373 h 212703"/>
              <a:gd name="connsiteX57" fmla="*/ 462052 w 2206740"/>
              <a:gd name="connsiteY57" fmla="*/ 45373 h 212703"/>
              <a:gd name="connsiteX58" fmla="*/ 242869 w 2206740"/>
              <a:gd name="connsiteY58" fmla="*/ 79541 h 212703"/>
              <a:gd name="connsiteX59" fmla="*/ 242869 w 2206740"/>
              <a:gd name="connsiteY59" fmla="*/ 79633 h 212703"/>
              <a:gd name="connsiteX60" fmla="*/ 241669 w 2206740"/>
              <a:gd name="connsiteY60" fmla="*/ 81850 h 212703"/>
              <a:gd name="connsiteX61" fmla="*/ 240792 w 2206740"/>
              <a:gd name="connsiteY61" fmla="*/ 82173 h 212703"/>
              <a:gd name="connsiteX62" fmla="*/ 239360 w 2206740"/>
              <a:gd name="connsiteY62" fmla="*/ 81757 h 212703"/>
              <a:gd name="connsiteX63" fmla="*/ 239268 w 2206740"/>
              <a:gd name="connsiteY63" fmla="*/ 80695 h 212703"/>
              <a:gd name="connsiteX64" fmla="*/ 238806 w 2206740"/>
              <a:gd name="connsiteY64" fmla="*/ 80141 h 212703"/>
              <a:gd name="connsiteX65" fmla="*/ 127529 w 2206740"/>
              <a:gd name="connsiteY65" fmla="*/ 98380 h 212703"/>
              <a:gd name="connsiteX66" fmla="*/ 127114 w 2206740"/>
              <a:gd name="connsiteY66" fmla="*/ 98426 h 212703"/>
              <a:gd name="connsiteX67" fmla="*/ 0 w 2206740"/>
              <a:gd name="connsiteY67" fmla="*/ 119804 h 212703"/>
              <a:gd name="connsiteX68" fmla="*/ 0 w 2206740"/>
              <a:gd name="connsiteY68" fmla="*/ 212703 h 212703"/>
              <a:gd name="connsiteX69" fmla="*/ 58409 w 2206740"/>
              <a:gd name="connsiteY69" fmla="*/ 212703 h 212703"/>
              <a:gd name="connsiteX70" fmla="*/ 59563 w 2206740"/>
              <a:gd name="connsiteY70" fmla="*/ 210857 h 212703"/>
              <a:gd name="connsiteX71" fmla="*/ 60440 w 2206740"/>
              <a:gd name="connsiteY71" fmla="*/ 210626 h 212703"/>
              <a:gd name="connsiteX72" fmla="*/ 60810 w 2206740"/>
              <a:gd name="connsiteY72" fmla="*/ 210857 h 212703"/>
              <a:gd name="connsiteX73" fmla="*/ 60810 w 2206740"/>
              <a:gd name="connsiteY73" fmla="*/ 211872 h 212703"/>
              <a:gd name="connsiteX74" fmla="*/ 60763 w 2206740"/>
              <a:gd name="connsiteY74" fmla="*/ 212658 h 212703"/>
              <a:gd name="connsiteX75" fmla="*/ 142120 w 2206740"/>
              <a:gd name="connsiteY75" fmla="*/ 212658 h 212703"/>
              <a:gd name="connsiteX76" fmla="*/ 142859 w 2206740"/>
              <a:gd name="connsiteY76" fmla="*/ 210256 h 212703"/>
              <a:gd name="connsiteX77" fmla="*/ 144752 w 2206740"/>
              <a:gd name="connsiteY77" fmla="*/ 209102 h 212703"/>
              <a:gd name="connsiteX78" fmla="*/ 153248 w 2206740"/>
              <a:gd name="connsiteY78" fmla="*/ 209887 h 212703"/>
              <a:gd name="connsiteX79" fmla="*/ 153663 w 2206740"/>
              <a:gd name="connsiteY79" fmla="*/ 210487 h 212703"/>
              <a:gd name="connsiteX80" fmla="*/ 151632 w 2206740"/>
              <a:gd name="connsiteY80" fmla="*/ 212658 h 212703"/>
              <a:gd name="connsiteX81" fmla="*/ 233727 w 2206740"/>
              <a:gd name="connsiteY81" fmla="*/ 212658 h 212703"/>
              <a:gd name="connsiteX82" fmla="*/ 242177 w 2206740"/>
              <a:gd name="connsiteY82" fmla="*/ 211965 h 212703"/>
              <a:gd name="connsiteX83" fmla="*/ 244162 w 2206740"/>
              <a:gd name="connsiteY83" fmla="*/ 212242 h 212703"/>
              <a:gd name="connsiteX84" fmla="*/ 244162 w 2206740"/>
              <a:gd name="connsiteY84" fmla="*/ 212242 h 212703"/>
              <a:gd name="connsiteX85" fmla="*/ 244947 w 2206740"/>
              <a:gd name="connsiteY85" fmla="*/ 212011 h 212703"/>
              <a:gd name="connsiteX86" fmla="*/ 245316 w 2206740"/>
              <a:gd name="connsiteY86" fmla="*/ 212242 h 212703"/>
              <a:gd name="connsiteX87" fmla="*/ 244762 w 2206740"/>
              <a:gd name="connsiteY87" fmla="*/ 212426 h 212703"/>
              <a:gd name="connsiteX88" fmla="*/ 245501 w 2206740"/>
              <a:gd name="connsiteY88" fmla="*/ 212658 h 212703"/>
              <a:gd name="connsiteX89" fmla="*/ 263047 w 2206740"/>
              <a:gd name="connsiteY89" fmla="*/ 212658 h 212703"/>
              <a:gd name="connsiteX90" fmla="*/ 267618 w 2206740"/>
              <a:gd name="connsiteY90" fmla="*/ 212149 h 212703"/>
              <a:gd name="connsiteX91" fmla="*/ 268541 w 2206740"/>
              <a:gd name="connsiteY91" fmla="*/ 212658 h 212703"/>
              <a:gd name="connsiteX92" fmla="*/ 405906 w 2206740"/>
              <a:gd name="connsiteY92" fmla="*/ 212658 h 212703"/>
              <a:gd name="connsiteX93" fmla="*/ 408861 w 2206740"/>
              <a:gd name="connsiteY93" fmla="*/ 212611 h 212703"/>
              <a:gd name="connsiteX94" fmla="*/ 408907 w 2206740"/>
              <a:gd name="connsiteY94" fmla="*/ 212658 h 212703"/>
              <a:gd name="connsiteX95" fmla="*/ 583810 w 2206740"/>
              <a:gd name="connsiteY95" fmla="*/ 212658 h 212703"/>
              <a:gd name="connsiteX96" fmla="*/ 585287 w 2206740"/>
              <a:gd name="connsiteY96" fmla="*/ 212519 h 212703"/>
              <a:gd name="connsiteX97" fmla="*/ 585888 w 2206740"/>
              <a:gd name="connsiteY97" fmla="*/ 212658 h 212703"/>
              <a:gd name="connsiteX98" fmla="*/ 675140 w 2206740"/>
              <a:gd name="connsiteY98" fmla="*/ 212658 h 212703"/>
              <a:gd name="connsiteX99" fmla="*/ 675417 w 2206740"/>
              <a:gd name="connsiteY99" fmla="*/ 212658 h 212703"/>
              <a:gd name="connsiteX100" fmla="*/ 738489 w 2206740"/>
              <a:gd name="connsiteY100" fmla="*/ 212658 h 212703"/>
              <a:gd name="connsiteX101" fmla="*/ 740982 w 2206740"/>
              <a:gd name="connsiteY101" fmla="*/ 211595 h 212703"/>
              <a:gd name="connsiteX102" fmla="*/ 743799 w 2206740"/>
              <a:gd name="connsiteY102" fmla="*/ 211734 h 212703"/>
              <a:gd name="connsiteX103" fmla="*/ 744307 w 2206740"/>
              <a:gd name="connsiteY103" fmla="*/ 212473 h 212703"/>
              <a:gd name="connsiteX104" fmla="*/ 744030 w 2206740"/>
              <a:gd name="connsiteY104" fmla="*/ 212658 h 212703"/>
              <a:gd name="connsiteX105" fmla="*/ 899032 w 2206740"/>
              <a:gd name="connsiteY105" fmla="*/ 212658 h 212703"/>
              <a:gd name="connsiteX106" fmla="*/ 899032 w 2206740"/>
              <a:gd name="connsiteY106" fmla="*/ 212057 h 212703"/>
              <a:gd name="connsiteX107" fmla="*/ 900833 w 2206740"/>
              <a:gd name="connsiteY107" fmla="*/ 211180 h 212703"/>
              <a:gd name="connsiteX108" fmla="*/ 902633 w 2206740"/>
              <a:gd name="connsiteY108" fmla="*/ 212426 h 212703"/>
              <a:gd name="connsiteX109" fmla="*/ 902633 w 2206740"/>
              <a:gd name="connsiteY109" fmla="*/ 212473 h 212703"/>
              <a:gd name="connsiteX110" fmla="*/ 903188 w 2206740"/>
              <a:gd name="connsiteY110" fmla="*/ 212565 h 212703"/>
              <a:gd name="connsiteX111" fmla="*/ 903465 w 2206740"/>
              <a:gd name="connsiteY111" fmla="*/ 212658 h 212703"/>
              <a:gd name="connsiteX112" fmla="*/ 909190 w 2206740"/>
              <a:gd name="connsiteY112" fmla="*/ 212658 h 212703"/>
              <a:gd name="connsiteX113" fmla="*/ 910067 w 2206740"/>
              <a:gd name="connsiteY113" fmla="*/ 211411 h 212703"/>
              <a:gd name="connsiteX114" fmla="*/ 910991 w 2206740"/>
              <a:gd name="connsiteY114" fmla="*/ 211180 h 212703"/>
              <a:gd name="connsiteX115" fmla="*/ 913438 w 2206740"/>
              <a:gd name="connsiteY115" fmla="*/ 212658 h 212703"/>
              <a:gd name="connsiteX116" fmla="*/ 1102793 w 2206740"/>
              <a:gd name="connsiteY116" fmla="*/ 212658 h 212703"/>
              <a:gd name="connsiteX117" fmla="*/ 1102793 w 2206740"/>
              <a:gd name="connsiteY117" fmla="*/ 212565 h 212703"/>
              <a:gd name="connsiteX118" fmla="*/ 1102793 w 2206740"/>
              <a:gd name="connsiteY118" fmla="*/ 211872 h 212703"/>
              <a:gd name="connsiteX119" fmla="*/ 1103670 w 2206740"/>
              <a:gd name="connsiteY119" fmla="*/ 211180 h 212703"/>
              <a:gd name="connsiteX120" fmla="*/ 1107225 w 2206740"/>
              <a:gd name="connsiteY120" fmla="*/ 210533 h 212703"/>
              <a:gd name="connsiteX121" fmla="*/ 1108842 w 2206740"/>
              <a:gd name="connsiteY121" fmla="*/ 212565 h 212703"/>
              <a:gd name="connsiteX122" fmla="*/ 1108842 w 2206740"/>
              <a:gd name="connsiteY122" fmla="*/ 212658 h 212703"/>
              <a:gd name="connsiteX123" fmla="*/ 1195785 w 2206740"/>
              <a:gd name="connsiteY123" fmla="*/ 212658 h 212703"/>
              <a:gd name="connsiteX124" fmla="*/ 1196339 w 2206740"/>
              <a:gd name="connsiteY124" fmla="*/ 211549 h 212703"/>
              <a:gd name="connsiteX125" fmla="*/ 1196893 w 2206740"/>
              <a:gd name="connsiteY125" fmla="*/ 212658 h 212703"/>
              <a:gd name="connsiteX126" fmla="*/ 1287946 w 2206740"/>
              <a:gd name="connsiteY126" fmla="*/ 212658 h 212703"/>
              <a:gd name="connsiteX127" fmla="*/ 1287992 w 2206740"/>
              <a:gd name="connsiteY127" fmla="*/ 212565 h 212703"/>
              <a:gd name="connsiteX128" fmla="*/ 1288085 w 2206740"/>
              <a:gd name="connsiteY128" fmla="*/ 212658 h 212703"/>
              <a:gd name="connsiteX129" fmla="*/ 1410027 w 2206740"/>
              <a:gd name="connsiteY129" fmla="*/ 212658 h 212703"/>
              <a:gd name="connsiteX130" fmla="*/ 1409796 w 2206740"/>
              <a:gd name="connsiteY130" fmla="*/ 212519 h 212703"/>
              <a:gd name="connsiteX131" fmla="*/ 1409565 w 2206740"/>
              <a:gd name="connsiteY131" fmla="*/ 212057 h 212703"/>
              <a:gd name="connsiteX132" fmla="*/ 1410812 w 2206740"/>
              <a:gd name="connsiteY132" fmla="*/ 211318 h 212703"/>
              <a:gd name="connsiteX133" fmla="*/ 1412059 w 2206740"/>
              <a:gd name="connsiteY133" fmla="*/ 211734 h 212703"/>
              <a:gd name="connsiteX134" fmla="*/ 1412936 w 2206740"/>
              <a:gd name="connsiteY134" fmla="*/ 212658 h 212703"/>
              <a:gd name="connsiteX135" fmla="*/ 1420508 w 2206740"/>
              <a:gd name="connsiteY135" fmla="*/ 212658 h 212703"/>
              <a:gd name="connsiteX136" fmla="*/ 1421524 w 2206740"/>
              <a:gd name="connsiteY136" fmla="*/ 212057 h 212703"/>
              <a:gd name="connsiteX137" fmla="*/ 1422355 w 2206740"/>
              <a:gd name="connsiteY137" fmla="*/ 212149 h 212703"/>
              <a:gd name="connsiteX138" fmla="*/ 1422494 w 2206740"/>
              <a:gd name="connsiteY138" fmla="*/ 212658 h 212703"/>
              <a:gd name="connsiteX139" fmla="*/ 1446596 w 2206740"/>
              <a:gd name="connsiteY139" fmla="*/ 212658 h 212703"/>
              <a:gd name="connsiteX140" fmla="*/ 1447058 w 2206740"/>
              <a:gd name="connsiteY140" fmla="*/ 211965 h 212703"/>
              <a:gd name="connsiteX141" fmla="*/ 1447473 w 2206740"/>
              <a:gd name="connsiteY141" fmla="*/ 211965 h 212703"/>
              <a:gd name="connsiteX142" fmla="*/ 1447889 w 2206740"/>
              <a:gd name="connsiteY142" fmla="*/ 212611 h 212703"/>
              <a:gd name="connsiteX143" fmla="*/ 1682955 w 2206740"/>
              <a:gd name="connsiteY143" fmla="*/ 212611 h 212703"/>
              <a:gd name="connsiteX144" fmla="*/ 1683371 w 2206740"/>
              <a:gd name="connsiteY144" fmla="*/ 211965 h 212703"/>
              <a:gd name="connsiteX145" fmla="*/ 1683786 w 2206740"/>
              <a:gd name="connsiteY145" fmla="*/ 211965 h 212703"/>
              <a:gd name="connsiteX146" fmla="*/ 1684248 w 2206740"/>
              <a:gd name="connsiteY146" fmla="*/ 212658 h 212703"/>
              <a:gd name="connsiteX147" fmla="*/ 1711259 w 2206740"/>
              <a:gd name="connsiteY147" fmla="*/ 212658 h 212703"/>
              <a:gd name="connsiteX148" fmla="*/ 1711998 w 2206740"/>
              <a:gd name="connsiteY148" fmla="*/ 212196 h 212703"/>
              <a:gd name="connsiteX149" fmla="*/ 1712413 w 2206740"/>
              <a:gd name="connsiteY149" fmla="*/ 211965 h 212703"/>
              <a:gd name="connsiteX150" fmla="*/ 1713152 w 2206740"/>
              <a:gd name="connsiteY150" fmla="*/ 212334 h 212703"/>
              <a:gd name="connsiteX151" fmla="*/ 1713152 w 2206740"/>
              <a:gd name="connsiteY151" fmla="*/ 212703 h 212703"/>
              <a:gd name="connsiteX152" fmla="*/ 2206740 w 2206740"/>
              <a:gd name="connsiteY152" fmla="*/ 212703 h 212703"/>
              <a:gd name="connsiteX153" fmla="*/ 2206740 w 2206740"/>
              <a:gd name="connsiteY153" fmla="*/ 147323 h 212703"/>
              <a:gd name="connsiteX154" fmla="*/ 1773223 w 2206740"/>
              <a:gd name="connsiteY154" fmla="*/ 46943 h 212703"/>
              <a:gd name="connsiteX155" fmla="*/ 27888 w 2206740"/>
              <a:gd name="connsiteY155" fmla="*/ 158497 h 212703"/>
              <a:gd name="connsiteX156" fmla="*/ 27796 w 2206740"/>
              <a:gd name="connsiteY156" fmla="*/ 158404 h 212703"/>
              <a:gd name="connsiteX157" fmla="*/ 23225 w 2206740"/>
              <a:gd name="connsiteY157" fmla="*/ 157804 h 212703"/>
              <a:gd name="connsiteX158" fmla="*/ 22255 w 2206740"/>
              <a:gd name="connsiteY158" fmla="*/ 156742 h 212703"/>
              <a:gd name="connsiteX159" fmla="*/ 25210 w 2206740"/>
              <a:gd name="connsiteY159" fmla="*/ 156280 h 212703"/>
              <a:gd name="connsiteX160" fmla="*/ 27796 w 2206740"/>
              <a:gd name="connsiteY160" fmla="*/ 158404 h 212703"/>
              <a:gd name="connsiteX161" fmla="*/ 28073 w 2206740"/>
              <a:gd name="connsiteY161" fmla="*/ 158404 h 212703"/>
              <a:gd name="connsiteX162" fmla="*/ 28950 w 2206740"/>
              <a:gd name="connsiteY162" fmla="*/ 158866 h 212703"/>
              <a:gd name="connsiteX163" fmla="*/ 27888 w 2206740"/>
              <a:gd name="connsiteY163" fmla="*/ 158497 h 212703"/>
              <a:gd name="connsiteX164" fmla="*/ 44511 w 2206740"/>
              <a:gd name="connsiteY164" fmla="*/ 148061 h 212703"/>
              <a:gd name="connsiteX165" fmla="*/ 42987 w 2206740"/>
              <a:gd name="connsiteY165" fmla="*/ 148061 h 212703"/>
              <a:gd name="connsiteX166" fmla="*/ 42571 w 2206740"/>
              <a:gd name="connsiteY166" fmla="*/ 147184 h 212703"/>
              <a:gd name="connsiteX167" fmla="*/ 44141 w 2206740"/>
              <a:gd name="connsiteY167" fmla="*/ 145476 h 212703"/>
              <a:gd name="connsiteX168" fmla="*/ 45757 w 2206740"/>
              <a:gd name="connsiteY168" fmla="*/ 144783 h 212703"/>
              <a:gd name="connsiteX169" fmla="*/ 45988 w 2206740"/>
              <a:gd name="connsiteY169" fmla="*/ 145245 h 212703"/>
              <a:gd name="connsiteX170" fmla="*/ 44511 w 2206740"/>
              <a:gd name="connsiteY170" fmla="*/ 148061 h 212703"/>
              <a:gd name="connsiteX171" fmla="*/ 58132 w 2206740"/>
              <a:gd name="connsiteY171" fmla="*/ 207855 h 212703"/>
              <a:gd name="connsiteX172" fmla="*/ 57947 w 2206740"/>
              <a:gd name="connsiteY172" fmla="*/ 209564 h 212703"/>
              <a:gd name="connsiteX173" fmla="*/ 56377 w 2206740"/>
              <a:gd name="connsiteY173" fmla="*/ 209841 h 212703"/>
              <a:gd name="connsiteX174" fmla="*/ 55731 w 2206740"/>
              <a:gd name="connsiteY174" fmla="*/ 209472 h 212703"/>
              <a:gd name="connsiteX175" fmla="*/ 55731 w 2206740"/>
              <a:gd name="connsiteY175" fmla="*/ 208409 h 212703"/>
              <a:gd name="connsiteX176" fmla="*/ 55731 w 2206740"/>
              <a:gd name="connsiteY176" fmla="*/ 206655 h 212703"/>
              <a:gd name="connsiteX177" fmla="*/ 54438 w 2206740"/>
              <a:gd name="connsiteY177" fmla="*/ 204485 h 212703"/>
              <a:gd name="connsiteX178" fmla="*/ 54299 w 2206740"/>
              <a:gd name="connsiteY178" fmla="*/ 199683 h 212703"/>
              <a:gd name="connsiteX179" fmla="*/ 54530 w 2206740"/>
              <a:gd name="connsiteY179" fmla="*/ 198667 h 212703"/>
              <a:gd name="connsiteX180" fmla="*/ 55731 w 2206740"/>
              <a:gd name="connsiteY180" fmla="*/ 197051 h 212703"/>
              <a:gd name="connsiteX181" fmla="*/ 57578 w 2206740"/>
              <a:gd name="connsiteY181" fmla="*/ 198529 h 212703"/>
              <a:gd name="connsiteX182" fmla="*/ 58085 w 2206740"/>
              <a:gd name="connsiteY182" fmla="*/ 199960 h 212703"/>
              <a:gd name="connsiteX183" fmla="*/ 56700 w 2206740"/>
              <a:gd name="connsiteY183" fmla="*/ 201299 h 212703"/>
              <a:gd name="connsiteX184" fmla="*/ 55684 w 2206740"/>
              <a:gd name="connsiteY184" fmla="*/ 201992 h 212703"/>
              <a:gd name="connsiteX185" fmla="*/ 56608 w 2206740"/>
              <a:gd name="connsiteY185" fmla="*/ 202684 h 212703"/>
              <a:gd name="connsiteX186" fmla="*/ 58132 w 2206740"/>
              <a:gd name="connsiteY186" fmla="*/ 203423 h 212703"/>
              <a:gd name="connsiteX187" fmla="*/ 58963 w 2206740"/>
              <a:gd name="connsiteY187" fmla="*/ 204993 h 212703"/>
              <a:gd name="connsiteX188" fmla="*/ 59332 w 2206740"/>
              <a:gd name="connsiteY188" fmla="*/ 205962 h 212703"/>
              <a:gd name="connsiteX189" fmla="*/ 58085 w 2206740"/>
              <a:gd name="connsiteY189" fmla="*/ 207809 h 212703"/>
              <a:gd name="connsiteX190" fmla="*/ 75169 w 2206740"/>
              <a:gd name="connsiteY190" fmla="*/ 199868 h 212703"/>
              <a:gd name="connsiteX191" fmla="*/ 70367 w 2206740"/>
              <a:gd name="connsiteY191" fmla="*/ 198667 h 212703"/>
              <a:gd name="connsiteX192" fmla="*/ 69536 w 2206740"/>
              <a:gd name="connsiteY192" fmla="*/ 198113 h 212703"/>
              <a:gd name="connsiteX193" fmla="*/ 70321 w 2206740"/>
              <a:gd name="connsiteY193" fmla="*/ 197743 h 212703"/>
              <a:gd name="connsiteX194" fmla="*/ 76324 w 2206740"/>
              <a:gd name="connsiteY194" fmla="*/ 198667 h 212703"/>
              <a:gd name="connsiteX195" fmla="*/ 76785 w 2206740"/>
              <a:gd name="connsiteY195" fmla="*/ 199267 h 212703"/>
              <a:gd name="connsiteX196" fmla="*/ 75169 w 2206740"/>
              <a:gd name="connsiteY196" fmla="*/ 199868 h 212703"/>
              <a:gd name="connsiteX197" fmla="*/ 76693 w 2206740"/>
              <a:gd name="connsiteY197" fmla="*/ 115417 h 212703"/>
              <a:gd name="connsiteX198" fmla="*/ 76278 w 2206740"/>
              <a:gd name="connsiteY198" fmla="*/ 114863 h 212703"/>
              <a:gd name="connsiteX199" fmla="*/ 80618 w 2206740"/>
              <a:gd name="connsiteY199" fmla="*/ 113524 h 212703"/>
              <a:gd name="connsiteX200" fmla="*/ 81033 w 2206740"/>
              <a:gd name="connsiteY200" fmla="*/ 114078 h 212703"/>
              <a:gd name="connsiteX201" fmla="*/ 76647 w 2206740"/>
              <a:gd name="connsiteY201" fmla="*/ 115371 h 212703"/>
              <a:gd name="connsiteX202" fmla="*/ 126929 w 2206740"/>
              <a:gd name="connsiteY202" fmla="*/ 183107 h 212703"/>
              <a:gd name="connsiteX203" fmla="*/ 123512 w 2206740"/>
              <a:gd name="connsiteY203" fmla="*/ 181445 h 212703"/>
              <a:gd name="connsiteX204" fmla="*/ 126745 w 2206740"/>
              <a:gd name="connsiteY204" fmla="*/ 179875 h 212703"/>
              <a:gd name="connsiteX205" fmla="*/ 129238 w 2206740"/>
              <a:gd name="connsiteY205" fmla="*/ 181121 h 212703"/>
              <a:gd name="connsiteX206" fmla="*/ 126929 w 2206740"/>
              <a:gd name="connsiteY206" fmla="*/ 183107 h 212703"/>
              <a:gd name="connsiteX207" fmla="*/ 136810 w 2206740"/>
              <a:gd name="connsiteY207" fmla="*/ 203284 h 212703"/>
              <a:gd name="connsiteX208" fmla="*/ 134640 w 2206740"/>
              <a:gd name="connsiteY208" fmla="*/ 203700 h 212703"/>
              <a:gd name="connsiteX209" fmla="*/ 133578 w 2206740"/>
              <a:gd name="connsiteY209" fmla="*/ 202546 h 212703"/>
              <a:gd name="connsiteX210" fmla="*/ 133670 w 2206740"/>
              <a:gd name="connsiteY210" fmla="*/ 201530 h 212703"/>
              <a:gd name="connsiteX211" fmla="*/ 135333 w 2206740"/>
              <a:gd name="connsiteY211" fmla="*/ 200052 h 212703"/>
              <a:gd name="connsiteX212" fmla="*/ 136395 w 2206740"/>
              <a:gd name="connsiteY212" fmla="*/ 199868 h 212703"/>
              <a:gd name="connsiteX213" fmla="*/ 138195 w 2206740"/>
              <a:gd name="connsiteY213" fmla="*/ 200699 h 212703"/>
              <a:gd name="connsiteX214" fmla="*/ 136856 w 2206740"/>
              <a:gd name="connsiteY214" fmla="*/ 203284 h 212703"/>
              <a:gd name="connsiteX215" fmla="*/ 135517 w 2206740"/>
              <a:gd name="connsiteY215" fmla="*/ 170963 h 212703"/>
              <a:gd name="connsiteX216" fmla="*/ 134548 w 2206740"/>
              <a:gd name="connsiteY216" fmla="*/ 170502 h 212703"/>
              <a:gd name="connsiteX217" fmla="*/ 136395 w 2206740"/>
              <a:gd name="connsiteY217" fmla="*/ 169994 h 212703"/>
              <a:gd name="connsiteX218" fmla="*/ 141520 w 2206740"/>
              <a:gd name="connsiteY218" fmla="*/ 170455 h 212703"/>
              <a:gd name="connsiteX219" fmla="*/ 142997 w 2206740"/>
              <a:gd name="connsiteY219" fmla="*/ 171287 h 212703"/>
              <a:gd name="connsiteX220" fmla="*/ 141889 w 2206740"/>
              <a:gd name="connsiteY220" fmla="*/ 171564 h 212703"/>
              <a:gd name="connsiteX221" fmla="*/ 138380 w 2206740"/>
              <a:gd name="connsiteY221" fmla="*/ 171425 h 212703"/>
              <a:gd name="connsiteX222" fmla="*/ 135471 w 2206740"/>
              <a:gd name="connsiteY222" fmla="*/ 170963 h 212703"/>
              <a:gd name="connsiteX223" fmla="*/ 146599 w 2206740"/>
              <a:gd name="connsiteY223" fmla="*/ 206609 h 212703"/>
              <a:gd name="connsiteX224" fmla="*/ 145445 w 2206740"/>
              <a:gd name="connsiteY224" fmla="*/ 206886 h 212703"/>
              <a:gd name="connsiteX225" fmla="*/ 141751 w 2206740"/>
              <a:gd name="connsiteY225" fmla="*/ 205408 h 212703"/>
              <a:gd name="connsiteX226" fmla="*/ 143551 w 2206740"/>
              <a:gd name="connsiteY226" fmla="*/ 204762 h 212703"/>
              <a:gd name="connsiteX227" fmla="*/ 146599 w 2206740"/>
              <a:gd name="connsiteY227" fmla="*/ 206609 h 212703"/>
              <a:gd name="connsiteX228" fmla="*/ 166453 w 2206740"/>
              <a:gd name="connsiteY228" fmla="*/ 204854 h 212703"/>
              <a:gd name="connsiteX229" fmla="*/ 165484 w 2206740"/>
              <a:gd name="connsiteY229" fmla="*/ 205178 h 212703"/>
              <a:gd name="connsiteX230" fmla="*/ 160543 w 2206740"/>
              <a:gd name="connsiteY230" fmla="*/ 203377 h 212703"/>
              <a:gd name="connsiteX231" fmla="*/ 161420 w 2206740"/>
              <a:gd name="connsiteY231" fmla="*/ 202546 h 212703"/>
              <a:gd name="connsiteX232" fmla="*/ 162482 w 2206740"/>
              <a:gd name="connsiteY232" fmla="*/ 202453 h 212703"/>
              <a:gd name="connsiteX233" fmla="*/ 166361 w 2206740"/>
              <a:gd name="connsiteY233" fmla="*/ 204208 h 212703"/>
              <a:gd name="connsiteX234" fmla="*/ 166453 w 2206740"/>
              <a:gd name="connsiteY234" fmla="*/ 204854 h 212703"/>
              <a:gd name="connsiteX235" fmla="*/ 232065 w 2206740"/>
              <a:gd name="connsiteY235" fmla="*/ 123313 h 212703"/>
              <a:gd name="connsiteX236" fmla="*/ 230218 w 2206740"/>
              <a:gd name="connsiteY236" fmla="*/ 123913 h 212703"/>
              <a:gd name="connsiteX237" fmla="*/ 227401 w 2206740"/>
              <a:gd name="connsiteY237" fmla="*/ 122066 h 212703"/>
              <a:gd name="connsiteX238" fmla="*/ 229341 w 2206740"/>
              <a:gd name="connsiteY238" fmla="*/ 121604 h 212703"/>
              <a:gd name="connsiteX239" fmla="*/ 232111 w 2206740"/>
              <a:gd name="connsiteY239" fmla="*/ 123313 h 212703"/>
              <a:gd name="connsiteX240" fmla="*/ 243562 w 2206740"/>
              <a:gd name="connsiteY240" fmla="*/ 131763 h 212703"/>
              <a:gd name="connsiteX241" fmla="*/ 239960 w 2206740"/>
              <a:gd name="connsiteY241" fmla="*/ 132086 h 212703"/>
              <a:gd name="connsiteX242" fmla="*/ 238252 w 2206740"/>
              <a:gd name="connsiteY242" fmla="*/ 131162 h 212703"/>
              <a:gd name="connsiteX243" fmla="*/ 239591 w 2206740"/>
              <a:gd name="connsiteY243" fmla="*/ 130147 h 212703"/>
              <a:gd name="connsiteX244" fmla="*/ 243146 w 2206740"/>
              <a:gd name="connsiteY244" fmla="*/ 130562 h 212703"/>
              <a:gd name="connsiteX245" fmla="*/ 243562 w 2206740"/>
              <a:gd name="connsiteY245" fmla="*/ 131763 h 212703"/>
              <a:gd name="connsiteX246" fmla="*/ 256629 w 2206740"/>
              <a:gd name="connsiteY246" fmla="*/ 204162 h 212703"/>
              <a:gd name="connsiteX247" fmla="*/ 256213 w 2206740"/>
              <a:gd name="connsiteY247" fmla="*/ 203977 h 212703"/>
              <a:gd name="connsiteX248" fmla="*/ 255382 w 2206740"/>
              <a:gd name="connsiteY248" fmla="*/ 203515 h 212703"/>
              <a:gd name="connsiteX249" fmla="*/ 255290 w 2206740"/>
              <a:gd name="connsiteY249" fmla="*/ 203469 h 212703"/>
              <a:gd name="connsiteX250" fmla="*/ 254274 w 2206740"/>
              <a:gd name="connsiteY250" fmla="*/ 204577 h 212703"/>
              <a:gd name="connsiteX251" fmla="*/ 250857 w 2206740"/>
              <a:gd name="connsiteY251" fmla="*/ 204946 h 212703"/>
              <a:gd name="connsiteX252" fmla="*/ 249056 w 2206740"/>
              <a:gd name="connsiteY252" fmla="*/ 204069 h 212703"/>
              <a:gd name="connsiteX253" fmla="*/ 252242 w 2206740"/>
              <a:gd name="connsiteY253" fmla="*/ 202315 h 212703"/>
              <a:gd name="connsiteX254" fmla="*/ 255382 w 2206740"/>
              <a:gd name="connsiteY254" fmla="*/ 202823 h 212703"/>
              <a:gd name="connsiteX255" fmla="*/ 255382 w 2206740"/>
              <a:gd name="connsiteY255" fmla="*/ 202823 h 212703"/>
              <a:gd name="connsiteX256" fmla="*/ 255382 w 2206740"/>
              <a:gd name="connsiteY256" fmla="*/ 202823 h 212703"/>
              <a:gd name="connsiteX257" fmla="*/ 256490 w 2206740"/>
              <a:gd name="connsiteY257" fmla="*/ 202823 h 212703"/>
              <a:gd name="connsiteX258" fmla="*/ 257275 w 2206740"/>
              <a:gd name="connsiteY258" fmla="*/ 203561 h 212703"/>
              <a:gd name="connsiteX259" fmla="*/ 256629 w 2206740"/>
              <a:gd name="connsiteY259" fmla="*/ 204208 h 212703"/>
              <a:gd name="connsiteX260" fmla="*/ 257829 w 2206740"/>
              <a:gd name="connsiteY260" fmla="*/ 85728 h 212703"/>
              <a:gd name="connsiteX261" fmla="*/ 255752 w 2206740"/>
              <a:gd name="connsiteY261" fmla="*/ 86975 h 212703"/>
              <a:gd name="connsiteX262" fmla="*/ 253720 w 2206740"/>
              <a:gd name="connsiteY262" fmla="*/ 86929 h 212703"/>
              <a:gd name="connsiteX263" fmla="*/ 253212 w 2206740"/>
              <a:gd name="connsiteY263" fmla="*/ 84989 h 212703"/>
              <a:gd name="connsiteX264" fmla="*/ 253628 w 2206740"/>
              <a:gd name="connsiteY264" fmla="*/ 82588 h 212703"/>
              <a:gd name="connsiteX265" fmla="*/ 254459 w 2206740"/>
              <a:gd name="connsiteY265" fmla="*/ 82404 h 212703"/>
              <a:gd name="connsiteX266" fmla="*/ 254782 w 2206740"/>
              <a:gd name="connsiteY266" fmla="*/ 82635 h 212703"/>
              <a:gd name="connsiteX267" fmla="*/ 257044 w 2206740"/>
              <a:gd name="connsiteY267" fmla="*/ 83650 h 212703"/>
              <a:gd name="connsiteX268" fmla="*/ 258430 w 2206740"/>
              <a:gd name="connsiteY268" fmla="*/ 84759 h 212703"/>
              <a:gd name="connsiteX269" fmla="*/ 257875 w 2206740"/>
              <a:gd name="connsiteY269" fmla="*/ 85682 h 212703"/>
              <a:gd name="connsiteX270" fmla="*/ 337847 w 2206740"/>
              <a:gd name="connsiteY270" fmla="*/ 81665 h 212703"/>
              <a:gd name="connsiteX271" fmla="*/ 339555 w 2206740"/>
              <a:gd name="connsiteY271" fmla="*/ 81803 h 212703"/>
              <a:gd name="connsiteX272" fmla="*/ 342372 w 2206740"/>
              <a:gd name="connsiteY272" fmla="*/ 82958 h 212703"/>
              <a:gd name="connsiteX273" fmla="*/ 342372 w 2206740"/>
              <a:gd name="connsiteY273" fmla="*/ 83650 h 212703"/>
              <a:gd name="connsiteX274" fmla="*/ 341495 w 2206740"/>
              <a:gd name="connsiteY274" fmla="*/ 84112 h 212703"/>
              <a:gd name="connsiteX275" fmla="*/ 336831 w 2206740"/>
              <a:gd name="connsiteY275" fmla="*/ 83096 h 212703"/>
              <a:gd name="connsiteX276" fmla="*/ 335492 w 2206740"/>
              <a:gd name="connsiteY276" fmla="*/ 81988 h 212703"/>
              <a:gd name="connsiteX277" fmla="*/ 337893 w 2206740"/>
              <a:gd name="connsiteY277" fmla="*/ 81711 h 212703"/>
              <a:gd name="connsiteX278" fmla="*/ 344958 w 2206740"/>
              <a:gd name="connsiteY278" fmla="*/ 92377 h 212703"/>
              <a:gd name="connsiteX279" fmla="*/ 344126 w 2206740"/>
              <a:gd name="connsiteY279" fmla="*/ 93347 h 212703"/>
              <a:gd name="connsiteX280" fmla="*/ 341125 w 2206740"/>
              <a:gd name="connsiteY280" fmla="*/ 92146 h 212703"/>
              <a:gd name="connsiteX281" fmla="*/ 340987 w 2206740"/>
              <a:gd name="connsiteY281" fmla="*/ 91500 h 212703"/>
              <a:gd name="connsiteX282" fmla="*/ 342002 w 2206740"/>
              <a:gd name="connsiteY282" fmla="*/ 91177 h 212703"/>
              <a:gd name="connsiteX283" fmla="*/ 344958 w 2206740"/>
              <a:gd name="connsiteY283" fmla="*/ 92377 h 212703"/>
              <a:gd name="connsiteX284" fmla="*/ 331521 w 2206740"/>
              <a:gd name="connsiteY284" fmla="*/ 189525 h 212703"/>
              <a:gd name="connsiteX285" fmla="*/ 336739 w 2206740"/>
              <a:gd name="connsiteY285" fmla="*/ 191233 h 212703"/>
              <a:gd name="connsiteX286" fmla="*/ 336600 w 2206740"/>
              <a:gd name="connsiteY286" fmla="*/ 191787 h 212703"/>
              <a:gd name="connsiteX287" fmla="*/ 334245 w 2206740"/>
              <a:gd name="connsiteY287" fmla="*/ 191695 h 212703"/>
              <a:gd name="connsiteX288" fmla="*/ 329998 w 2206740"/>
              <a:gd name="connsiteY288" fmla="*/ 190033 h 212703"/>
              <a:gd name="connsiteX289" fmla="*/ 331475 w 2206740"/>
              <a:gd name="connsiteY289" fmla="*/ 189525 h 212703"/>
              <a:gd name="connsiteX290" fmla="*/ 325980 w 2206740"/>
              <a:gd name="connsiteY290" fmla="*/ 130470 h 212703"/>
              <a:gd name="connsiteX291" fmla="*/ 327227 w 2206740"/>
              <a:gd name="connsiteY291" fmla="*/ 127930 h 212703"/>
              <a:gd name="connsiteX292" fmla="*/ 328428 w 2206740"/>
              <a:gd name="connsiteY292" fmla="*/ 127191 h 212703"/>
              <a:gd name="connsiteX293" fmla="*/ 328843 w 2206740"/>
              <a:gd name="connsiteY293" fmla="*/ 126961 h 212703"/>
              <a:gd name="connsiteX294" fmla="*/ 329490 w 2206740"/>
              <a:gd name="connsiteY294" fmla="*/ 127422 h 212703"/>
              <a:gd name="connsiteX295" fmla="*/ 329490 w 2206740"/>
              <a:gd name="connsiteY295" fmla="*/ 128115 h 212703"/>
              <a:gd name="connsiteX296" fmla="*/ 328474 w 2206740"/>
              <a:gd name="connsiteY296" fmla="*/ 129962 h 212703"/>
              <a:gd name="connsiteX297" fmla="*/ 329351 w 2206740"/>
              <a:gd name="connsiteY297" fmla="*/ 133563 h 212703"/>
              <a:gd name="connsiteX298" fmla="*/ 329443 w 2206740"/>
              <a:gd name="connsiteY298" fmla="*/ 135641 h 212703"/>
              <a:gd name="connsiteX299" fmla="*/ 328705 w 2206740"/>
              <a:gd name="connsiteY299" fmla="*/ 136103 h 212703"/>
              <a:gd name="connsiteX300" fmla="*/ 327181 w 2206740"/>
              <a:gd name="connsiteY300" fmla="*/ 135826 h 212703"/>
              <a:gd name="connsiteX301" fmla="*/ 325796 w 2206740"/>
              <a:gd name="connsiteY301" fmla="*/ 133286 h 212703"/>
              <a:gd name="connsiteX302" fmla="*/ 325934 w 2206740"/>
              <a:gd name="connsiteY302" fmla="*/ 130470 h 212703"/>
              <a:gd name="connsiteX303" fmla="*/ 273343 w 2206740"/>
              <a:gd name="connsiteY303" fmla="*/ 162191 h 212703"/>
              <a:gd name="connsiteX304" fmla="*/ 273343 w 2206740"/>
              <a:gd name="connsiteY304" fmla="*/ 159605 h 212703"/>
              <a:gd name="connsiteX305" fmla="*/ 273897 w 2206740"/>
              <a:gd name="connsiteY305" fmla="*/ 159559 h 212703"/>
              <a:gd name="connsiteX306" fmla="*/ 274959 w 2206740"/>
              <a:gd name="connsiteY306" fmla="*/ 159743 h 212703"/>
              <a:gd name="connsiteX307" fmla="*/ 279992 w 2206740"/>
              <a:gd name="connsiteY307" fmla="*/ 162698 h 212703"/>
              <a:gd name="connsiteX308" fmla="*/ 280085 w 2206740"/>
              <a:gd name="connsiteY308" fmla="*/ 163345 h 212703"/>
              <a:gd name="connsiteX309" fmla="*/ 279346 w 2206740"/>
              <a:gd name="connsiteY309" fmla="*/ 163760 h 212703"/>
              <a:gd name="connsiteX310" fmla="*/ 276576 w 2206740"/>
              <a:gd name="connsiteY310" fmla="*/ 163483 h 212703"/>
              <a:gd name="connsiteX311" fmla="*/ 273343 w 2206740"/>
              <a:gd name="connsiteY311" fmla="*/ 162191 h 212703"/>
              <a:gd name="connsiteX312" fmla="*/ 280131 w 2206740"/>
              <a:gd name="connsiteY312" fmla="*/ 189986 h 212703"/>
              <a:gd name="connsiteX313" fmla="*/ 276760 w 2206740"/>
              <a:gd name="connsiteY313" fmla="*/ 189248 h 212703"/>
              <a:gd name="connsiteX314" fmla="*/ 277314 w 2206740"/>
              <a:gd name="connsiteY314" fmla="*/ 188601 h 212703"/>
              <a:gd name="connsiteX315" fmla="*/ 279531 w 2206740"/>
              <a:gd name="connsiteY315" fmla="*/ 188001 h 212703"/>
              <a:gd name="connsiteX316" fmla="*/ 281608 w 2206740"/>
              <a:gd name="connsiteY316" fmla="*/ 188555 h 212703"/>
              <a:gd name="connsiteX317" fmla="*/ 280131 w 2206740"/>
              <a:gd name="connsiteY317" fmla="*/ 189986 h 212703"/>
              <a:gd name="connsiteX318" fmla="*/ 288534 w 2206740"/>
              <a:gd name="connsiteY318" fmla="*/ 140027 h 212703"/>
              <a:gd name="connsiteX319" fmla="*/ 287334 w 2206740"/>
              <a:gd name="connsiteY319" fmla="*/ 140351 h 212703"/>
              <a:gd name="connsiteX320" fmla="*/ 286734 w 2206740"/>
              <a:gd name="connsiteY320" fmla="*/ 140351 h 212703"/>
              <a:gd name="connsiteX321" fmla="*/ 285579 w 2206740"/>
              <a:gd name="connsiteY321" fmla="*/ 140351 h 212703"/>
              <a:gd name="connsiteX322" fmla="*/ 284979 w 2206740"/>
              <a:gd name="connsiteY322" fmla="*/ 139473 h 212703"/>
              <a:gd name="connsiteX323" fmla="*/ 286826 w 2206740"/>
              <a:gd name="connsiteY323" fmla="*/ 138273 h 212703"/>
              <a:gd name="connsiteX324" fmla="*/ 288488 w 2206740"/>
              <a:gd name="connsiteY324" fmla="*/ 139289 h 212703"/>
              <a:gd name="connsiteX325" fmla="*/ 288488 w 2206740"/>
              <a:gd name="connsiteY325" fmla="*/ 139981 h 212703"/>
              <a:gd name="connsiteX326" fmla="*/ 322240 w 2206740"/>
              <a:gd name="connsiteY326" fmla="*/ 140720 h 212703"/>
              <a:gd name="connsiteX327" fmla="*/ 319101 w 2206740"/>
              <a:gd name="connsiteY327" fmla="*/ 141782 h 212703"/>
              <a:gd name="connsiteX328" fmla="*/ 315084 w 2206740"/>
              <a:gd name="connsiteY328" fmla="*/ 140536 h 212703"/>
              <a:gd name="connsiteX329" fmla="*/ 315268 w 2206740"/>
              <a:gd name="connsiteY329" fmla="*/ 139889 h 212703"/>
              <a:gd name="connsiteX330" fmla="*/ 316146 w 2206740"/>
              <a:gd name="connsiteY330" fmla="*/ 139889 h 212703"/>
              <a:gd name="connsiteX331" fmla="*/ 319839 w 2206740"/>
              <a:gd name="connsiteY331" fmla="*/ 140027 h 212703"/>
              <a:gd name="connsiteX332" fmla="*/ 320763 w 2206740"/>
              <a:gd name="connsiteY332" fmla="*/ 139658 h 212703"/>
              <a:gd name="connsiteX333" fmla="*/ 322287 w 2206740"/>
              <a:gd name="connsiteY333" fmla="*/ 140027 h 212703"/>
              <a:gd name="connsiteX334" fmla="*/ 322287 w 2206740"/>
              <a:gd name="connsiteY334" fmla="*/ 140674 h 212703"/>
              <a:gd name="connsiteX335" fmla="*/ 336831 w 2206740"/>
              <a:gd name="connsiteY335" fmla="*/ 203561 h 212703"/>
              <a:gd name="connsiteX336" fmla="*/ 335815 w 2206740"/>
              <a:gd name="connsiteY336" fmla="*/ 203792 h 212703"/>
              <a:gd name="connsiteX337" fmla="*/ 325796 w 2206740"/>
              <a:gd name="connsiteY337" fmla="*/ 197513 h 212703"/>
              <a:gd name="connsiteX338" fmla="*/ 326258 w 2206740"/>
              <a:gd name="connsiteY338" fmla="*/ 197005 h 212703"/>
              <a:gd name="connsiteX339" fmla="*/ 327319 w 2206740"/>
              <a:gd name="connsiteY339" fmla="*/ 196866 h 212703"/>
              <a:gd name="connsiteX340" fmla="*/ 334753 w 2206740"/>
              <a:gd name="connsiteY340" fmla="*/ 199360 h 212703"/>
              <a:gd name="connsiteX341" fmla="*/ 336831 w 2206740"/>
              <a:gd name="connsiteY341" fmla="*/ 203608 h 212703"/>
              <a:gd name="connsiteX342" fmla="*/ 343111 w 2206740"/>
              <a:gd name="connsiteY342" fmla="*/ 129731 h 212703"/>
              <a:gd name="connsiteX343" fmla="*/ 341356 w 2206740"/>
              <a:gd name="connsiteY343" fmla="*/ 129731 h 212703"/>
              <a:gd name="connsiteX344" fmla="*/ 340386 w 2206740"/>
              <a:gd name="connsiteY344" fmla="*/ 129038 h 212703"/>
              <a:gd name="connsiteX345" fmla="*/ 343203 w 2206740"/>
              <a:gd name="connsiteY345" fmla="*/ 126914 h 212703"/>
              <a:gd name="connsiteX346" fmla="*/ 345604 w 2206740"/>
              <a:gd name="connsiteY346" fmla="*/ 126914 h 212703"/>
              <a:gd name="connsiteX347" fmla="*/ 346435 w 2206740"/>
              <a:gd name="connsiteY347" fmla="*/ 127284 h 212703"/>
              <a:gd name="connsiteX348" fmla="*/ 346435 w 2206740"/>
              <a:gd name="connsiteY348" fmla="*/ 129361 h 212703"/>
              <a:gd name="connsiteX349" fmla="*/ 345558 w 2206740"/>
              <a:gd name="connsiteY349" fmla="*/ 129685 h 212703"/>
              <a:gd name="connsiteX350" fmla="*/ 343203 w 2206740"/>
              <a:gd name="connsiteY350" fmla="*/ 129685 h 212703"/>
              <a:gd name="connsiteX351" fmla="*/ 350175 w 2206740"/>
              <a:gd name="connsiteY351" fmla="*/ 202038 h 212703"/>
              <a:gd name="connsiteX352" fmla="*/ 347820 w 2206740"/>
              <a:gd name="connsiteY352" fmla="*/ 201622 h 212703"/>
              <a:gd name="connsiteX353" fmla="*/ 349436 w 2206740"/>
              <a:gd name="connsiteY353" fmla="*/ 197328 h 212703"/>
              <a:gd name="connsiteX354" fmla="*/ 351560 w 2206740"/>
              <a:gd name="connsiteY354" fmla="*/ 197697 h 212703"/>
              <a:gd name="connsiteX355" fmla="*/ 351791 w 2206740"/>
              <a:gd name="connsiteY355" fmla="*/ 201114 h 212703"/>
              <a:gd name="connsiteX356" fmla="*/ 350221 w 2206740"/>
              <a:gd name="connsiteY356" fmla="*/ 202038 h 212703"/>
              <a:gd name="connsiteX357" fmla="*/ 356085 w 2206740"/>
              <a:gd name="connsiteY357" fmla="*/ 171933 h 212703"/>
              <a:gd name="connsiteX358" fmla="*/ 356085 w 2206740"/>
              <a:gd name="connsiteY358" fmla="*/ 172625 h 212703"/>
              <a:gd name="connsiteX359" fmla="*/ 356085 w 2206740"/>
              <a:gd name="connsiteY359" fmla="*/ 173318 h 212703"/>
              <a:gd name="connsiteX360" fmla="*/ 355485 w 2206740"/>
              <a:gd name="connsiteY360" fmla="*/ 173688 h 212703"/>
              <a:gd name="connsiteX361" fmla="*/ 355069 w 2206740"/>
              <a:gd name="connsiteY361" fmla="*/ 173457 h 212703"/>
              <a:gd name="connsiteX362" fmla="*/ 353730 w 2206740"/>
              <a:gd name="connsiteY362" fmla="*/ 170594 h 212703"/>
              <a:gd name="connsiteX363" fmla="*/ 354423 w 2206740"/>
              <a:gd name="connsiteY363" fmla="*/ 170225 h 212703"/>
              <a:gd name="connsiteX364" fmla="*/ 354839 w 2206740"/>
              <a:gd name="connsiteY364" fmla="*/ 170455 h 212703"/>
              <a:gd name="connsiteX365" fmla="*/ 356131 w 2206740"/>
              <a:gd name="connsiteY365" fmla="*/ 171887 h 212703"/>
              <a:gd name="connsiteX366" fmla="*/ 380095 w 2206740"/>
              <a:gd name="connsiteY366" fmla="*/ 79772 h 212703"/>
              <a:gd name="connsiteX367" fmla="*/ 378895 w 2206740"/>
              <a:gd name="connsiteY367" fmla="*/ 80511 h 212703"/>
              <a:gd name="connsiteX368" fmla="*/ 375755 w 2206740"/>
              <a:gd name="connsiteY368" fmla="*/ 80695 h 212703"/>
              <a:gd name="connsiteX369" fmla="*/ 375201 w 2206740"/>
              <a:gd name="connsiteY369" fmla="*/ 79449 h 212703"/>
              <a:gd name="connsiteX370" fmla="*/ 377325 w 2206740"/>
              <a:gd name="connsiteY370" fmla="*/ 77925 h 212703"/>
              <a:gd name="connsiteX371" fmla="*/ 380418 w 2206740"/>
              <a:gd name="connsiteY371" fmla="*/ 77325 h 212703"/>
              <a:gd name="connsiteX372" fmla="*/ 381388 w 2206740"/>
              <a:gd name="connsiteY372" fmla="*/ 78017 h 212703"/>
              <a:gd name="connsiteX373" fmla="*/ 380095 w 2206740"/>
              <a:gd name="connsiteY373" fmla="*/ 79818 h 212703"/>
              <a:gd name="connsiteX374" fmla="*/ 473410 w 2206740"/>
              <a:gd name="connsiteY374" fmla="*/ 45558 h 212703"/>
              <a:gd name="connsiteX375" fmla="*/ 474242 w 2206740"/>
              <a:gd name="connsiteY375" fmla="*/ 45742 h 212703"/>
              <a:gd name="connsiteX376" fmla="*/ 475442 w 2206740"/>
              <a:gd name="connsiteY376" fmla="*/ 46804 h 212703"/>
              <a:gd name="connsiteX377" fmla="*/ 474888 w 2206740"/>
              <a:gd name="connsiteY377" fmla="*/ 47543 h 212703"/>
              <a:gd name="connsiteX378" fmla="*/ 473595 w 2206740"/>
              <a:gd name="connsiteY378" fmla="*/ 48236 h 212703"/>
              <a:gd name="connsiteX379" fmla="*/ 471887 w 2206740"/>
              <a:gd name="connsiteY379" fmla="*/ 46851 h 212703"/>
              <a:gd name="connsiteX380" fmla="*/ 473410 w 2206740"/>
              <a:gd name="connsiteY380" fmla="*/ 45512 h 212703"/>
              <a:gd name="connsiteX381" fmla="*/ 421928 w 2206740"/>
              <a:gd name="connsiteY381" fmla="*/ 147369 h 212703"/>
              <a:gd name="connsiteX382" fmla="*/ 421189 w 2206740"/>
              <a:gd name="connsiteY382" fmla="*/ 148246 h 212703"/>
              <a:gd name="connsiteX383" fmla="*/ 418326 w 2206740"/>
              <a:gd name="connsiteY383" fmla="*/ 146815 h 212703"/>
              <a:gd name="connsiteX384" fmla="*/ 417218 w 2206740"/>
              <a:gd name="connsiteY384" fmla="*/ 145568 h 212703"/>
              <a:gd name="connsiteX385" fmla="*/ 420173 w 2206740"/>
              <a:gd name="connsiteY385" fmla="*/ 143767 h 212703"/>
              <a:gd name="connsiteX386" fmla="*/ 422205 w 2206740"/>
              <a:gd name="connsiteY386" fmla="*/ 144368 h 212703"/>
              <a:gd name="connsiteX387" fmla="*/ 421882 w 2206740"/>
              <a:gd name="connsiteY387" fmla="*/ 147369 h 212703"/>
              <a:gd name="connsiteX388" fmla="*/ 426406 w 2206740"/>
              <a:gd name="connsiteY388" fmla="*/ 134810 h 212703"/>
              <a:gd name="connsiteX389" fmla="*/ 425067 w 2206740"/>
              <a:gd name="connsiteY389" fmla="*/ 135364 h 212703"/>
              <a:gd name="connsiteX390" fmla="*/ 423682 w 2206740"/>
              <a:gd name="connsiteY390" fmla="*/ 134995 h 212703"/>
              <a:gd name="connsiteX391" fmla="*/ 423636 w 2206740"/>
              <a:gd name="connsiteY391" fmla="*/ 133979 h 212703"/>
              <a:gd name="connsiteX392" fmla="*/ 423636 w 2206740"/>
              <a:gd name="connsiteY392" fmla="*/ 132963 h 212703"/>
              <a:gd name="connsiteX393" fmla="*/ 424467 w 2206740"/>
              <a:gd name="connsiteY393" fmla="*/ 132547 h 212703"/>
              <a:gd name="connsiteX394" fmla="*/ 427145 w 2206740"/>
              <a:gd name="connsiteY394" fmla="*/ 133610 h 212703"/>
              <a:gd name="connsiteX395" fmla="*/ 426406 w 2206740"/>
              <a:gd name="connsiteY395" fmla="*/ 134764 h 212703"/>
              <a:gd name="connsiteX396" fmla="*/ 423313 w 2206740"/>
              <a:gd name="connsiteY396" fmla="*/ 109369 h 212703"/>
              <a:gd name="connsiteX397" fmla="*/ 422251 w 2206740"/>
              <a:gd name="connsiteY397" fmla="*/ 108214 h 212703"/>
              <a:gd name="connsiteX398" fmla="*/ 426453 w 2206740"/>
              <a:gd name="connsiteY398" fmla="*/ 107568 h 212703"/>
              <a:gd name="connsiteX399" fmla="*/ 427238 w 2206740"/>
              <a:gd name="connsiteY399" fmla="*/ 108168 h 212703"/>
              <a:gd name="connsiteX400" fmla="*/ 423313 w 2206740"/>
              <a:gd name="connsiteY400" fmla="*/ 109369 h 212703"/>
              <a:gd name="connsiteX401" fmla="*/ 452540 w 2206740"/>
              <a:gd name="connsiteY401" fmla="*/ 174749 h 212703"/>
              <a:gd name="connsiteX402" fmla="*/ 452540 w 2206740"/>
              <a:gd name="connsiteY402" fmla="*/ 175673 h 212703"/>
              <a:gd name="connsiteX403" fmla="*/ 452125 w 2206740"/>
              <a:gd name="connsiteY403" fmla="*/ 176365 h 212703"/>
              <a:gd name="connsiteX404" fmla="*/ 449031 w 2206740"/>
              <a:gd name="connsiteY404" fmla="*/ 176181 h 212703"/>
              <a:gd name="connsiteX405" fmla="*/ 447738 w 2206740"/>
              <a:gd name="connsiteY405" fmla="*/ 174749 h 212703"/>
              <a:gd name="connsiteX406" fmla="*/ 448108 w 2206740"/>
              <a:gd name="connsiteY406" fmla="*/ 173134 h 212703"/>
              <a:gd name="connsiteX407" fmla="*/ 451294 w 2206740"/>
              <a:gd name="connsiteY407" fmla="*/ 173364 h 212703"/>
              <a:gd name="connsiteX408" fmla="*/ 452540 w 2206740"/>
              <a:gd name="connsiteY408" fmla="*/ 174796 h 212703"/>
              <a:gd name="connsiteX409" fmla="*/ 454110 w 2206740"/>
              <a:gd name="connsiteY409" fmla="*/ 51052 h 212703"/>
              <a:gd name="connsiteX410" fmla="*/ 451663 w 2206740"/>
              <a:gd name="connsiteY410" fmla="*/ 50221 h 212703"/>
              <a:gd name="connsiteX411" fmla="*/ 451802 w 2206740"/>
              <a:gd name="connsiteY411" fmla="*/ 49713 h 212703"/>
              <a:gd name="connsiteX412" fmla="*/ 453510 w 2206740"/>
              <a:gd name="connsiteY412" fmla="*/ 48744 h 212703"/>
              <a:gd name="connsiteX413" fmla="*/ 454757 w 2206740"/>
              <a:gd name="connsiteY413" fmla="*/ 48467 h 212703"/>
              <a:gd name="connsiteX414" fmla="*/ 456096 w 2206740"/>
              <a:gd name="connsiteY414" fmla="*/ 49252 h 212703"/>
              <a:gd name="connsiteX415" fmla="*/ 454110 w 2206740"/>
              <a:gd name="connsiteY415" fmla="*/ 51052 h 212703"/>
              <a:gd name="connsiteX416" fmla="*/ 464591 w 2206740"/>
              <a:gd name="connsiteY416" fmla="*/ 154572 h 212703"/>
              <a:gd name="connsiteX417" fmla="*/ 464591 w 2206740"/>
              <a:gd name="connsiteY417" fmla="*/ 154895 h 212703"/>
              <a:gd name="connsiteX418" fmla="*/ 462975 w 2206740"/>
              <a:gd name="connsiteY418" fmla="*/ 156557 h 212703"/>
              <a:gd name="connsiteX419" fmla="*/ 462144 w 2206740"/>
              <a:gd name="connsiteY419" fmla="*/ 156327 h 212703"/>
              <a:gd name="connsiteX420" fmla="*/ 461082 w 2206740"/>
              <a:gd name="connsiteY420" fmla="*/ 154249 h 212703"/>
              <a:gd name="connsiteX421" fmla="*/ 463206 w 2206740"/>
              <a:gd name="connsiteY421" fmla="*/ 153187 h 212703"/>
              <a:gd name="connsiteX422" fmla="*/ 464545 w 2206740"/>
              <a:gd name="connsiteY422" fmla="*/ 153556 h 212703"/>
              <a:gd name="connsiteX423" fmla="*/ 464591 w 2206740"/>
              <a:gd name="connsiteY423" fmla="*/ 154572 h 212703"/>
              <a:gd name="connsiteX424" fmla="*/ 473457 w 2206740"/>
              <a:gd name="connsiteY424" fmla="*/ 178674 h 212703"/>
              <a:gd name="connsiteX425" fmla="*/ 471102 w 2206740"/>
              <a:gd name="connsiteY425" fmla="*/ 177843 h 212703"/>
              <a:gd name="connsiteX426" fmla="*/ 471009 w 2206740"/>
              <a:gd name="connsiteY426" fmla="*/ 177335 h 212703"/>
              <a:gd name="connsiteX427" fmla="*/ 473965 w 2206740"/>
              <a:gd name="connsiteY427" fmla="*/ 176504 h 212703"/>
              <a:gd name="connsiteX428" fmla="*/ 475488 w 2206740"/>
              <a:gd name="connsiteY428" fmla="*/ 177566 h 212703"/>
              <a:gd name="connsiteX429" fmla="*/ 473503 w 2206740"/>
              <a:gd name="connsiteY429" fmla="*/ 178674 h 212703"/>
              <a:gd name="connsiteX430" fmla="*/ 476504 w 2206740"/>
              <a:gd name="connsiteY430" fmla="*/ 85082 h 212703"/>
              <a:gd name="connsiteX431" fmla="*/ 473872 w 2206740"/>
              <a:gd name="connsiteY431" fmla="*/ 83835 h 212703"/>
              <a:gd name="connsiteX432" fmla="*/ 474657 w 2206740"/>
              <a:gd name="connsiteY432" fmla="*/ 82819 h 212703"/>
              <a:gd name="connsiteX433" fmla="*/ 478628 w 2206740"/>
              <a:gd name="connsiteY433" fmla="*/ 84251 h 212703"/>
              <a:gd name="connsiteX434" fmla="*/ 476550 w 2206740"/>
              <a:gd name="connsiteY434" fmla="*/ 85082 h 212703"/>
              <a:gd name="connsiteX435" fmla="*/ 483291 w 2206740"/>
              <a:gd name="connsiteY435" fmla="*/ 152263 h 212703"/>
              <a:gd name="connsiteX436" fmla="*/ 481906 w 2206740"/>
              <a:gd name="connsiteY436" fmla="*/ 150463 h 212703"/>
              <a:gd name="connsiteX437" fmla="*/ 483938 w 2206740"/>
              <a:gd name="connsiteY437" fmla="*/ 150185 h 212703"/>
              <a:gd name="connsiteX438" fmla="*/ 485600 w 2206740"/>
              <a:gd name="connsiteY438" fmla="*/ 151894 h 212703"/>
              <a:gd name="connsiteX439" fmla="*/ 485231 w 2206740"/>
              <a:gd name="connsiteY439" fmla="*/ 152448 h 212703"/>
              <a:gd name="connsiteX440" fmla="*/ 483291 w 2206740"/>
              <a:gd name="connsiteY440" fmla="*/ 152310 h 212703"/>
              <a:gd name="connsiteX441" fmla="*/ 487447 w 2206740"/>
              <a:gd name="connsiteY441" fmla="*/ 179367 h 212703"/>
              <a:gd name="connsiteX442" fmla="*/ 485092 w 2206740"/>
              <a:gd name="connsiteY442" fmla="*/ 178028 h 212703"/>
              <a:gd name="connsiteX443" fmla="*/ 487863 w 2206740"/>
              <a:gd name="connsiteY443" fmla="*/ 176550 h 212703"/>
              <a:gd name="connsiteX444" fmla="*/ 489940 w 2206740"/>
              <a:gd name="connsiteY444" fmla="*/ 178074 h 212703"/>
              <a:gd name="connsiteX445" fmla="*/ 487493 w 2206740"/>
              <a:gd name="connsiteY445" fmla="*/ 179367 h 212703"/>
              <a:gd name="connsiteX446" fmla="*/ 525586 w 2206740"/>
              <a:gd name="connsiteY446" fmla="*/ 168562 h 212703"/>
              <a:gd name="connsiteX447" fmla="*/ 522446 w 2206740"/>
              <a:gd name="connsiteY447" fmla="*/ 167408 h 212703"/>
              <a:gd name="connsiteX448" fmla="*/ 523139 w 2206740"/>
              <a:gd name="connsiteY448" fmla="*/ 166346 h 212703"/>
              <a:gd name="connsiteX449" fmla="*/ 526278 w 2206740"/>
              <a:gd name="connsiteY449" fmla="*/ 167500 h 212703"/>
              <a:gd name="connsiteX450" fmla="*/ 526555 w 2206740"/>
              <a:gd name="connsiteY450" fmla="*/ 168147 h 212703"/>
              <a:gd name="connsiteX451" fmla="*/ 525586 w 2206740"/>
              <a:gd name="connsiteY451" fmla="*/ 168562 h 212703"/>
              <a:gd name="connsiteX452" fmla="*/ 547102 w 2206740"/>
              <a:gd name="connsiteY452" fmla="*/ 34107 h 212703"/>
              <a:gd name="connsiteX453" fmla="*/ 547656 w 2206740"/>
              <a:gd name="connsiteY453" fmla="*/ 34061 h 212703"/>
              <a:gd name="connsiteX454" fmla="*/ 548995 w 2206740"/>
              <a:gd name="connsiteY454" fmla="*/ 34476 h 212703"/>
              <a:gd name="connsiteX455" fmla="*/ 549042 w 2206740"/>
              <a:gd name="connsiteY455" fmla="*/ 36554 h 212703"/>
              <a:gd name="connsiteX456" fmla="*/ 549042 w 2206740"/>
              <a:gd name="connsiteY456" fmla="*/ 37939 h 212703"/>
              <a:gd name="connsiteX457" fmla="*/ 548672 w 2206740"/>
              <a:gd name="connsiteY457" fmla="*/ 38170 h 212703"/>
              <a:gd name="connsiteX458" fmla="*/ 547887 w 2206740"/>
              <a:gd name="connsiteY458" fmla="*/ 37939 h 212703"/>
              <a:gd name="connsiteX459" fmla="*/ 546641 w 2206740"/>
              <a:gd name="connsiteY459" fmla="*/ 36508 h 212703"/>
              <a:gd name="connsiteX460" fmla="*/ 547149 w 2206740"/>
              <a:gd name="connsiteY460" fmla="*/ 34107 h 212703"/>
              <a:gd name="connsiteX461" fmla="*/ 550889 w 2206740"/>
              <a:gd name="connsiteY461" fmla="*/ 143167 h 212703"/>
              <a:gd name="connsiteX462" fmla="*/ 548349 w 2206740"/>
              <a:gd name="connsiteY462" fmla="*/ 143906 h 212703"/>
              <a:gd name="connsiteX463" fmla="*/ 547195 w 2206740"/>
              <a:gd name="connsiteY463" fmla="*/ 143906 h 212703"/>
              <a:gd name="connsiteX464" fmla="*/ 547287 w 2206740"/>
              <a:gd name="connsiteY464" fmla="*/ 141782 h 212703"/>
              <a:gd name="connsiteX465" fmla="*/ 550196 w 2206740"/>
              <a:gd name="connsiteY465" fmla="*/ 139335 h 212703"/>
              <a:gd name="connsiteX466" fmla="*/ 550242 w 2206740"/>
              <a:gd name="connsiteY466" fmla="*/ 137950 h 212703"/>
              <a:gd name="connsiteX467" fmla="*/ 551489 w 2206740"/>
              <a:gd name="connsiteY467" fmla="*/ 137442 h 212703"/>
              <a:gd name="connsiteX468" fmla="*/ 552551 w 2206740"/>
              <a:gd name="connsiteY468" fmla="*/ 137857 h 212703"/>
              <a:gd name="connsiteX469" fmla="*/ 552551 w 2206740"/>
              <a:gd name="connsiteY469" fmla="*/ 139243 h 212703"/>
              <a:gd name="connsiteX470" fmla="*/ 553336 w 2206740"/>
              <a:gd name="connsiteY470" fmla="*/ 140489 h 212703"/>
              <a:gd name="connsiteX471" fmla="*/ 550842 w 2206740"/>
              <a:gd name="connsiteY471" fmla="*/ 143121 h 212703"/>
              <a:gd name="connsiteX472" fmla="*/ 550473 w 2206740"/>
              <a:gd name="connsiteY472" fmla="*/ 59964 h 212703"/>
              <a:gd name="connsiteX473" fmla="*/ 549180 w 2206740"/>
              <a:gd name="connsiteY473" fmla="*/ 59964 h 212703"/>
              <a:gd name="connsiteX474" fmla="*/ 546548 w 2206740"/>
              <a:gd name="connsiteY474" fmla="*/ 59733 h 212703"/>
              <a:gd name="connsiteX475" fmla="*/ 545255 w 2206740"/>
              <a:gd name="connsiteY475" fmla="*/ 59641 h 212703"/>
              <a:gd name="connsiteX476" fmla="*/ 539576 w 2206740"/>
              <a:gd name="connsiteY476" fmla="*/ 57101 h 212703"/>
              <a:gd name="connsiteX477" fmla="*/ 543224 w 2206740"/>
              <a:gd name="connsiteY477" fmla="*/ 52945 h 212703"/>
              <a:gd name="connsiteX478" fmla="*/ 546779 w 2206740"/>
              <a:gd name="connsiteY478" fmla="*/ 54146 h 212703"/>
              <a:gd name="connsiteX479" fmla="*/ 550381 w 2206740"/>
              <a:gd name="connsiteY479" fmla="*/ 56362 h 212703"/>
              <a:gd name="connsiteX480" fmla="*/ 554213 w 2206740"/>
              <a:gd name="connsiteY480" fmla="*/ 57747 h 212703"/>
              <a:gd name="connsiteX481" fmla="*/ 550427 w 2206740"/>
              <a:gd name="connsiteY481" fmla="*/ 59964 h 212703"/>
              <a:gd name="connsiteX482" fmla="*/ 575129 w 2206740"/>
              <a:gd name="connsiteY482" fmla="*/ 188278 h 212703"/>
              <a:gd name="connsiteX483" fmla="*/ 571574 w 2206740"/>
              <a:gd name="connsiteY483" fmla="*/ 188694 h 212703"/>
              <a:gd name="connsiteX484" fmla="*/ 570604 w 2206740"/>
              <a:gd name="connsiteY484" fmla="*/ 187586 h 212703"/>
              <a:gd name="connsiteX485" fmla="*/ 575037 w 2206740"/>
              <a:gd name="connsiteY485" fmla="*/ 187216 h 212703"/>
              <a:gd name="connsiteX486" fmla="*/ 575175 w 2206740"/>
              <a:gd name="connsiteY486" fmla="*/ 188324 h 212703"/>
              <a:gd name="connsiteX487" fmla="*/ 578962 w 2206740"/>
              <a:gd name="connsiteY487" fmla="*/ 46804 h 212703"/>
              <a:gd name="connsiteX488" fmla="*/ 576653 w 2206740"/>
              <a:gd name="connsiteY488" fmla="*/ 47266 h 212703"/>
              <a:gd name="connsiteX489" fmla="*/ 574575 w 2206740"/>
              <a:gd name="connsiteY489" fmla="*/ 46527 h 212703"/>
              <a:gd name="connsiteX490" fmla="*/ 574067 w 2206740"/>
              <a:gd name="connsiteY490" fmla="*/ 45881 h 212703"/>
              <a:gd name="connsiteX491" fmla="*/ 571620 w 2206740"/>
              <a:gd name="connsiteY491" fmla="*/ 42049 h 212703"/>
              <a:gd name="connsiteX492" fmla="*/ 564002 w 2206740"/>
              <a:gd name="connsiteY492" fmla="*/ 41679 h 212703"/>
              <a:gd name="connsiteX493" fmla="*/ 553936 w 2206740"/>
              <a:gd name="connsiteY493" fmla="*/ 40664 h 212703"/>
              <a:gd name="connsiteX494" fmla="*/ 552551 w 2206740"/>
              <a:gd name="connsiteY494" fmla="*/ 39509 h 212703"/>
              <a:gd name="connsiteX495" fmla="*/ 552735 w 2206740"/>
              <a:gd name="connsiteY495" fmla="*/ 38817 h 212703"/>
              <a:gd name="connsiteX496" fmla="*/ 562616 w 2206740"/>
              <a:gd name="connsiteY496" fmla="*/ 36924 h 212703"/>
              <a:gd name="connsiteX497" fmla="*/ 575868 w 2206740"/>
              <a:gd name="connsiteY497" fmla="*/ 39278 h 212703"/>
              <a:gd name="connsiteX498" fmla="*/ 584918 w 2206740"/>
              <a:gd name="connsiteY498" fmla="*/ 40155 h 212703"/>
              <a:gd name="connsiteX499" fmla="*/ 585518 w 2206740"/>
              <a:gd name="connsiteY499" fmla="*/ 41171 h 212703"/>
              <a:gd name="connsiteX500" fmla="*/ 578962 w 2206740"/>
              <a:gd name="connsiteY500" fmla="*/ 46897 h 212703"/>
              <a:gd name="connsiteX501" fmla="*/ 723667 w 2206740"/>
              <a:gd name="connsiteY501" fmla="*/ 35215 h 212703"/>
              <a:gd name="connsiteX502" fmla="*/ 725376 w 2206740"/>
              <a:gd name="connsiteY502" fmla="*/ 35215 h 212703"/>
              <a:gd name="connsiteX503" fmla="*/ 726345 w 2206740"/>
              <a:gd name="connsiteY503" fmla="*/ 36370 h 212703"/>
              <a:gd name="connsiteX504" fmla="*/ 724452 w 2206740"/>
              <a:gd name="connsiteY504" fmla="*/ 37570 h 212703"/>
              <a:gd name="connsiteX505" fmla="*/ 722652 w 2206740"/>
              <a:gd name="connsiteY505" fmla="*/ 36692 h 212703"/>
              <a:gd name="connsiteX506" fmla="*/ 723667 w 2206740"/>
              <a:gd name="connsiteY506" fmla="*/ 35215 h 212703"/>
              <a:gd name="connsiteX507" fmla="*/ 678418 w 2206740"/>
              <a:gd name="connsiteY507" fmla="*/ 78848 h 212703"/>
              <a:gd name="connsiteX508" fmla="*/ 681419 w 2206740"/>
              <a:gd name="connsiteY508" fmla="*/ 77971 h 212703"/>
              <a:gd name="connsiteX509" fmla="*/ 682897 w 2206740"/>
              <a:gd name="connsiteY509" fmla="*/ 78710 h 212703"/>
              <a:gd name="connsiteX510" fmla="*/ 682897 w 2206740"/>
              <a:gd name="connsiteY510" fmla="*/ 79772 h 212703"/>
              <a:gd name="connsiteX511" fmla="*/ 682897 w 2206740"/>
              <a:gd name="connsiteY511" fmla="*/ 80834 h 212703"/>
              <a:gd name="connsiteX512" fmla="*/ 681881 w 2206740"/>
              <a:gd name="connsiteY512" fmla="*/ 80557 h 212703"/>
              <a:gd name="connsiteX513" fmla="*/ 678557 w 2206740"/>
              <a:gd name="connsiteY513" fmla="*/ 79310 h 212703"/>
              <a:gd name="connsiteX514" fmla="*/ 678418 w 2206740"/>
              <a:gd name="connsiteY514" fmla="*/ 78848 h 212703"/>
              <a:gd name="connsiteX515" fmla="*/ 631783 w 2206740"/>
              <a:gd name="connsiteY515" fmla="*/ 51884 h 212703"/>
              <a:gd name="connsiteX516" fmla="*/ 632199 w 2206740"/>
              <a:gd name="connsiteY516" fmla="*/ 52484 h 212703"/>
              <a:gd name="connsiteX517" fmla="*/ 632199 w 2206740"/>
              <a:gd name="connsiteY517" fmla="*/ 52853 h 212703"/>
              <a:gd name="connsiteX518" fmla="*/ 631783 w 2206740"/>
              <a:gd name="connsiteY518" fmla="*/ 53084 h 212703"/>
              <a:gd name="connsiteX519" fmla="*/ 627489 w 2206740"/>
              <a:gd name="connsiteY519" fmla="*/ 54608 h 212703"/>
              <a:gd name="connsiteX520" fmla="*/ 626935 w 2206740"/>
              <a:gd name="connsiteY520" fmla="*/ 54608 h 212703"/>
              <a:gd name="connsiteX521" fmla="*/ 626427 w 2206740"/>
              <a:gd name="connsiteY521" fmla="*/ 54192 h 212703"/>
              <a:gd name="connsiteX522" fmla="*/ 630768 w 2206740"/>
              <a:gd name="connsiteY522" fmla="*/ 51837 h 212703"/>
              <a:gd name="connsiteX523" fmla="*/ 631830 w 2206740"/>
              <a:gd name="connsiteY523" fmla="*/ 51930 h 212703"/>
              <a:gd name="connsiteX524" fmla="*/ 623241 w 2206740"/>
              <a:gd name="connsiteY524" fmla="*/ 26812 h 212703"/>
              <a:gd name="connsiteX525" fmla="*/ 626520 w 2206740"/>
              <a:gd name="connsiteY525" fmla="*/ 27597 h 212703"/>
              <a:gd name="connsiteX526" fmla="*/ 625365 w 2206740"/>
              <a:gd name="connsiteY526" fmla="*/ 28566 h 212703"/>
              <a:gd name="connsiteX527" fmla="*/ 621718 w 2206740"/>
              <a:gd name="connsiteY527" fmla="*/ 28012 h 212703"/>
              <a:gd name="connsiteX528" fmla="*/ 623241 w 2206740"/>
              <a:gd name="connsiteY528" fmla="*/ 26812 h 212703"/>
              <a:gd name="connsiteX529" fmla="*/ 595030 w 2206740"/>
              <a:gd name="connsiteY529" fmla="*/ 60287 h 212703"/>
              <a:gd name="connsiteX530" fmla="*/ 593598 w 2206740"/>
              <a:gd name="connsiteY530" fmla="*/ 59502 h 212703"/>
              <a:gd name="connsiteX531" fmla="*/ 593598 w 2206740"/>
              <a:gd name="connsiteY531" fmla="*/ 58117 h 212703"/>
              <a:gd name="connsiteX532" fmla="*/ 592583 w 2206740"/>
              <a:gd name="connsiteY532" fmla="*/ 57470 h 212703"/>
              <a:gd name="connsiteX533" fmla="*/ 590228 w 2206740"/>
              <a:gd name="connsiteY533" fmla="*/ 57470 h 212703"/>
              <a:gd name="connsiteX534" fmla="*/ 586442 w 2206740"/>
              <a:gd name="connsiteY534" fmla="*/ 55208 h 212703"/>
              <a:gd name="connsiteX535" fmla="*/ 586996 w 2206740"/>
              <a:gd name="connsiteY535" fmla="*/ 54700 h 212703"/>
              <a:gd name="connsiteX536" fmla="*/ 594153 w 2206740"/>
              <a:gd name="connsiteY536" fmla="*/ 54700 h 212703"/>
              <a:gd name="connsiteX537" fmla="*/ 596738 w 2206740"/>
              <a:gd name="connsiteY537" fmla="*/ 54700 h 212703"/>
              <a:gd name="connsiteX538" fmla="*/ 598816 w 2206740"/>
              <a:gd name="connsiteY538" fmla="*/ 55947 h 212703"/>
              <a:gd name="connsiteX539" fmla="*/ 599647 w 2206740"/>
              <a:gd name="connsiteY539" fmla="*/ 57470 h 212703"/>
              <a:gd name="connsiteX540" fmla="*/ 598077 w 2206740"/>
              <a:gd name="connsiteY540" fmla="*/ 59548 h 212703"/>
              <a:gd name="connsiteX541" fmla="*/ 595076 w 2206740"/>
              <a:gd name="connsiteY541" fmla="*/ 60379 h 212703"/>
              <a:gd name="connsiteX542" fmla="*/ 601586 w 2206740"/>
              <a:gd name="connsiteY542" fmla="*/ 197651 h 212703"/>
              <a:gd name="connsiteX543" fmla="*/ 600017 w 2206740"/>
              <a:gd name="connsiteY543" fmla="*/ 197651 h 212703"/>
              <a:gd name="connsiteX544" fmla="*/ 598770 w 2206740"/>
              <a:gd name="connsiteY544" fmla="*/ 196912 h 212703"/>
              <a:gd name="connsiteX545" fmla="*/ 598631 w 2206740"/>
              <a:gd name="connsiteY545" fmla="*/ 195989 h 212703"/>
              <a:gd name="connsiteX546" fmla="*/ 602325 w 2206740"/>
              <a:gd name="connsiteY546" fmla="*/ 195019 h 212703"/>
              <a:gd name="connsiteX547" fmla="*/ 603849 w 2206740"/>
              <a:gd name="connsiteY547" fmla="*/ 195019 h 212703"/>
              <a:gd name="connsiteX548" fmla="*/ 604403 w 2206740"/>
              <a:gd name="connsiteY548" fmla="*/ 195897 h 212703"/>
              <a:gd name="connsiteX549" fmla="*/ 601586 w 2206740"/>
              <a:gd name="connsiteY549" fmla="*/ 197697 h 212703"/>
              <a:gd name="connsiteX550" fmla="*/ 602048 w 2206740"/>
              <a:gd name="connsiteY550" fmla="*/ 123959 h 212703"/>
              <a:gd name="connsiteX551" fmla="*/ 600801 w 2206740"/>
              <a:gd name="connsiteY551" fmla="*/ 123959 h 212703"/>
              <a:gd name="connsiteX552" fmla="*/ 599647 w 2206740"/>
              <a:gd name="connsiteY552" fmla="*/ 123636 h 212703"/>
              <a:gd name="connsiteX553" fmla="*/ 598862 w 2206740"/>
              <a:gd name="connsiteY553" fmla="*/ 123082 h 212703"/>
              <a:gd name="connsiteX554" fmla="*/ 599832 w 2206740"/>
              <a:gd name="connsiteY554" fmla="*/ 122112 h 212703"/>
              <a:gd name="connsiteX555" fmla="*/ 602787 w 2206740"/>
              <a:gd name="connsiteY555" fmla="*/ 122112 h 212703"/>
              <a:gd name="connsiteX556" fmla="*/ 605280 w 2206740"/>
              <a:gd name="connsiteY556" fmla="*/ 123036 h 212703"/>
              <a:gd name="connsiteX557" fmla="*/ 602048 w 2206740"/>
              <a:gd name="connsiteY557" fmla="*/ 123959 h 212703"/>
              <a:gd name="connsiteX558" fmla="*/ 613360 w 2206740"/>
              <a:gd name="connsiteY558" fmla="*/ 209195 h 212703"/>
              <a:gd name="connsiteX559" fmla="*/ 611652 w 2206740"/>
              <a:gd name="connsiteY559" fmla="*/ 209472 h 212703"/>
              <a:gd name="connsiteX560" fmla="*/ 609574 w 2206740"/>
              <a:gd name="connsiteY560" fmla="*/ 208225 h 212703"/>
              <a:gd name="connsiteX561" fmla="*/ 609898 w 2206740"/>
              <a:gd name="connsiteY561" fmla="*/ 207763 h 212703"/>
              <a:gd name="connsiteX562" fmla="*/ 612391 w 2206740"/>
              <a:gd name="connsiteY562" fmla="*/ 207024 h 212703"/>
              <a:gd name="connsiteX563" fmla="*/ 614099 w 2206740"/>
              <a:gd name="connsiteY563" fmla="*/ 208363 h 212703"/>
              <a:gd name="connsiteX564" fmla="*/ 613314 w 2206740"/>
              <a:gd name="connsiteY564" fmla="*/ 209240 h 212703"/>
              <a:gd name="connsiteX565" fmla="*/ 612391 w 2206740"/>
              <a:gd name="connsiteY565" fmla="*/ 193265 h 212703"/>
              <a:gd name="connsiteX566" fmla="*/ 610082 w 2206740"/>
              <a:gd name="connsiteY566" fmla="*/ 193449 h 212703"/>
              <a:gd name="connsiteX567" fmla="*/ 609297 w 2206740"/>
              <a:gd name="connsiteY567" fmla="*/ 192480 h 212703"/>
              <a:gd name="connsiteX568" fmla="*/ 611144 w 2206740"/>
              <a:gd name="connsiteY568" fmla="*/ 191880 h 212703"/>
              <a:gd name="connsiteX569" fmla="*/ 614238 w 2206740"/>
              <a:gd name="connsiteY569" fmla="*/ 192572 h 212703"/>
              <a:gd name="connsiteX570" fmla="*/ 612391 w 2206740"/>
              <a:gd name="connsiteY570" fmla="*/ 193311 h 212703"/>
              <a:gd name="connsiteX571" fmla="*/ 618209 w 2206740"/>
              <a:gd name="connsiteY571" fmla="*/ 46897 h 212703"/>
              <a:gd name="connsiteX572" fmla="*/ 619686 w 2206740"/>
              <a:gd name="connsiteY572" fmla="*/ 46758 h 212703"/>
              <a:gd name="connsiteX573" fmla="*/ 621902 w 2206740"/>
              <a:gd name="connsiteY573" fmla="*/ 47451 h 212703"/>
              <a:gd name="connsiteX574" fmla="*/ 622041 w 2206740"/>
              <a:gd name="connsiteY574" fmla="*/ 48928 h 212703"/>
              <a:gd name="connsiteX575" fmla="*/ 619501 w 2206740"/>
              <a:gd name="connsiteY575" fmla="*/ 48882 h 212703"/>
              <a:gd name="connsiteX576" fmla="*/ 618624 w 2206740"/>
              <a:gd name="connsiteY576" fmla="*/ 47682 h 212703"/>
              <a:gd name="connsiteX577" fmla="*/ 618209 w 2206740"/>
              <a:gd name="connsiteY577" fmla="*/ 46943 h 212703"/>
              <a:gd name="connsiteX578" fmla="*/ 618947 w 2206740"/>
              <a:gd name="connsiteY578" fmla="*/ 60472 h 212703"/>
              <a:gd name="connsiteX579" fmla="*/ 622780 w 2206740"/>
              <a:gd name="connsiteY579" fmla="*/ 59687 h 212703"/>
              <a:gd name="connsiteX580" fmla="*/ 625181 w 2206740"/>
              <a:gd name="connsiteY580" fmla="*/ 61026 h 212703"/>
              <a:gd name="connsiteX581" fmla="*/ 622179 w 2206740"/>
              <a:gd name="connsiteY581" fmla="*/ 61903 h 212703"/>
              <a:gd name="connsiteX582" fmla="*/ 618947 w 2206740"/>
              <a:gd name="connsiteY582" fmla="*/ 60472 h 212703"/>
              <a:gd name="connsiteX583" fmla="*/ 631275 w 2206740"/>
              <a:gd name="connsiteY583" fmla="*/ 153418 h 212703"/>
              <a:gd name="connsiteX584" fmla="*/ 625227 w 2206740"/>
              <a:gd name="connsiteY584" fmla="*/ 152310 h 212703"/>
              <a:gd name="connsiteX585" fmla="*/ 624488 w 2206740"/>
              <a:gd name="connsiteY585" fmla="*/ 151755 h 212703"/>
              <a:gd name="connsiteX586" fmla="*/ 624488 w 2206740"/>
              <a:gd name="connsiteY586" fmla="*/ 150786 h 212703"/>
              <a:gd name="connsiteX587" fmla="*/ 639402 w 2206740"/>
              <a:gd name="connsiteY587" fmla="*/ 149724 h 212703"/>
              <a:gd name="connsiteX588" fmla="*/ 640602 w 2206740"/>
              <a:gd name="connsiteY588" fmla="*/ 150647 h 212703"/>
              <a:gd name="connsiteX589" fmla="*/ 631229 w 2206740"/>
              <a:gd name="connsiteY589" fmla="*/ 153464 h 212703"/>
              <a:gd name="connsiteX590" fmla="*/ 638940 w 2206740"/>
              <a:gd name="connsiteY590" fmla="*/ 30321 h 212703"/>
              <a:gd name="connsiteX591" fmla="*/ 637694 w 2206740"/>
              <a:gd name="connsiteY591" fmla="*/ 30505 h 212703"/>
              <a:gd name="connsiteX592" fmla="*/ 636447 w 2206740"/>
              <a:gd name="connsiteY592" fmla="*/ 29490 h 212703"/>
              <a:gd name="connsiteX593" fmla="*/ 637786 w 2206740"/>
              <a:gd name="connsiteY593" fmla="*/ 26858 h 212703"/>
              <a:gd name="connsiteX594" fmla="*/ 640048 w 2206740"/>
              <a:gd name="connsiteY594" fmla="*/ 26627 h 212703"/>
              <a:gd name="connsiteX595" fmla="*/ 640787 w 2206740"/>
              <a:gd name="connsiteY595" fmla="*/ 27227 h 212703"/>
              <a:gd name="connsiteX596" fmla="*/ 638986 w 2206740"/>
              <a:gd name="connsiteY596" fmla="*/ 30321 h 212703"/>
              <a:gd name="connsiteX597" fmla="*/ 646697 w 2206740"/>
              <a:gd name="connsiteY597" fmla="*/ 182183 h 212703"/>
              <a:gd name="connsiteX598" fmla="*/ 645543 w 2206740"/>
              <a:gd name="connsiteY598" fmla="*/ 183707 h 212703"/>
              <a:gd name="connsiteX599" fmla="*/ 645312 w 2206740"/>
              <a:gd name="connsiteY599" fmla="*/ 185415 h 212703"/>
              <a:gd name="connsiteX600" fmla="*/ 643096 w 2206740"/>
              <a:gd name="connsiteY600" fmla="*/ 186431 h 212703"/>
              <a:gd name="connsiteX601" fmla="*/ 642126 w 2206740"/>
              <a:gd name="connsiteY601" fmla="*/ 186200 h 212703"/>
              <a:gd name="connsiteX602" fmla="*/ 641941 w 2206740"/>
              <a:gd name="connsiteY602" fmla="*/ 185185 h 212703"/>
              <a:gd name="connsiteX603" fmla="*/ 645543 w 2206740"/>
              <a:gd name="connsiteY603" fmla="*/ 181121 h 212703"/>
              <a:gd name="connsiteX604" fmla="*/ 646374 w 2206740"/>
              <a:gd name="connsiteY604" fmla="*/ 180891 h 212703"/>
              <a:gd name="connsiteX605" fmla="*/ 646743 w 2206740"/>
              <a:gd name="connsiteY605" fmla="*/ 181491 h 212703"/>
              <a:gd name="connsiteX606" fmla="*/ 646743 w 2206740"/>
              <a:gd name="connsiteY606" fmla="*/ 182137 h 212703"/>
              <a:gd name="connsiteX607" fmla="*/ 646790 w 2206740"/>
              <a:gd name="connsiteY607" fmla="*/ 103689 h 212703"/>
              <a:gd name="connsiteX608" fmla="*/ 644527 w 2206740"/>
              <a:gd name="connsiteY608" fmla="*/ 101889 h 212703"/>
              <a:gd name="connsiteX609" fmla="*/ 648498 w 2206740"/>
              <a:gd name="connsiteY609" fmla="*/ 102027 h 212703"/>
              <a:gd name="connsiteX610" fmla="*/ 650114 w 2206740"/>
              <a:gd name="connsiteY610" fmla="*/ 103643 h 212703"/>
              <a:gd name="connsiteX611" fmla="*/ 646790 w 2206740"/>
              <a:gd name="connsiteY611" fmla="*/ 103689 h 212703"/>
              <a:gd name="connsiteX612" fmla="*/ 653023 w 2206740"/>
              <a:gd name="connsiteY612" fmla="*/ 138227 h 212703"/>
              <a:gd name="connsiteX613" fmla="*/ 650345 w 2206740"/>
              <a:gd name="connsiteY613" fmla="*/ 136796 h 212703"/>
              <a:gd name="connsiteX614" fmla="*/ 650945 w 2206740"/>
              <a:gd name="connsiteY614" fmla="*/ 136103 h 212703"/>
              <a:gd name="connsiteX615" fmla="*/ 653900 w 2206740"/>
              <a:gd name="connsiteY615" fmla="*/ 137534 h 212703"/>
              <a:gd name="connsiteX616" fmla="*/ 652977 w 2206740"/>
              <a:gd name="connsiteY616" fmla="*/ 138227 h 212703"/>
              <a:gd name="connsiteX617" fmla="*/ 668445 w 2206740"/>
              <a:gd name="connsiteY617" fmla="*/ 137165 h 212703"/>
              <a:gd name="connsiteX618" fmla="*/ 668445 w 2206740"/>
              <a:gd name="connsiteY618" fmla="*/ 136426 h 212703"/>
              <a:gd name="connsiteX619" fmla="*/ 669599 w 2206740"/>
              <a:gd name="connsiteY619" fmla="*/ 135041 h 212703"/>
              <a:gd name="connsiteX620" fmla="*/ 670430 w 2206740"/>
              <a:gd name="connsiteY620" fmla="*/ 134764 h 212703"/>
              <a:gd name="connsiteX621" fmla="*/ 672092 w 2206740"/>
              <a:gd name="connsiteY621" fmla="*/ 136057 h 212703"/>
              <a:gd name="connsiteX622" fmla="*/ 669368 w 2206740"/>
              <a:gd name="connsiteY622" fmla="*/ 137442 h 212703"/>
              <a:gd name="connsiteX623" fmla="*/ 668491 w 2206740"/>
              <a:gd name="connsiteY623" fmla="*/ 137118 h 212703"/>
              <a:gd name="connsiteX624" fmla="*/ 673431 w 2206740"/>
              <a:gd name="connsiteY624" fmla="*/ 179136 h 212703"/>
              <a:gd name="connsiteX625" fmla="*/ 670338 w 2206740"/>
              <a:gd name="connsiteY625" fmla="*/ 177566 h 212703"/>
              <a:gd name="connsiteX626" fmla="*/ 674817 w 2206740"/>
              <a:gd name="connsiteY626" fmla="*/ 176181 h 212703"/>
              <a:gd name="connsiteX627" fmla="*/ 676848 w 2206740"/>
              <a:gd name="connsiteY627" fmla="*/ 177658 h 212703"/>
              <a:gd name="connsiteX628" fmla="*/ 673385 w 2206740"/>
              <a:gd name="connsiteY628" fmla="*/ 179136 h 212703"/>
              <a:gd name="connsiteX629" fmla="*/ 680219 w 2206740"/>
              <a:gd name="connsiteY629" fmla="*/ 145845 h 212703"/>
              <a:gd name="connsiteX630" fmla="*/ 679341 w 2206740"/>
              <a:gd name="connsiteY630" fmla="*/ 145753 h 212703"/>
              <a:gd name="connsiteX631" fmla="*/ 677679 w 2206740"/>
              <a:gd name="connsiteY631" fmla="*/ 144737 h 212703"/>
              <a:gd name="connsiteX632" fmla="*/ 678095 w 2206740"/>
              <a:gd name="connsiteY632" fmla="*/ 142798 h 212703"/>
              <a:gd name="connsiteX633" fmla="*/ 678926 w 2206740"/>
              <a:gd name="connsiteY633" fmla="*/ 142659 h 212703"/>
              <a:gd name="connsiteX634" fmla="*/ 681465 w 2206740"/>
              <a:gd name="connsiteY634" fmla="*/ 144137 h 212703"/>
              <a:gd name="connsiteX635" fmla="*/ 681742 w 2206740"/>
              <a:gd name="connsiteY635" fmla="*/ 144922 h 212703"/>
              <a:gd name="connsiteX636" fmla="*/ 680219 w 2206740"/>
              <a:gd name="connsiteY636" fmla="*/ 145845 h 212703"/>
              <a:gd name="connsiteX637" fmla="*/ 681235 w 2206740"/>
              <a:gd name="connsiteY637" fmla="*/ 87945 h 212703"/>
              <a:gd name="connsiteX638" fmla="*/ 680634 w 2206740"/>
              <a:gd name="connsiteY638" fmla="*/ 87945 h 212703"/>
              <a:gd name="connsiteX639" fmla="*/ 676848 w 2206740"/>
              <a:gd name="connsiteY639" fmla="*/ 86375 h 212703"/>
              <a:gd name="connsiteX640" fmla="*/ 675648 w 2206740"/>
              <a:gd name="connsiteY640" fmla="*/ 85774 h 212703"/>
              <a:gd name="connsiteX641" fmla="*/ 674632 w 2206740"/>
              <a:gd name="connsiteY641" fmla="*/ 84620 h 212703"/>
              <a:gd name="connsiteX642" fmla="*/ 681650 w 2206740"/>
              <a:gd name="connsiteY642" fmla="*/ 84759 h 212703"/>
              <a:gd name="connsiteX643" fmla="*/ 682897 w 2206740"/>
              <a:gd name="connsiteY643" fmla="*/ 86559 h 212703"/>
              <a:gd name="connsiteX644" fmla="*/ 681188 w 2206740"/>
              <a:gd name="connsiteY644" fmla="*/ 87945 h 212703"/>
              <a:gd name="connsiteX645" fmla="*/ 690423 w 2206740"/>
              <a:gd name="connsiteY645" fmla="*/ 120496 h 212703"/>
              <a:gd name="connsiteX646" fmla="*/ 688576 w 2206740"/>
              <a:gd name="connsiteY646" fmla="*/ 118742 h 212703"/>
              <a:gd name="connsiteX647" fmla="*/ 691393 w 2206740"/>
              <a:gd name="connsiteY647" fmla="*/ 117726 h 212703"/>
              <a:gd name="connsiteX648" fmla="*/ 693378 w 2206740"/>
              <a:gd name="connsiteY648" fmla="*/ 119111 h 212703"/>
              <a:gd name="connsiteX649" fmla="*/ 690469 w 2206740"/>
              <a:gd name="connsiteY649" fmla="*/ 120496 h 212703"/>
              <a:gd name="connsiteX650" fmla="*/ 694255 w 2206740"/>
              <a:gd name="connsiteY650" fmla="*/ 100642 h 212703"/>
              <a:gd name="connsiteX651" fmla="*/ 692178 w 2206740"/>
              <a:gd name="connsiteY651" fmla="*/ 101196 h 212703"/>
              <a:gd name="connsiteX652" fmla="*/ 688899 w 2206740"/>
              <a:gd name="connsiteY652" fmla="*/ 101704 h 212703"/>
              <a:gd name="connsiteX653" fmla="*/ 690608 w 2206740"/>
              <a:gd name="connsiteY653" fmla="*/ 99996 h 212703"/>
              <a:gd name="connsiteX654" fmla="*/ 694302 w 2206740"/>
              <a:gd name="connsiteY654" fmla="*/ 99257 h 212703"/>
              <a:gd name="connsiteX655" fmla="*/ 694994 w 2206740"/>
              <a:gd name="connsiteY655" fmla="*/ 99903 h 212703"/>
              <a:gd name="connsiteX656" fmla="*/ 694209 w 2206740"/>
              <a:gd name="connsiteY656" fmla="*/ 100642 h 212703"/>
              <a:gd name="connsiteX657" fmla="*/ 704182 w 2206740"/>
              <a:gd name="connsiteY657" fmla="*/ 116156 h 212703"/>
              <a:gd name="connsiteX658" fmla="*/ 702012 w 2206740"/>
              <a:gd name="connsiteY658" fmla="*/ 117403 h 212703"/>
              <a:gd name="connsiteX659" fmla="*/ 700350 w 2206740"/>
              <a:gd name="connsiteY659" fmla="*/ 117726 h 212703"/>
              <a:gd name="connsiteX660" fmla="*/ 698549 w 2206740"/>
              <a:gd name="connsiteY660" fmla="*/ 116849 h 212703"/>
              <a:gd name="connsiteX661" fmla="*/ 700535 w 2206740"/>
              <a:gd name="connsiteY661" fmla="*/ 114909 h 212703"/>
              <a:gd name="connsiteX662" fmla="*/ 703721 w 2206740"/>
              <a:gd name="connsiteY662" fmla="*/ 115463 h 212703"/>
              <a:gd name="connsiteX663" fmla="*/ 704182 w 2206740"/>
              <a:gd name="connsiteY663" fmla="*/ 116202 h 212703"/>
              <a:gd name="connsiteX664" fmla="*/ 703675 w 2206740"/>
              <a:gd name="connsiteY664" fmla="*/ 25519 h 212703"/>
              <a:gd name="connsiteX665" fmla="*/ 702197 w 2206740"/>
              <a:gd name="connsiteY665" fmla="*/ 25149 h 212703"/>
              <a:gd name="connsiteX666" fmla="*/ 700950 w 2206740"/>
              <a:gd name="connsiteY666" fmla="*/ 24087 h 212703"/>
              <a:gd name="connsiteX667" fmla="*/ 703167 w 2206740"/>
              <a:gd name="connsiteY667" fmla="*/ 22702 h 212703"/>
              <a:gd name="connsiteX668" fmla="*/ 703767 w 2206740"/>
              <a:gd name="connsiteY668" fmla="*/ 22702 h 212703"/>
              <a:gd name="connsiteX669" fmla="*/ 705799 w 2206740"/>
              <a:gd name="connsiteY669" fmla="*/ 23764 h 212703"/>
              <a:gd name="connsiteX670" fmla="*/ 703675 w 2206740"/>
              <a:gd name="connsiteY670" fmla="*/ 25519 h 212703"/>
              <a:gd name="connsiteX671" fmla="*/ 707692 w 2206740"/>
              <a:gd name="connsiteY671" fmla="*/ 117911 h 212703"/>
              <a:gd name="connsiteX672" fmla="*/ 706168 w 2206740"/>
              <a:gd name="connsiteY672" fmla="*/ 116987 h 212703"/>
              <a:gd name="connsiteX673" fmla="*/ 708384 w 2206740"/>
              <a:gd name="connsiteY673" fmla="*/ 115694 h 212703"/>
              <a:gd name="connsiteX674" fmla="*/ 710970 w 2206740"/>
              <a:gd name="connsiteY674" fmla="*/ 116479 h 212703"/>
              <a:gd name="connsiteX675" fmla="*/ 707692 w 2206740"/>
              <a:gd name="connsiteY675" fmla="*/ 117864 h 212703"/>
              <a:gd name="connsiteX676" fmla="*/ 712494 w 2206740"/>
              <a:gd name="connsiteY676" fmla="*/ 16053 h 212703"/>
              <a:gd name="connsiteX677" fmla="*/ 715356 w 2206740"/>
              <a:gd name="connsiteY677" fmla="*/ 15361 h 212703"/>
              <a:gd name="connsiteX678" fmla="*/ 719789 w 2206740"/>
              <a:gd name="connsiteY678" fmla="*/ 17300 h 212703"/>
              <a:gd name="connsiteX679" fmla="*/ 720251 w 2206740"/>
              <a:gd name="connsiteY679" fmla="*/ 18593 h 212703"/>
              <a:gd name="connsiteX680" fmla="*/ 718311 w 2206740"/>
              <a:gd name="connsiteY680" fmla="*/ 18962 h 212703"/>
              <a:gd name="connsiteX681" fmla="*/ 713694 w 2206740"/>
              <a:gd name="connsiteY681" fmla="*/ 17762 h 212703"/>
              <a:gd name="connsiteX682" fmla="*/ 712494 w 2206740"/>
              <a:gd name="connsiteY682" fmla="*/ 16053 h 212703"/>
              <a:gd name="connsiteX683" fmla="*/ 714202 w 2206740"/>
              <a:gd name="connsiteY683" fmla="*/ 173918 h 212703"/>
              <a:gd name="connsiteX684" fmla="*/ 714479 w 2206740"/>
              <a:gd name="connsiteY684" fmla="*/ 173226 h 212703"/>
              <a:gd name="connsiteX685" fmla="*/ 716141 w 2206740"/>
              <a:gd name="connsiteY685" fmla="*/ 172302 h 212703"/>
              <a:gd name="connsiteX686" fmla="*/ 717896 w 2206740"/>
              <a:gd name="connsiteY686" fmla="*/ 172810 h 212703"/>
              <a:gd name="connsiteX687" fmla="*/ 716926 w 2206740"/>
              <a:gd name="connsiteY687" fmla="*/ 174611 h 212703"/>
              <a:gd name="connsiteX688" fmla="*/ 715264 w 2206740"/>
              <a:gd name="connsiteY688" fmla="*/ 174611 h 212703"/>
              <a:gd name="connsiteX689" fmla="*/ 714248 w 2206740"/>
              <a:gd name="connsiteY689" fmla="*/ 173872 h 212703"/>
              <a:gd name="connsiteX690" fmla="*/ 725053 w 2206740"/>
              <a:gd name="connsiteY690" fmla="*/ 205223 h 212703"/>
              <a:gd name="connsiteX691" fmla="*/ 723390 w 2206740"/>
              <a:gd name="connsiteY691" fmla="*/ 206193 h 212703"/>
              <a:gd name="connsiteX692" fmla="*/ 717296 w 2206740"/>
              <a:gd name="connsiteY692" fmla="*/ 207024 h 212703"/>
              <a:gd name="connsiteX693" fmla="*/ 716095 w 2206740"/>
              <a:gd name="connsiteY693" fmla="*/ 207024 h 212703"/>
              <a:gd name="connsiteX694" fmla="*/ 715449 w 2206740"/>
              <a:gd name="connsiteY694" fmla="*/ 206516 h 212703"/>
              <a:gd name="connsiteX695" fmla="*/ 716049 w 2206740"/>
              <a:gd name="connsiteY695" fmla="*/ 205685 h 212703"/>
              <a:gd name="connsiteX696" fmla="*/ 719743 w 2206740"/>
              <a:gd name="connsiteY696" fmla="*/ 204946 h 212703"/>
              <a:gd name="connsiteX697" fmla="*/ 723483 w 2206740"/>
              <a:gd name="connsiteY697" fmla="*/ 204254 h 212703"/>
              <a:gd name="connsiteX698" fmla="*/ 724960 w 2206740"/>
              <a:gd name="connsiteY698" fmla="*/ 204623 h 212703"/>
              <a:gd name="connsiteX699" fmla="*/ 724960 w 2206740"/>
              <a:gd name="connsiteY699" fmla="*/ 205270 h 212703"/>
              <a:gd name="connsiteX700" fmla="*/ 726669 w 2206740"/>
              <a:gd name="connsiteY700" fmla="*/ 55947 h 212703"/>
              <a:gd name="connsiteX701" fmla="*/ 720620 w 2206740"/>
              <a:gd name="connsiteY701" fmla="*/ 56131 h 212703"/>
              <a:gd name="connsiteX702" fmla="*/ 720204 w 2206740"/>
              <a:gd name="connsiteY702" fmla="*/ 55577 h 212703"/>
              <a:gd name="connsiteX703" fmla="*/ 726900 w 2206740"/>
              <a:gd name="connsiteY703" fmla="*/ 54839 h 212703"/>
              <a:gd name="connsiteX704" fmla="*/ 726669 w 2206740"/>
              <a:gd name="connsiteY704" fmla="*/ 55947 h 212703"/>
              <a:gd name="connsiteX705" fmla="*/ 729578 w 2206740"/>
              <a:gd name="connsiteY705" fmla="*/ 29120 h 212703"/>
              <a:gd name="connsiteX706" fmla="*/ 731563 w 2206740"/>
              <a:gd name="connsiteY706" fmla="*/ 29721 h 212703"/>
              <a:gd name="connsiteX707" fmla="*/ 731886 w 2206740"/>
              <a:gd name="connsiteY707" fmla="*/ 31152 h 212703"/>
              <a:gd name="connsiteX708" fmla="*/ 730640 w 2206740"/>
              <a:gd name="connsiteY708" fmla="*/ 31891 h 212703"/>
              <a:gd name="connsiteX709" fmla="*/ 728977 w 2206740"/>
              <a:gd name="connsiteY709" fmla="*/ 32398 h 212703"/>
              <a:gd name="connsiteX710" fmla="*/ 727546 w 2206740"/>
              <a:gd name="connsiteY710" fmla="*/ 30967 h 212703"/>
              <a:gd name="connsiteX711" fmla="*/ 729670 w 2206740"/>
              <a:gd name="connsiteY711" fmla="*/ 29120 h 212703"/>
              <a:gd name="connsiteX712" fmla="*/ 732764 w 2206740"/>
              <a:gd name="connsiteY712" fmla="*/ 209195 h 212703"/>
              <a:gd name="connsiteX713" fmla="*/ 731055 w 2206740"/>
              <a:gd name="connsiteY713" fmla="*/ 210164 h 212703"/>
              <a:gd name="connsiteX714" fmla="*/ 727777 w 2206740"/>
              <a:gd name="connsiteY714" fmla="*/ 209656 h 212703"/>
              <a:gd name="connsiteX715" fmla="*/ 727592 w 2206740"/>
              <a:gd name="connsiteY715" fmla="*/ 209425 h 212703"/>
              <a:gd name="connsiteX716" fmla="*/ 730039 w 2206740"/>
              <a:gd name="connsiteY716" fmla="*/ 207209 h 212703"/>
              <a:gd name="connsiteX717" fmla="*/ 730917 w 2206740"/>
              <a:gd name="connsiteY717" fmla="*/ 207209 h 212703"/>
              <a:gd name="connsiteX718" fmla="*/ 732994 w 2206740"/>
              <a:gd name="connsiteY718" fmla="*/ 208456 h 212703"/>
              <a:gd name="connsiteX719" fmla="*/ 733410 w 2206740"/>
              <a:gd name="connsiteY719" fmla="*/ 208686 h 212703"/>
              <a:gd name="connsiteX720" fmla="*/ 732717 w 2206740"/>
              <a:gd name="connsiteY720" fmla="*/ 209195 h 212703"/>
              <a:gd name="connsiteX721" fmla="*/ 732302 w 2206740"/>
              <a:gd name="connsiteY721" fmla="*/ 16284 h 212703"/>
              <a:gd name="connsiteX722" fmla="*/ 731147 w 2206740"/>
              <a:gd name="connsiteY722" fmla="*/ 14760 h 212703"/>
              <a:gd name="connsiteX723" fmla="*/ 733225 w 2206740"/>
              <a:gd name="connsiteY723" fmla="*/ 14622 h 212703"/>
              <a:gd name="connsiteX724" fmla="*/ 734102 w 2206740"/>
              <a:gd name="connsiteY724" fmla="*/ 15684 h 212703"/>
              <a:gd name="connsiteX725" fmla="*/ 732302 w 2206740"/>
              <a:gd name="connsiteY725" fmla="*/ 16284 h 212703"/>
              <a:gd name="connsiteX726" fmla="*/ 740243 w 2206740"/>
              <a:gd name="connsiteY726" fmla="*/ 172210 h 212703"/>
              <a:gd name="connsiteX727" fmla="*/ 738350 w 2206740"/>
              <a:gd name="connsiteY727" fmla="*/ 171841 h 212703"/>
              <a:gd name="connsiteX728" fmla="*/ 739736 w 2206740"/>
              <a:gd name="connsiteY728" fmla="*/ 169717 h 212703"/>
              <a:gd name="connsiteX729" fmla="*/ 741352 w 2206740"/>
              <a:gd name="connsiteY729" fmla="*/ 169439 h 212703"/>
              <a:gd name="connsiteX730" fmla="*/ 741906 w 2206740"/>
              <a:gd name="connsiteY730" fmla="*/ 170086 h 212703"/>
              <a:gd name="connsiteX731" fmla="*/ 740243 w 2206740"/>
              <a:gd name="connsiteY731" fmla="*/ 172164 h 212703"/>
              <a:gd name="connsiteX732" fmla="*/ 744168 w 2206740"/>
              <a:gd name="connsiteY732" fmla="*/ 51837 h 212703"/>
              <a:gd name="connsiteX733" fmla="*/ 741998 w 2206740"/>
              <a:gd name="connsiteY733" fmla="*/ 51653 h 212703"/>
              <a:gd name="connsiteX734" fmla="*/ 741721 w 2206740"/>
              <a:gd name="connsiteY734" fmla="*/ 51052 h 212703"/>
              <a:gd name="connsiteX735" fmla="*/ 746431 w 2206740"/>
              <a:gd name="connsiteY735" fmla="*/ 49436 h 212703"/>
              <a:gd name="connsiteX736" fmla="*/ 747908 w 2206740"/>
              <a:gd name="connsiteY736" fmla="*/ 50406 h 212703"/>
              <a:gd name="connsiteX737" fmla="*/ 744214 w 2206740"/>
              <a:gd name="connsiteY737" fmla="*/ 51884 h 212703"/>
              <a:gd name="connsiteX738" fmla="*/ 753957 w 2206740"/>
              <a:gd name="connsiteY738" fmla="*/ 81526 h 212703"/>
              <a:gd name="connsiteX739" fmla="*/ 752987 w 2206740"/>
              <a:gd name="connsiteY739" fmla="*/ 81249 h 212703"/>
              <a:gd name="connsiteX740" fmla="*/ 752803 w 2206740"/>
              <a:gd name="connsiteY740" fmla="*/ 80603 h 212703"/>
              <a:gd name="connsiteX741" fmla="*/ 755804 w 2206740"/>
              <a:gd name="connsiteY741" fmla="*/ 79402 h 212703"/>
              <a:gd name="connsiteX742" fmla="*/ 756404 w 2206740"/>
              <a:gd name="connsiteY742" fmla="*/ 79910 h 212703"/>
              <a:gd name="connsiteX743" fmla="*/ 753911 w 2206740"/>
              <a:gd name="connsiteY743" fmla="*/ 81480 h 212703"/>
              <a:gd name="connsiteX744" fmla="*/ 757974 w 2206740"/>
              <a:gd name="connsiteY744" fmla="*/ 60287 h 212703"/>
              <a:gd name="connsiteX745" fmla="*/ 754557 w 2206740"/>
              <a:gd name="connsiteY745" fmla="*/ 60749 h 212703"/>
              <a:gd name="connsiteX746" fmla="*/ 753818 w 2206740"/>
              <a:gd name="connsiteY746" fmla="*/ 60287 h 212703"/>
              <a:gd name="connsiteX747" fmla="*/ 754465 w 2206740"/>
              <a:gd name="connsiteY747" fmla="*/ 59687 h 212703"/>
              <a:gd name="connsiteX748" fmla="*/ 757928 w 2206740"/>
              <a:gd name="connsiteY748" fmla="*/ 59225 h 212703"/>
              <a:gd name="connsiteX749" fmla="*/ 757974 w 2206740"/>
              <a:gd name="connsiteY749" fmla="*/ 60333 h 212703"/>
              <a:gd name="connsiteX750" fmla="*/ 762176 w 2206740"/>
              <a:gd name="connsiteY750" fmla="*/ 22656 h 212703"/>
              <a:gd name="connsiteX751" fmla="*/ 760052 w 2206740"/>
              <a:gd name="connsiteY751" fmla="*/ 23210 h 212703"/>
              <a:gd name="connsiteX752" fmla="*/ 759313 w 2206740"/>
              <a:gd name="connsiteY752" fmla="*/ 22610 h 212703"/>
              <a:gd name="connsiteX753" fmla="*/ 760329 w 2206740"/>
              <a:gd name="connsiteY753" fmla="*/ 21409 h 212703"/>
              <a:gd name="connsiteX754" fmla="*/ 762268 w 2206740"/>
              <a:gd name="connsiteY754" fmla="*/ 20671 h 212703"/>
              <a:gd name="connsiteX755" fmla="*/ 762222 w 2206740"/>
              <a:gd name="connsiteY755" fmla="*/ 22656 h 212703"/>
              <a:gd name="connsiteX756" fmla="*/ 764115 w 2206740"/>
              <a:gd name="connsiteY756" fmla="*/ 187447 h 212703"/>
              <a:gd name="connsiteX757" fmla="*/ 762914 w 2206740"/>
              <a:gd name="connsiteY757" fmla="*/ 186431 h 212703"/>
              <a:gd name="connsiteX758" fmla="*/ 765685 w 2206740"/>
              <a:gd name="connsiteY758" fmla="*/ 185831 h 212703"/>
              <a:gd name="connsiteX759" fmla="*/ 766146 w 2206740"/>
              <a:gd name="connsiteY759" fmla="*/ 187031 h 212703"/>
              <a:gd name="connsiteX760" fmla="*/ 764115 w 2206740"/>
              <a:gd name="connsiteY760" fmla="*/ 187493 h 212703"/>
              <a:gd name="connsiteX761" fmla="*/ 766516 w 2206740"/>
              <a:gd name="connsiteY761" fmla="*/ 127699 h 212703"/>
              <a:gd name="connsiteX762" fmla="*/ 765362 w 2206740"/>
              <a:gd name="connsiteY762" fmla="*/ 128253 h 212703"/>
              <a:gd name="connsiteX763" fmla="*/ 763191 w 2206740"/>
              <a:gd name="connsiteY763" fmla="*/ 127653 h 212703"/>
              <a:gd name="connsiteX764" fmla="*/ 762684 w 2206740"/>
              <a:gd name="connsiteY764" fmla="*/ 126453 h 212703"/>
              <a:gd name="connsiteX765" fmla="*/ 764946 w 2206740"/>
              <a:gd name="connsiteY765" fmla="*/ 125437 h 212703"/>
              <a:gd name="connsiteX766" fmla="*/ 767208 w 2206740"/>
              <a:gd name="connsiteY766" fmla="*/ 126499 h 212703"/>
              <a:gd name="connsiteX767" fmla="*/ 766562 w 2206740"/>
              <a:gd name="connsiteY767" fmla="*/ 127699 h 212703"/>
              <a:gd name="connsiteX768" fmla="*/ 776812 w 2206740"/>
              <a:gd name="connsiteY768" fmla="*/ 36692 h 212703"/>
              <a:gd name="connsiteX769" fmla="*/ 774919 w 2206740"/>
              <a:gd name="connsiteY769" fmla="*/ 37385 h 212703"/>
              <a:gd name="connsiteX770" fmla="*/ 771318 w 2206740"/>
              <a:gd name="connsiteY770" fmla="*/ 36785 h 212703"/>
              <a:gd name="connsiteX771" fmla="*/ 767901 w 2206740"/>
              <a:gd name="connsiteY771" fmla="*/ 34569 h 212703"/>
              <a:gd name="connsiteX772" fmla="*/ 772611 w 2206740"/>
              <a:gd name="connsiteY772" fmla="*/ 33599 h 212703"/>
              <a:gd name="connsiteX773" fmla="*/ 776766 w 2206740"/>
              <a:gd name="connsiteY773" fmla="*/ 35446 h 212703"/>
              <a:gd name="connsiteX774" fmla="*/ 776859 w 2206740"/>
              <a:gd name="connsiteY774" fmla="*/ 36692 h 212703"/>
              <a:gd name="connsiteX775" fmla="*/ 790110 w 2206740"/>
              <a:gd name="connsiteY775" fmla="*/ 152263 h 212703"/>
              <a:gd name="connsiteX776" fmla="*/ 787478 w 2206740"/>
              <a:gd name="connsiteY776" fmla="*/ 151247 h 212703"/>
              <a:gd name="connsiteX777" fmla="*/ 788494 w 2206740"/>
              <a:gd name="connsiteY777" fmla="*/ 150047 h 212703"/>
              <a:gd name="connsiteX778" fmla="*/ 792003 w 2206740"/>
              <a:gd name="connsiteY778" fmla="*/ 148061 h 212703"/>
              <a:gd name="connsiteX779" fmla="*/ 793896 w 2206740"/>
              <a:gd name="connsiteY779" fmla="*/ 148477 h 212703"/>
              <a:gd name="connsiteX780" fmla="*/ 794543 w 2206740"/>
              <a:gd name="connsiteY780" fmla="*/ 150601 h 212703"/>
              <a:gd name="connsiteX781" fmla="*/ 790110 w 2206740"/>
              <a:gd name="connsiteY781" fmla="*/ 152263 h 212703"/>
              <a:gd name="connsiteX782" fmla="*/ 810796 w 2206740"/>
              <a:gd name="connsiteY782" fmla="*/ 43341 h 212703"/>
              <a:gd name="connsiteX783" fmla="*/ 810057 w 2206740"/>
              <a:gd name="connsiteY783" fmla="*/ 43064 h 212703"/>
              <a:gd name="connsiteX784" fmla="*/ 809734 w 2206740"/>
              <a:gd name="connsiteY784" fmla="*/ 42464 h 212703"/>
              <a:gd name="connsiteX785" fmla="*/ 810103 w 2206740"/>
              <a:gd name="connsiteY785" fmla="*/ 40894 h 212703"/>
              <a:gd name="connsiteX786" fmla="*/ 810334 w 2206740"/>
              <a:gd name="connsiteY786" fmla="*/ 40525 h 212703"/>
              <a:gd name="connsiteX787" fmla="*/ 811073 w 2206740"/>
              <a:gd name="connsiteY787" fmla="*/ 40017 h 212703"/>
              <a:gd name="connsiteX788" fmla="*/ 812042 w 2206740"/>
              <a:gd name="connsiteY788" fmla="*/ 40941 h 212703"/>
              <a:gd name="connsiteX789" fmla="*/ 810842 w 2206740"/>
              <a:gd name="connsiteY789" fmla="*/ 43341 h 212703"/>
              <a:gd name="connsiteX790" fmla="*/ 813197 w 2206740"/>
              <a:gd name="connsiteY790" fmla="*/ 37108 h 212703"/>
              <a:gd name="connsiteX791" fmla="*/ 802992 w 2206740"/>
              <a:gd name="connsiteY791" fmla="*/ 37616 h 212703"/>
              <a:gd name="connsiteX792" fmla="*/ 802900 w 2206740"/>
              <a:gd name="connsiteY792" fmla="*/ 37616 h 212703"/>
              <a:gd name="connsiteX793" fmla="*/ 802069 w 2206740"/>
              <a:gd name="connsiteY793" fmla="*/ 38078 h 212703"/>
              <a:gd name="connsiteX794" fmla="*/ 801653 w 2206740"/>
              <a:gd name="connsiteY794" fmla="*/ 38309 h 212703"/>
              <a:gd name="connsiteX795" fmla="*/ 800407 w 2206740"/>
              <a:gd name="connsiteY795" fmla="*/ 37616 h 212703"/>
              <a:gd name="connsiteX796" fmla="*/ 800499 w 2206740"/>
              <a:gd name="connsiteY796" fmla="*/ 36877 h 212703"/>
              <a:gd name="connsiteX797" fmla="*/ 801099 w 2206740"/>
              <a:gd name="connsiteY797" fmla="*/ 36554 h 212703"/>
              <a:gd name="connsiteX798" fmla="*/ 801653 w 2206740"/>
              <a:gd name="connsiteY798" fmla="*/ 35400 h 212703"/>
              <a:gd name="connsiteX799" fmla="*/ 809641 w 2206740"/>
              <a:gd name="connsiteY799" fmla="*/ 34384 h 212703"/>
              <a:gd name="connsiteX800" fmla="*/ 813428 w 2206740"/>
              <a:gd name="connsiteY800" fmla="*/ 35492 h 212703"/>
              <a:gd name="connsiteX801" fmla="*/ 814120 w 2206740"/>
              <a:gd name="connsiteY801" fmla="*/ 36046 h 212703"/>
              <a:gd name="connsiteX802" fmla="*/ 813197 w 2206740"/>
              <a:gd name="connsiteY802" fmla="*/ 37108 h 212703"/>
              <a:gd name="connsiteX803" fmla="*/ 825986 w 2206740"/>
              <a:gd name="connsiteY803" fmla="*/ 123221 h 212703"/>
              <a:gd name="connsiteX804" fmla="*/ 821600 w 2206740"/>
              <a:gd name="connsiteY804" fmla="*/ 121974 h 212703"/>
              <a:gd name="connsiteX805" fmla="*/ 821969 w 2206740"/>
              <a:gd name="connsiteY805" fmla="*/ 121374 h 212703"/>
              <a:gd name="connsiteX806" fmla="*/ 823031 w 2206740"/>
              <a:gd name="connsiteY806" fmla="*/ 121235 h 212703"/>
              <a:gd name="connsiteX807" fmla="*/ 826310 w 2206740"/>
              <a:gd name="connsiteY807" fmla="*/ 122343 h 212703"/>
              <a:gd name="connsiteX808" fmla="*/ 825940 w 2206740"/>
              <a:gd name="connsiteY808" fmla="*/ 123221 h 212703"/>
              <a:gd name="connsiteX809" fmla="*/ 839515 w 2206740"/>
              <a:gd name="connsiteY809" fmla="*/ 43434 h 212703"/>
              <a:gd name="connsiteX810" fmla="*/ 823309 w 2206740"/>
              <a:gd name="connsiteY810" fmla="*/ 45465 h 212703"/>
              <a:gd name="connsiteX811" fmla="*/ 819799 w 2206740"/>
              <a:gd name="connsiteY811" fmla="*/ 44865 h 212703"/>
              <a:gd name="connsiteX812" fmla="*/ 818368 w 2206740"/>
              <a:gd name="connsiteY812" fmla="*/ 43757 h 212703"/>
              <a:gd name="connsiteX813" fmla="*/ 822570 w 2206740"/>
              <a:gd name="connsiteY813" fmla="*/ 40709 h 212703"/>
              <a:gd name="connsiteX814" fmla="*/ 835452 w 2206740"/>
              <a:gd name="connsiteY814" fmla="*/ 41033 h 212703"/>
              <a:gd name="connsiteX815" fmla="*/ 839146 w 2206740"/>
              <a:gd name="connsiteY815" fmla="*/ 41725 h 212703"/>
              <a:gd name="connsiteX816" fmla="*/ 839977 w 2206740"/>
              <a:gd name="connsiteY816" fmla="*/ 42279 h 212703"/>
              <a:gd name="connsiteX817" fmla="*/ 839561 w 2206740"/>
              <a:gd name="connsiteY817" fmla="*/ 43434 h 212703"/>
              <a:gd name="connsiteX818" fmla="*/ 841824 w 2206740"/>
              <a:gd name="connsiteY818" fmla="*/ 31521 h 212703"/>
              <a:gd name="connsiteX819" fmla="*/ 836514 w 2206740"/>
              <a:gd name="connsiteY819" fmla="*/ 33230 h 212703"/>
              <a:gd name="connsiteX820" fmla="*/ 835360 w 2206740"/>
              <a:gd name="connsiteY820" fmla="*/ 33091 h 212703"/>
              <a:gd name="connsiteX821" fmla="*/ 835129 w 2206740"/>
              <a:gd name="connsiteY821" fmla="*/ 31891 h 212703"/>
              <a:gd name="connsiteX822" fmla="*/ 840439 w 2206740"/>
              <a:gd name="connsiteY822" fmla="*/ 30182 h 212703"/>
              <a:gd name="connsiteX823" fmla="*/ 841639 w 2206740"/>
              <a:gd name="connsiteY823" fmla="*/ 30275 h 212703"/>
              <a:gd name="connsiteX824" fmla="*/ 842332 w 2206740"/>
              <a:gd name="connsiteY824" fmla="*/ 30875 h 212703"/>
              <a:gd name="connsiteX825" fmla="*/ 841824 w 2206740"/>
              <a:gd name="connsiteY825" fmla="*/ 31475 h 212703"/>
              <a:gd name="connsiteX826" fmla="*/ 844040 w 2206740"/>
              <a:gd name="connsiteY826" fmla="*/ 131162 h 212703"/>
              <a:gd name="connsiteX827" fmla="*/ 843578 w 2206740"/>
              <a:gd name="connsiteY827" fmla="*/ 130978 h 212703"/>
              <a:gd name="connsiteX828" fmla="*/ 843440 w 2206740"/>
              <a:gd name="connsiteY828" fmla="*/ 130747 h 212703"/>
              <a:gd name="connsiteX829" fmla="*/ 849581 w 2206740"/>
              <a:gd name="connsiteY829" fmla="*/ 128346 h 212703"/>
              <a:gd name="connsiteX830" fmla="*/ 851659 w 2206740"/>
              <a:gd name="connsiteY830" fmla="*/ 128715 h 212703"/>
              <a:gd name="connsiteX831" fmla="*/ 851659 w 2206740"/>
              <a:gd name="connsiteY831" fmla="*/ 130147 h 212703"/>
              <a:gd name="connsiteX832" fmla="*/ 850735 w 2206740"/>
              <a:gd name="connsiteY832" fmla="*/ 130470 h 212703"/>
              <a:gd name="connsiteX833" fmla="*/ 845979 w 2206740"/>
              <a:gd name="connsiteY833" fmla="*/ 131208 h 212703"/>
              <a:gd name="connsiteX834" fmla="*/ 844040 w 2206740"/>
              <a:gd name="connsiteY834" fmla="*/ 131208 h 212703"/>
              <a:gd name="connsiteX835" fmla="*/ 848149 w 2206740"/>
              <a:gd name="connsiteY835" fmla="*/ 158774 h 212703"/>
              <a:gd name="connsiteX836" fmla="*/ 847272 w 2206740"/>
              <a:gd name="connsiteY836" fmla="*/ 158358 h 212703"/>
              <a:gd name="connsiteX837" fmla="*/ 848334 w 2206740"/>
              <a:gd name="connsiteY837" fmla="*/ 157296 h 212703"/>
              <a:gd name="connsiteX838" fmla="*/ 851751 w 2206740"/>
              <a:gd name="connsiteY838" fmla="*/ 157065 h 212703"/>
              <a:gd name="connsiteX839" fmla="*/ 852213 w 2206740"/>
              <a:gd name="connsiteY839" fmla="*/ 157619 h 212703"/>
              <a:gd name="connsiteX840" fmla="*/ 848149 w 2206740"/>
              <a:gd name="connsiteY840" fmla="*/ 158774 h 212703"/>
              <a:gd name="connsiteX841" fmla="*/ 857846 w 2206740"/>
              <a:gd name="connsiteY841" fmla="*/ 175442 h 212703"/>
              <a:gd name="connsiteX842" fmla="*/ 855768 w 2206740"/>
              <a:gd name="connsiteY842" fmla="*/ 175719 h 212703"/>
              <a:gd name="connsiteX843" fmla="*/ 855768 w 2206740"/>
              <a:gd name="connsiteY843" fmla="*/ 174519 h 212703"/>
              <a:gd name="connsiteX844" fmla="*/ 856184 w 2206740"/>
              <a:gd name="connsiteY844" fmla="*/ 174288 h 212703"/>
              <a:gd name="connsiteX845" fmla="*/ 856045 w 2206740"/>
              <a:gd name="connsiteY845" fmla="*/ 173087 h 212703"/>
              <a:gd name="connsiteX846" fmla="*/ 855860 w 2206740"/>
              <a:gd name="connsiteY846" fmla="*/ 172348 h 212703"/>
              <a:gd name="connsiteX847" fmla="*/ 857107 w 2206740"/>
              <a:gd name="connsiteY847" fmla="*/ 171656 h 212703"/>
              <a:gd name="connsiteX848" fmla="*/ 858815 w 2206740"/>
              <a:gd name="connsiteY848" fmla="*/ 172625 h 212703"/>
              <a:gd name="connsiteX849" fmla="*/ 858908 w 2206740"/>
              <a:gd name="connsiteY849" fmla="*/ 172857 h 212703"/>
              <a:gd name="connsiteX850" fmla="*/ 857846 w 2206740"/>
              <a:gd name="connsiteY850" fmla="*/ 175534 h 212703"/>
              <a:gd name="connsiteX851" fmla="*/ 859970 w 2206740"/>
              <a:gd name="connsiteY851" fmla="*/ 134394 h 212703"/>
              <a:gd name="connsiteX852" fmla="*/ 857338 w 2206740"/>
              <a:gd name="connsiteY852" fmla="*/ 134856 h 212703"/>
              <a:gd name="connsiteX853" fmla="*/ 857846 w 2206740"/>
              <a:gd name="connsiteY853" fmla="*/ 135549 h 212703"/>
              <a:gd name="connsiteX854" fmla="*/ 856969 w 2206740"/>
              <a:gd name="connsiteY854" fmla="*/ 136010 h 212703"/>
              <a:gd name="connsiteX855" fmla="*/ 856969 w 2206740"/>
              <a:gd name="connsiteY855" fmla="*/ 134856 h 212703"/>
              <a:gd name="connsiteX856" fmla="*/ 857153 w 2206740"/>
              <a:gd name="connsiteY856" fmla="*/ 134856 h 212703"/>
              <a:gd name="connsiteX857" fmla="*/ 855676 w 2206740"/>
              <a:gd name="connsiteY857" fmla="*/ 134394 h 212703"/>
              <a:gd name="connsiteX858" fmla="*/ 855122 w 2206740"/>
              <a:gd name="connsiteY858" fmla="*/ 133194 h 212703"/>
              <a:gd name="connsiteX859" fmla="*/ 859370 w 2206740"/>
              <a:gd name="connsiteY859" fmla="*/ 132778 h 212703"/>
              <a:gd name="connsiteX860" fmla="*/ 860016 w 2206740"/>
              <a:gd name="connsiteY860" fmla="*/ 134394 h 212703"/>
              <a:gd name="connsiteX861" fmla="*/ 861078 w 2206740"/>
              <a:gd name="connsiteY861" fmla="*/ 69706 h 212703"/>
              <a:gd name="connsiteX862" fmla="*/ 853275 w 2206740"/>
              <a:gd name="connsiteY862" fmla="*/ 72892 h 212703"/>
              <a:gd name="connsiteX863" fmla="*/ 850920 w 2206740"/>
              <a:gd name="connsiteY863" fmla="*/ 72661 h 212703"/>
              <a:gd name="connsiteX864" fmla="*/ 849581 w 2206740"/>
              <a:gd name="connsiteY864" fmla="*/ 71553 h 212703"/>
              <a:gd name="connsiteX865" fmla="*/ 849719 w 2206740"/>
              <a:gd name="connsiteY865" fmla="*/ 70861 h 212703"/>
              <a:gd name="connsiteX866" fmla="*/ 859046 w 2206740"/>
              <a:gd name="connsiteY866" fmla="*/ 68229 h 212703"/>
              <a:gd name="connsiteX867" fmla="*/ 861032 w 2206740"/>
              <a:gd name="connsiteY867" fmla="*/ 69060 h 212703"/>
              <a:gd name="connsiteX868" fmla="*/ 861078 w 2206740"/>
              <a:gd name="connsiteY868" fmla="*/ 69660 h 212703"/>
              <a:gd name="connsiteX869" fmla="*/ 862971 w 2206740"/>
              <a:gd name="connsiteY869" fmla="*/ 154064 h 212703"/>
              <a:gd name="connsiteX870" fmla="*/ 861355 w 2206740"/>
              <a:gd name="connsiteY870" fmla="*/ 153187 h 212703"/>
              <a:gd name="connsiteX871" fmla="*/ 862694 w 2206740"/>
              <a:gd name="connsiteY871" fmla="*/ 152125 h 212703"/>
              <a:gd name="connsiteX872" fmla="*/ 867819 w 2206740"/>
              <a:gd name="connsiteY872" fmla="*/ 153602 h 212703"/>
              <a:gd name="connsiteX873" fmla="*/ 862925 w 2206740"/>
              <a:gd name="connsiteY873" fmla="*/ 154018 h 212703"/>
              <a:gd name="connsiteX874" fmla="*/ 899678 w 2206740"/>
              <a:gd name="connsiteY874" fmla="*/ 159512 h 212703"/>
              <a:gd name="connsiteX875" fmla="*/ 900833 w 2206740"/>
              <a:gd name="connsiteY875" fmla="*/ 159512 h 212703"/>
              <a:gd name="connsiteX876" fmla="*/ 902633 w 2206740"/>
              <a:gd name="connsiteY876" fmla="*/ 159512 h 212703"/>
              <a:gd name="connsiteX877" fmla="*/ 903557 w 2206740"/>
              <a:gd name="connsiteY877" fmla="*/ 160205 h 212703"/>
              <a:gd name="connsiteX878" fmla="*/ 903557 w 2206740"/>
              <a:gd name="connsiteY878" fmla="*/ 160898 h 212703"/>
              <a:gd name="connsiteX879" fmla="*/ 902079 w 2206740"/>
              <a:gd name="connsiteY879" fmla="*/ 161636 h 212703"/>
              <a:gd name="connsiteX880" fmla="*/ 899124 w 2206740"/>
              <a:gd name="connsiteY880" fmla="*/ 160759 h 212703"/>
              <a:gd name="connsiteX881" fmla="*/ 898755 w 2206740"/>
              <a:gd name="connsiteY881" fmla="*/ 160159 h 212703"/>
              <a:gd name="connsiteX882" fmla="*/ 899725 w 2206740"/>
              <a:gd name="connsiteY882" fmla="*/ 159466 h 212703"/>
              <a:gd name="connsiteX883" fmla="*/ 881440 w 2206740"/>
              <a:gd name="connsiteY883" fmla="*/ 24134 h 212703"/>
              <a:gd name="connsiteX884" fmla="*/ 879639 w 2206740"/>
              <a:gd name="connsiteY884" fmla="*/ 23718 h 212703"/>
              <a:gd name="connsiteX885" fmla="*/ 881255 w 2206740"/>
              <a:gd name="connsiteY885" fmla="*/ 22748 h 212703"/>
              <a:gd name="connsiteX886" fmla="*/ 882502 w 2206740"/>
              <a:gd name="connsiteY886" fmla="*/ 23349 h 212703"/>
              <a:gd name="connsiteX887" fmla="*/ 887720 w 2206740"/>
              <a:gd name="connsiteY887" fmla="*/ 22702 h 212703"/>
              <a:gd name="connsiteX888" fmla="*/ 886981 w 2206740"/>
              <a:gd name="connsiteY888" fmla="*/ 22379 h 212703"/>
              <a:gd name="connsiteX889" fmla="*/ 891460 w 2206740"/>
              <a:gd name="connsiteY889" fmla="*/ 20394 h 212703"/>
              <a:gd name="connsiteX890" fmla="*/ 892429 w 2206740"/>
              <a:gd name="connsiteY890" fmla="*/ 20624 h 212703"/>
              <a:gd name="connsiteX891" fmla="*/ 892891 w 2206740"/>
              <a:gd name="connsiteY891" fmla="*/ 21825 h 212703"/>
              <a:gd name="connsiteX892" fmla="*/ 890213 w 2206740"/>
              <a:gd name="connsiteY892" fmla="*/ 22979 h 212703"/>
              <a:gd name="connsiteX893" fmla="*/ 891460 w 2206740"/>
              <a:gd name="connsiteY893" fmla="*/ 23764 h 212703"/>
              <a:gd name="connsiteX894" fmla="*/ 890536 w 2206740"/>
              <a:gd name="connsiteY894" fmla="*/ 24826 h 212703"/>
              <a:gd name="connsiteX895" fmla="*/ 889936 w 2206740"/>
              <a:gd name="connsiteY895" fmla="*/ 24826 h 212703"/>
              <a:gd name="connsiteX896" fmla="*/ 889336 w 2206740"/>
              <a:gd name="connsiteY896" fmla="*/ 24826 h 212703"/>
              <a:gd name="connsiteX897" fmla="*/ 885642 w 2206740"/>
              <a:gd name="connsiteY897" fmla="*/ 24087 h 212703"/>
              <a:gd name="connsiteX898" fmla="*/ 881440 w 2206740"/>
              <a:gd name="connsiteY898" fmla="*/ 24087 h 212703"/>
              <a:gd name="connsiteX899" fmla="*/ 896354 w 2206740"/>
              <a:gd name="connsiteY899" fmla="*/ 93254 h 212703"/>
              <a:gd name="connsiteX900" fmla="*/ 895523 w 2206740"/>
              <a:gd name="connsiteY900" fmla="*/ 93439 h 212703"/>
              <a:gd name="connsiteX901" fmla="*/ 889890 w 2206740"/>
              <a:gd name="connsiteY901" fmla="*/ 92146 h 212703"/>
              <a:gd name="connsiteX902" fmla="*/ 889336 w 2206740"/>
              <a:gd name="connsiteY902" fmla="*/ 91777 h 212703"/>
              <a:gd name="connsiteX903" fmla="*/ 891829 w 2206740"/>
              <a:gd name="connsiteY903" fmla="*/ 90253 h 212703"/>
              <a:gd name="connsiteX904" fmla="*/ 892706 w 2206740"/>
              <a:gd name="connsiteY904" fmla="*/ 90299 h 212703"/>
              <a:gd name="connsiteX905" fmla="*/ 896400 w 2206740"/>
              <a:gd name="connsiteY905" fmla="*/ 92562 h 212703"/>
              <a:gd name="connsiteX906" fmla="*/ 896400 w 2206740"/>
              <a:gd name="connsiteY906" fmla="*/ 93254 h 212703"/>
              <a:gd name="connsiteX907" fmla="*/ 897093 w 2206740"/>
              <a:gd name="connsiteY907" fmla="*/ 176642 h 212703"/>
              <a:gd name="connsiteX908" fmla="*/ 897185 w 2206740"/>
              <a:gd name="connsiteY908" fmla="*/ 175673 h 212703"/>
              <a:gd name="connsiteX909" fmla="*/ 898016 w 2206740"/>
              <a:gd name="connsiteY909" fmla="*/ 175211 h 212703"/>
              <a:gd name="connsiteX910" fmla="*/ 898524 w 2206740"/>
              <a:gd name="connsiteY910" fmla="*/ 175119 h 212703"/>
              <a:gd name="connsiteX911" fmla="*/ 899586 w 2206740"/>
              <a:gd name="connsiteY911" fmla="*/ 175257 h 212703"/>
              <a:gd name="connsiteX912" fmla="*/ 901156 w 2206740"/>
              <a:gd name="connsiteY912" fmla="*/ 176227 h 212703"/>
              <a:gd name="connsiteX913" fmla="*/ 900186 w 2206740"/>
              <a:gd name="connsiteY913" fmla="*/ 177243 h 212703"/>
              <a:gd name="connsiteX914" fmla="*/ 897093 w 2206740"/>
              <a:gd name="connsiteY914" fmla="*/ 176642 h 212703"/>
              <a:gd name="connsiteX915" fmla="*/ 905819 w 2206740"/>
              <a:gd name="connsiteY915" fmla="*/ 203885 h 212703"/>
              <a:gd name="connsiteX916" fmla="*/ 901156 w 2206740"/>
              <a:gd name="connsiteY916" fmla="*/ 204901 h 212703"/>
              <a:gd name="connsiteX917" fmla="*/ 899955 w 2206740"/>
              <a:gd name="connsiteY917" fmla="*/ 204346 h 212703"/>
              <a:gd name="connsiteX918" fmla="*/ 899955 w 2206740"/>
              <a:gd name="connsiteY918" fmla="*/ 203515 h 212703"/>
              <a:gd name="connsiteX919" fmla="*/ 901156 w 2206740"/>
              <a:gd name="connsiteY919" fmla="*/ 202730 h 212703"/>
              <a:gd name="connsiteX920" fmla="*/ 905312 w 2206740"/>
              <a:gd name="connsiteY920" fmla="*/ 202730 h 212703"/>
              <a:gd name="connsiteX921" fmla="*/ 905958 w 2206740"/>
              <a:gd name="connsiteY921" fmla="*/ 203192 h 212703"/>
              <a:gd name="connsiteX922" fmla="*/ 905819 w 2206740"/>
              <a:gd name="connsiteY922" fmla="*/ 203838 h 212703"/>
              <a:gd name="connsiteX923" fmla="*/ 905450 w 2206740"/>
              <a:gd name="connsiteY923" fmla="*/ 30182 h 212703"/>
              <a:gd name="connsiteX924" fmla="*/ 903418 w 2206740"/>
              <a:gd name="connsiteY924" fmla="*/ 29674 h 212703"/>
              <a:gd name="connsiteX925" fmla="*/ 901525 w 2206740"/>
              <a:gd name="connsiteY925" fmla="*/ 25934 h 212703"/>
              <a:gd name="connsiteX926" fmla="*/ 902495 w 2206740"/>
              <a:gd name="connsiteY926" fmla="*/ 25057 h 212703"/>
              <a:gd name="connsiteX927" fmla="*/ 904527 w 2206740"/>
              <a:gd name="connsiteY927" fmla="*/ 25288 h 212703"/>
              <a:gd name="connsiteX928" fmla="*/ 906974 w 2206740"/>
              <a:gd name="connsiteY928" fmla="*/ 29305 h 212703"/>
              <a:gd name="connsiteX929" fmla="*/ 905450 w 2206740"/>
              <a:gd name="connsiteY929" fmla="*/ 30228 h 212703"/>
              <a:gd name="connsiteX930" fmla="*/ 905034 w 2206740"/>
              <a:gd name="connsiteY930" fmla="*/ 13237 h 212703"/>
              <a:gd name="connsiteX931" fmla="*/ 902772 w 2206740"/>
              <a:gd name="connsiteY931" fmla="*/ 12129 h 212703"/>
              <a:gd name="connsiteX932" fmla="*/ 906974 w 2206740"/>
              <a:gd name="connsiteY932" fmla="*/ 11251 h 212703"/>
              <a:gd name="connsiteX933" fmla="*/ 908313 w 2206740"/>
              <a:gd name="connsiteY933" fmla="*/ 12821 h 212703"/>
              <a:gd name="connsiteX934" fmla="*/ 905034 w 2206740"/>
              <a:gd name="connsiteY934" fmla="*/ 13237 h 212703"/>
              <a:gd name="connsiteX935" fmla="*/ 1432236 w 2206740"/>
              <a:gd name="connsiteY935" fmla="*/ 130562 h 212703"/>
              <a:gd name="connsiteX936" fmla="*/ 1431082 w 2206740"/>
              <a:gd name="connsiteY936" fmla="*/ 131162 h 212703"/>
              <a:gd name="connsiteX937" fmla="*/ 1428912 w 2206740"/>
              <a:gd name="connsiteY937" fmla="*/ 130562 h 212703"/>
              <a:gd name="connsiteX938" fmla="*/ 1428404 w 2206740"/>
              <a:gd name="connsiteY938" fmla="*/ 129361 h 212703"/>
              <a:gd name="connsiteX939" fmla="*/ 1430667 w 2206740"/>
              <a:gd name="connsiteY939" fmla="*/ 128346 h 212703"/>
              <a:gd name="connsiteX940" fmla="*/ 1432883 w 2206740"/>
              <a:gd name="connsiteY940" fmla="*/ 129408 h 212703"/>
              <a:gd name="connsiteX941" fmla="*/ 1432236 w 2206740"/>
              <a:gd name="connsiteY941" fmla="*/ 130608 h 212703"/>
              <a:gd name="connsiteX942" fmla="*/ 1371704 w 2206740"/>
              <a:gd name="connsiteY942" fmla="*/ 64489 h 212703"/>
              <a:gd name="connsiteX943" fmla="*/ 1377014 w 2206740"/>
              <a:gd name="connsiteY943" fmla="*/ 65551 h 212703"/>
              <a:gd name="connsiteX944" fmla="*/ 1383016 w 2206740"/>
              <a:gd name="connsiteY944" fmla="*/ 66474 h 212703"/>
              <a:gd name="connsiteX945" fmla="*/ 1384678 w 2206740"/>
              <a:gd name="connsiteY945" fmla="*/ 68136 h 212703"/>
              <a:gd name="connsiteX946" fmla="*/ 1383986 w 2206740"/>
              <a:gd name="connsiteY946" fmla="*/ 70168 h 212703"/>
              <a:gd name="connsiteX947" fmla="*/ 1382831 w 2206740"/>
              <a:gd name="connsiteY947" fmla="*/ 70399 h 212703"/>
              <a:gd name="connsiteX948" fmla="*/ 1369626 w 2206740"/>
              <a:gd name="connsiteY948" fmla="*/ 67213 h 212703"/>
              <a:gd name="connsiteX949" fmla="*/ 1368841 w 2206740"/>
              <a:gd name="connsiteY949" fmla="*/ 65320 h 212703"/>
              <a:gd name="connsiteX950" fmla="*/ 1371704 w 2206740"/>
              <a:gd name="connsiteY950" fmla="*/ 64442 h 212703"/>
              <a:gd name="connsiteX951" fmla="*/ 1370272 w 2206740"/>
              <a:gd name="connsiteY951" fmla="*/ 152910 h 212703"/>
              <a:gd name="connsiteX952" fmla="*/ 1362746 w 2206740"/>
              <a:gd name="connsiteY952" fmla="*/ 150463 h 212703"/>
              <a:gd name="connsiteX953" fmla="*/ 1362746 w 2206740"/>
              <a:gd name="connsiteY953" fmla="*/ 149908 h 212703"/>
              <a:gd name="connsiteX954" fmla="*/ 1363854 w 2206740"/>
              <a:gd name="connsiteY954" fmla="*/ 149678 h 212703"/>
              <a:gd name="connsiteX955" fmla="*/ 1370272 w 2206740"/>
              <a:gd name="connsiteY955" fmla="*/ 152910 h 212703"/>
              <a:gd name="connsiteX956" fmla="*/ 1363254 w 2206740"/>
              <a:gd name="connsiteY956" fmla="*/ 19424 h 212703"/>
              <a:gd name="connsiteX957" fmla="*/ 1366394 w 2206740"/>
              <a:gd name="connsiteY957" fmla="*/ 19424 h 212703"/>
              <a:gd name="connsiteX958" fmla="*/ 1366671 w 2206740"/>
              <a:gd name="connsiteY958" fmla="*/ 19701 h 212703"/>
              <a:gd name="connsiteX959" fmla="*/ 1364916 w 2206740"/>
              <a:gd name="connsiteY959" fmla="*/ 21271 h 212703"/>
              <a:gd name="connsiteX960" fmla="*/ 1363069 w 2206740"/>
              <a:gd name="connsiteY960" fmla="*/ 20070 h 212703"/>
              <a:gd name="connsiteX961" fmla="*/ 1363254 w 2206740"/>
              <a:gd name="connsiteY961" fmla="*/ 19470 h 212703"/>
              <a:gd name="connsiteX962" fmla="*/ 1363623 w 2206740"/>
              <a:gd name="connsiteY962" fmla="*/ 50960 h 212703"/>
              <a:gd name="connsiteX963" fmla="*/ 1365932 w 2206740"/>
              <a:gd name="connsiteY963" fmla="*/ 51237 h 212703"/>
              <a:gd name="connsiteX964" fmla="*/ 1368379 w 2206740"/>
              <a:gd name="connsiteY964" fmla="*/ 52945 h 212703"/>
              <a:gd name="connsiteX965" fmla="*/ 1367179 w 2206740"/>
              <a:gd name="connsiteY965" fmla="*/ 54469 h 212703"/>
              <a:gd name="connsiteX966" fmla="*/ 1362284 w 2206740"/>
              <a:gd name="connsiteY966" fmla="*/ 53638 h 212703"/>
              <a:gd name="connsiteX967" fmla="*/ 1361084 w 2206740"/>
              <a:gd name="connsiteY967" fmla="*/ 52253 h 212703"/>
              <a:gd name="connsiteX968" fmla="*/ 1363577 w 2206740"/>
              <a:gd name="connsiteY968" fmla="*/ 50960 h 212703"/>
              <a:gd name="connsiteX969" fmla="*/ 1360761 w 2206740"/>
              <a:gd name="connsiteY969" fmla="*/ 107937 h 212703"/>
              <a:gd name="connsiteX970" fmla="*/ 1363623 w 2206740"/>
              <a:gd name="connsiteY970" fmla="*/ 106137 h 212703"/>
              <a:gd name="connsiteX971" fmla="*/ 1363023 w 2206740"/>
              <a:gd name="connsiteY971" fmla="*/ 108584 h 212703"/>
              <a:gd name="connsiteX972" fmla="*/ 1361038 w 2206740"/>
              <a:gd name="connsiteY972" fmla="*/ 109138 h 212703"/>
              <a:gd name="connsiteX973" fmla="*/ 1360761 w 2206740"/>
              <a:gd name="connsiteY973" fmla="*/ 107983 h 212703"/>
              <a:gd name="connsiteX974" fmla="*/ 1358314 w 2206740"/>
              <a:gd name="connsiteY974" fmla="*/ 63796 h 212703"/>
              <a:gd name="connsiteX975" fmla="*/ 1359329 w 2206740"/>
              <a:gd name="connsiteY975" fmla="*/ 65089 h 212703"/>
              <a:gd name="connsiteX976" fmla="*/ 1357436 w 2206740"/>
              <a:gd name="connsiteY976" fmla="*/ 66520 h 212703"/>
              <a:gd name="connsiteX977" fmla="*/ 1354758 w 2206740"/>
              <a:gd name="connsiteY977" fmla="*/ 65689 h 212703"/>
              <a:gd name="connsiteX978" fmla="*/ 1353927 w 2206740"/>
              <a:gd name="connsiteY978" fmla="*/ 63196 h 212703"/>
              <a:gd name="connsiteX979" fmla="*/ 1358314 w 2206740"/>
              <a:gd name="connsiteY979" fmla="*/ 63796 h 212703"/>
              <a:gd name="connsiteX980" fmla="*/ 1360022 w 2206740"/>
              <a:gd name="connsiteY980" fmla="*/ 143490 h 212703"/>
              <a:gd name="connsiteX981" fmla="*/ 1359606 w 2206740"/>
              <a:gd name="connsiteY981" fmla="*/ 144044 h 212703"/>
              <a:gd name="connsiteX982" fmla="*/ 1358452 w 2206740"/>
              <a:gd name="connsiteY982" fmla="*/ 144275 h 212703"/>
              <a:gd name="connsiteX983" fmla="*/ 1347278 w 2206740"/>
              <a:gd name="connsiteY983" fmla="*/ 140813 h 212703"/>
              <a:gd name="connsiteX984" fmla="*/ 1347278 w 2206740"/>
              <a:gd name="connsiteY984" fmla="*/ 139473 h 212703"/>
              <a:gd name="connsiteX985" fmla="*/ 1351388 w 2206740"/>
              <a:gd name="connsiteY985" fmla="*/ 138365 h 212703"/>
              <a:gd name="connsiteX986" fmla="*/ 1360068 w 2206740"/>
              <a:gd name="connsiteY986" fmla="*/ 143490 h 212703"/>
              <a:gd name="connsiteX987" fmla="*/ 1331210 w 2206740"/>
              <a:gd name="connsiteY987" fmla="*/ 63611 h 212703"/>
              <a:gd name="connsiteX988" fmla="*/ 1332364 w 2206740"/>
              <a:gd name="connsiteY988" fmla="*/ 65135 h 212703"/>
              <a:gd name="connsiteX989" fmla="*/ 1330241 w 2206740"/>
              <a:gd name="connsiteY989" fmla="*/ 65320 h 212703"/>
              <a:gd name="connsiteX990" fmla="*/ 1329363 w 2206740"/>
              <a:gd name="connsiteY990" fmla="*/ 64212 h 212703"/>
              <a:gd name="connsiteX991" fmla="*/ 1331210 w 2206740"/>
              <a:gd name="connsiteY991" fmla="*/ 63611 h 212703"/>
              <a:gd name="connsiteX992" fmla="*/ 1315188 w 2206740"/>
              <a:gd name="connsiteY992" fmla="*/ 26396 h 212703"/>
              <a:gd name="connsiteX993" fmla="*/ 1316943 w 2206740"/>
              <a:gd name="connsiteY993" fmla="*/ 25611 h 212703"/>
              <a:gd name="connsiteX994" fmla="*/ 1321560 w 2206740"/>
              <a:gd name="connsiteY994" fmla="*/ 25657 h 212703"/>
              <a:gd name="connsiteX995" fmla="*/ 1321929 w 2206740"/>
              <a:gd name="connsiteY995" fmla="*/ 25888 h 212703"/>
              <a:gd name="connsiteX996" fmla="*/ 1321652 w 2206740"/>
              <a:gd name="connsiteY996" fmla="*/ 26119 h 212703"/>
              <a:gd name="connsiteX997" fmla="*/ 1319297 w 2206740"/>
              <a:gd name="connsiteY997" fmla="*/ 26996 h 212703"/>
              <a:gd name="connsiteX998" fmla="*/ 1316943 w 2206740"/>
              <a:gd name="connsiteY998" fmla="*/ 26996 h 212703"/>
              <a:gd name="connsiteX999" fmla="*/ 1315234 w 2206740"/>
              <a:gd name="connsiteY999" fmla="*/ 26904 h 212703"/>
              <a:gd name="connsiteX1000" fmla="*/ 1314865 w 2206740"/>
              <a:gd name="connsiteY1000" fmla="*/ 26673 h 212703"/>
              <a:gd name="connsiteX1001" fmla="*/ 1315188 w 2206740"/>
              <a:gd name="connsiteY1001" fmla="*/ 26442 h 212703"/>
              <a:gd name="connsiteX1002" fmla="*/ 1317959 w 2206740"/>
              <a:gd name="connsiteY1002" fmla="*/ 50221 h 212703"/>
              <a:gd name="connsiteX1003" fmla="*/ 1316019 w 2206740"/>
              <a:gd name="connsiteY1003" fmla="*/ 53269 h 212703"/>
              <a:gd name="connsiteX1004" fmla="*/ 1313988 w 2206740"/>
              <a:gd name="connsiteY1004" fmla="*/ 53269 h 212703"/>
              <a:gd name="connsiteX1005" fmla="*/ 1313387 w 2206740"/>
              <a:gd name="connsiteY1005" fmla="*/ 52068 h 212703"/>
              <a:gd name="connsiteX1006" fmla="*/ 1317959 w 2206740"/>
              <a:gd name="connsiteY1006" fmla="*/ 50175 h 212703"/>
              <a:gd name="connsiteX1007" fmla="*/ 1304522 w 2206740"/>
              <a:gd name="connsiteY1007" fmla="*/ 29120 h 212703"/>
              <a:gd name="connsiteX1008" fmla="*/ 1306738 w 2206740"/>
              <a:gd name="connsiteY1008" fmla="*/ 28658 h 212703"/>
              <a:gd name="connsiteX1009" fmla="*/ 1306692 w 2206740"/>
              <a:gd name="connsiteY1009" fmla="*/ 28520 h 212703"/>
              <a:gd name="connsiteX1010" fmla="*/ 1307015 w 2206740"/>
              <a:gd name="connsiteY1010" fmla="*/ 28520 h 212703"/>
              <a:gd name="connsiteX1011" fmla="*/ 1313526 w 2206740"/>
              <a:gd name="connsiteY1011" fmla="*/ 27827 h 212703"/>
              <a:gd name="connsiteX1012" fmla="*/ 1315188 w 2206740"/>
              <a:gd name="connsiteY1012" fmla="*/ 28612 h 212703"/>
              <a:gd name="connsiteX1013" fmla="*/ 1314126 w 2206740"/>
              <a:gd name="connsiteY1013" fmla="*/ 28935 h 212703"/>
              <a:gd name="connsiteX1014" fmla="*/ 1306969 w 2206740"/>
              <a:gd name="connsiteY1014" fmla="*/ 28520 h 212703"/>
              <a:gd name="connsiteX1015" fmla="*/ 1306785 w 2206740"/>
              <a:gd name="connsiteY1015" fmla="*/ 28612 h 212703"/>
              <a:gd name="connsiteX1016" fmla="*/ 1306738 w 2206740"/>
              <a:gd name="connsiteY1016" fmla="*/ 28612 h 212703"/>
              <a:gd name="connsiteX1017" fmla="*/ 1308493 w 2206740"/>
              <a:gd name="connsiteY1017" fmla="*/ 31706 h 212703"/>
              <a:gd name="connsiteX1018" fmla="*/ 1308262 w 2206740"/>
              <a:gd name="connsiteY1018" fmla="*/ 32768 h 212703"/>
              <a:gd name="connsiteX1019" fmla="*/ 1307062 w 2206740"/>
              <a:gd name="connsiteY1019" fmla="*/ 32768 h 212703"/>
              <a:gd name="connsiteX1020" fmla="*/ 1304707 w 2206740"/>
              <a:gd name="connsiteY1020" fmla="*/ 32260 h 212703"/>
              <a:gd name="connsiteX1021" fmla="*/ 1304476 w 2206740"/>
              <a:gd name="connsiteY1021" fmla="*/ 29074 h 212703"/>
              <a:gd name="connsiteX1022" fmla="*/ 1299489 w 2206740"/>
              <a:gd name="connsiteY1022" fmla="*/ 55116 h 212703"/>
              <a:gd name="connsiteX1023" fmla="*/ 1293395 w 2206740"/>
              <a:gd name="connsiteY1023" fmla="*/ 54331 h 212703"/>
              <a:gd name="connsiteX1024" fmla="*/ 1292656 w 2206740"/>
              <a:gd name="connsiteY1024" fmla="*/ 53730 h 212703"/>
              <a:gd name="connsiteX1025" fmla="*/ 1293441 w 2206740"/>
              <a:gd name="connsiteY1025" fmla="*/ 52622 h 212703"/>
              <a:gd name="connsiteX1026" fmla="*/ 1305954 w 2206740"/>
              <a:gd name="connsiteY1026" fmla="*/ 51514 h 212703"/>
              <a:gd name="connsiteX1027" fmla="*/ 1308447 w 2206740"/>
              <a:gd name="connsiteY1027" fmla="*/ 51976 h 212703"/>
              <a:gd name="connsiteX1028" fmla="*/ 1307616 w 2206740"/>
              <a:gd name="connsiteY1028" fmla="*/ 53084 h 212703"/>
              <a:gd name="connsiteX1029" fmla="*/ 1299489 w 2206740"/>
              <a:gd name="connsiteY1029" fmla="*/ 55116 h 212703"/>
              <a:gd name="connsiteX1030" fmla="*/ 1302768 w 2206740"/>
              <a:gd name="connsiteY1030" fmla="*/ 86375 h 212703"/>
              <a:gd name="connsiteX1031" fmla="*/ 1302352 w 2206740"/>
              <a:gd name="connsiteY1031" fmla="*/ 87021 h 212703"/>
              <a:gd name="connsiteX1032" fmla="*/ 1299582 w 2206740"/>
              <a:gd name="connsiteY1032" fmla="*/ 87067 h 212703"/>
              <a:gd name="connsiteX1033" fmla="*/ 1299166 w 2206740"/>
              <a:gd name="connsiteY1033" fmla="*/ 86836 h 212703"/>
              <a:gd name="connsiteX1034" fmla="*/ 1301244 w 2206740"/>
              <a:gd name="connsiteY1034" fmla="*/ 85082 h 212703"/>
              <a:gd name="connsiteX1035" fmla="*/ 1302768 w 2206740"/>
              <a:gd name="connsiteY1035" fmla="*/ 86375 h 212703"/>
              <a:gd name="connsiteX1036" fmla="*/ 1293118 w 2206740"/>
              <a:gd name="connsiteY1036" fmla="*/ 40432 h 212703"/>
              <a:gd name="connsiteX1037" fmla="*/ 1295472 w 2206740"/>
              <a:gd name="connsiteY1037" fmla="*/ 41587 h 212703"/>
              <a:gd name="connsiteX1038" fmla="*/ 1293441 w 2206740"/>
              <a:gd name="connsiteY1038" fmla="*/ 42557 h 212703"/>
              <a:gd name="connsiteX1039" fmla="*/ 1290855 w 2206740"/>
              <a:gd name="connsiteY1039" fmla="*/ 41448 h 212703"/>
              <a:gd name="connsiteX1040" fmla="*/ 1293164 w 2206740"/>
              <a:gd name="connsiteY1040" fmla="*/ 40432 h 212703"/>
              <a:gd name="connsiteX1041" fmla="*/ 1267861 w 2206740"/>
              <a:gd name="connsiteY1041" fmla="*/ 50775 h 212703"/>
              <a:gd name="connsiteX1042" fmla="*/ 1270585 w 2206740"/>
              <a:gd name="connsiteY1042" fmla="*/ 52530 h 212703"/>
              <a:gd name="connsiteX1043" fmla="*/ 1267861 w 2206740"/>
              <a:gd name="connsiteY1043" fmla="*/ 53453 h 212703"/>
              <a:gd name="connsiteX1044" fmla="*/ 1265044 w 2206740"/>
              <a:gd name="connsiteY1044" fmla="*/ 52022 h 212703"/>
              <a:gd name="connsiteX1045" fmla="*/ 1267861 w 2206740"/>
              <a:gd name="connsiteY1045" fmla="*/ 50775 h 212703"/>
              <a:gd name="connsiteX1046" fmla="*/ 1255671 w 2206740"/>
              <a:gd name="connsiteY1046" fmla="*/ 63103 h 212703"/>
              <a:gd name="connsiteX1047" fmla="*/ 1257934 w 2206740"/>
              <a:gd name="connsiteY1047" fmla="*/ 64119 h 212703"/>
              <a:gd name="connsiteX1048" fmla="*/ 1257472 w 2206740"/>
              <a:gd name="connsiteY1048" fmla="*/ 64535 h 212703"/>
              <a:gd name="connsiteX1049" fmla="*/ 1255717 w 2206740"/>
              <a:gd name="connsiteY1049" fmla="*/ 64535 h 212703"/>
              <a:gd name="connsiteX1050" fmla="*/ 1255117 w 2206740"/>
              <a:gd name="connsiteY1050" fmla="*/ 64535 h 212703"/>
              <a:gd name="connsiteX1051" fmla="*/ 1253317 w 2206740"/>
              <a:gd name="connsiteY1051" fmla="*/ 63658 h 212703"/>
              <a:gd name="connsiteX1052" fmla="*/ 1255671 w 2206740"/>
              <a:gd name="connsiteY1052" fmla="*/ 63103 h 212703"/>
              <a:gd name="connsiteX1053" fmla="*/ 1248099 w 2206740"/>
              <a:gd name="connsiteY1053" fmla="*/ 9820 h 212703"/>
              <a:gd name="connsiteX1054" fmla="*/ 1250638 w 2206740"/>
              <a:gd name="connsiteY1054" fmla="*/ 8527 h 212703"/>
              <a:gd name="connsiteX1055" fmla="*/ 1252116 w 2206740"/>
              <a:gd name="connsiteY1055" fmla="*/ 9266 h 212703"/>
              <a:gd name="connsiteX1056" fmla="*/ 1252116 w 2206740"/>
              <a:gd name="connsiteY1056" fmla="*/ 9958 h 212703"/>
              <a:gd name="connsiteX1057" fmla="*/ 1252116 w 2206740"/>
              <a:gd name="connsiteY1057" fmla="*/ 10651 h 212703"/>
              <a:gd name="connsiteX1058" fmla="*/ 1250685 w 2206740"/>
              <a:gd name="connsiteY1058" fmla="*/ 11390 h 212703"/>
              <a:gd name="connsiteX1059" fmla="*/ 1248099 w 2206740"/>
              <a:gd name="connsiteY1059" fmla="*/ 10836 h 212703"/>
              <a:gd name="connsiteX1060" fmla="*/ 1248099 w 2206740"/>
              <a:gd name="connsiteY1060" fmla="*/ 9820 h 212703"/>
              <a:gd name="connsiteX1061" fmla="*/ 1249299 w 2206740"/>
              <a:gd name="connsiteY1061" fmla="*/ 45512 h 212703"/>
              <a:gd name="connsiteX1062" fmla="*/ 1249715 w 2206740"/>
              <a:gd name="connsiteY1062" fmla="*/ 46804 h 212703"/>
              <a:gd name="connsiteX1063" fmla="*/ 1248792 w 2206740"/>
              <a:gd name="connsiteY1063" fmla="*/ 47497 h 212703"/>
              <a:gd name="connsiteX1064" fmla="*/ 1246575 w 2206740"/>
              <a:gd name="connsiteY1064" fmla="*/ 47497 h 212703"/>
              <a:gd name="connsiteX1065" fmla="*/ 1245329 w 2206740"/>
              <a:gd name="connsiteY1065" fmla="*/ 47358 h 212703"/>
              <a:gd name="connsiteX1066" fmla="*/ 1244913 w 2206740"/>
              <a:gd name="connsiteY1066" fmla="*/ 46804 h 212703"/>
              <a:gd name="connsiteX1067" fmla="*/ 1249299 w 2206740"/>
              <a:gd name="connsiteY1067" fmla="*/ 45465 h 212703"/>
              <a:gd name="connsiteX1068" fmla="*/ 1220395 w 2206740"/>
              <a:gd name="connsiteY1068" fmla="*/ 23533 h 212703"/>
              <a:gd name="connsiteX1069" fmla="*/ 1223258 w 2206740"/>
              <a:gd name="connsiteY1069" fmla="*/ 23533 h 212703"/>
              <a:gd name="connsiteX1070" fmla="*/ 1225982 w 2206740"/>
              <a:gd name="connsiteY1070" fmla="*/ 25611 h 212703"/>
              <a:gd name="connsiteX1071" fmla="*/ 1221780 w 2206740"/>
              <a:gd name="connsiteY1071" fmla="*/ 26165 h 212703"/>
              <a:gd name="connsiteX1072" fmla="*/ 1220395 w 2206740"/>
              <a:gd name="connsiteY1072" fmla="*/ 23533 h 212703"/>
              <a:gd name="connsiteX1073" fmla="*/ 1222011 w 2206740"/>
              <a:gd name="connsiteY1073" fmla="*/ 36969 h 212703"/>
              <a:gd name="connsiteX1074" fmla="*/ 1222011 w 2206740"/>
              <a:gd name="connsiteY1074" fmla="*/ 36969 h 212703"/>
              <a:gd name="connsiteX1075" fmla="*/ 1222242 w 2206740"/>
              <a:gd name="connsiteY1075" fmla="*/ 36924 h 212703"/>
              <a:gd name="connsiteX1076" fmla="*/ 1222242 w 2206740"/>
              <a:gd name="connsiteY1076" fmla="*/ 37016 h 212703"/>
              <a:gd name="connsiteX1077" fmla="*/ 1225197 w 2206740"/>
              <a:gd name="connsiteY1077" fmla="*/ 37847 h 212703"/>
              <a:gd name="connsiteX1078" fmla="*/ 1221688 w 2206740"/>
              <a:gd name="connsiteY1078" fmla="*/ 39740 h 212703"/>
              <a:gd name="connsiteX1079" fmla="*/ 1221688 w 2206740"/>
              <a:gd name="connsiteY1079" fmla="*/ 39878 h 212703"/>
              <a:gd name="connsiteX1080" fmla="*/ 1220857 w 2206740"/>
              <a:gd name="connsiteY1080" fmla="*/ 40294 h 212703"/>
              <a:gd name="connsiteX1081" fmla="*/ 1221550 w 2206740"/>
              <a:gd name="connsiteY1081" fmla="*/ 39786 h 212703"/>
              <a:gd name="connsiteX1082" fmla="*/ 1221734 w 2206740"/>
              <a:gd name="connsiteY1082" fmla="*/ 39786 h 212703"/>
              <a:gd name="connsiteX1083" fmla="*/ 1222288 w 2206740"/>
              <a:gd name="connsiteY1083" fmla="*/ 37062 h 212703"/>
              <a:gd name="connsiteX1084" fmla="*/ 1222150 w 2206740"/>
              <a:gd name="connsiteY1084" fmla="*/ 37062 h 212703"/>
              <a:gd name="connsiteX1085" fmla="*/ 1170482 w 2206740"/>
              <a:gd name="connsiteY1085" fmla="*/ 16146 h 212703"/>
              <a:gd name="connsiteX1086" fmla="*/ 1169651 w 2206740"/>
              <a:gd name="connsiteY1086" fmla="*/ 15684 h 212703"/>
              <a:gd name="connsiteX1087" fmla="*/ 1170667 w 2206740"/>
              <a:gd name="connsiteY1087" fmla="*/ 16053 h 212703"/>
              <a:gd name="connsiteX1088" fmla="*/ 1170667 w 2206740"/>
              <a:gd name="connsiteY1088" fmla="*/ 16100 h 212703"/>
              <a:gd name="connsiteX1089" fmla="*/ 1181241 w 2206740"/>
              <a:gd name="connsiteY1089" fmla="*/ 17946 h 212703"/>
              <a:gd name="connsiteX1090" fmla="*/ 1185581 w 2206740"/>
              <a:gd name="connsiteY1090" fmla="*/ 20394 h 212703"/>
              <a:gd name="connsiteX1091" fmla="*/ 1177316 w 2206740"/>
              <a:gd name="connsiteY1091" fmla="*/ 21548 h 212703"/>
              <a:gd name="connsiteX1092" fmla="*/ 1171821 w 2206740"/>
              <a:gd name="connsiteY1092" fmla="*/ 19840 h 212703"/>
              <a:gd name="connsiteX1093" fmla="*/ 1170667 w 2206740"/>
              <a:gd name="connsiteY1093" fmla="*/ 16146 h 212703"/>
              <a:gd name="connsiteX1094" fmla="*/ 1170529 w 2206740"/>
              <a:gd name="connsiteY1094" fmla="*/ 16146 h 212703"/>
              <a:gd name="connsiteX1095" fmla="*/ 1185766 w 2206740"/>
              <a:gd name="connsiteY1095" fmla="*/ 98564 h 212703"/>
              <a:gd name="connsiteX1096" fmla="*/ 1187105 w 2206740"/>
              <a:gd name="connsiteY1096" fmla="*/ 98980 h 212703"/>
              <a:gd name="connsiteX1097" fmla="*/ 1185396 w 2206740"/>
              <a:gd name="connsiteY1097" fmla="*/ 101196 h 212703"/>
              <a:gd name="connsiteX1098" fmla="*/ 1183872 w 2206740"/>
              <a:gd name="connsiteY1098" fmla="*/ 101289 h 212703"/>
              <a:gd name="connsiteX1099" fmla="*/ 1183365 w 2206740"/>
              <a:gd name="connsiteY1099" fmla="*/ 100411 h 212703"/>
              <a:gd name="connsiteX1100" fmla="*/ 1184519 w 2206740"/>
              <a:gd name="connsiteY1100" fmla="*/ 98934 h 212703"/>
              <a:gd name="connsiteX1101" fmla="*/ 1185673 w 2206740"/>
              <a:gd name="connsiteY1101" fmla="*/ 98610 h 212703"/>
              <a:gd name="connsiteX1102" fmla="*/ 1183318 w 2206740"/>
              <a:gd name="connsiteY1102" fmla="*/ 140120 h 212703"/>
              <a:gd name="connsiteX1103" fmla="*/ 1183365 w 2206740"/>
              <a:gd name="connsiteY1103" fmla="*/ 141135 h 212703"/>
              <a:gd name="connsiteX1104" fmla="*/ 1182349 w 2206740"/>
              <a:gd name="connsiteY1104" fmla="*/ 141782 h 212703"/>
              <a:gd name="connsiteX1105" fmla="*/ 1181333 w 2206740"/>
              <a:gd name="connsiteY1105" fmla="*/ 141644 h 212703"/>
              <a:gd name="connsiteX1106" fmla="*/ 1178886 w 2206740"/>
              <a:gd name="connsiteY1106" fmla="*/ 140212 h 212703"/>
              <a:gd name="connsiteX1107" fmla="*/ 1178516 w 2206740"/>
              <a:gd name="connsiteY1107" fmla="*/ 139566 h 212703"/>
              <a:gd name="connsiteX1108" fmla="*/ 1178516 w 2206740"/>
              <a:gd name="connsiteY1108" fmla="*/ 138642 h 212703"/>
              <a:gd name="connsiteX1109" fmla="*/ 1179948 w 2206740"/>
              <a:gd name="connsiteY1109" fmla="*/ 138319 h 212703"/>
              <a:gd name="connsiteX1110" fmla="*/ 1183272 w 2206740"/>
              <a:gd name="connsiteY1110" fmla="*/ 140166 h 212703"/>
              <a:gd name="connsiteX1111" fmla="*/ 1164018 w 2206740"/>
              <a:gd name="connsiteY1111" fmla="*/ 111723 h 212703"/>
              <a:gd name="connsiteX1112" fmla="*/ 1164849 w 2206740"/>
              <a:gd name="connsiteY1112" fmla="*/ 111446 h 212703"/>
              <a:gd name="connsiteX1113" fmla="*/ 1166465 w 2206740"/>
              <a:gd name="connsiteY1113" fmla="*/ 112739 h 212703"/>
              <a:gd name="connsiteX1114" fmla="*/ 1163787 w 2206740"/>
              <a:gd name="connsiteY1114" fmla="*/ 114124 h 212703"/>
              <a:gd name="connsiteX1115" fmla="*/ 1162910 w 2206740"/>
              <a:gd name="connsiteY1115" fmla="*/ 113801 h 212703"/>
              <a:gd name="connsiteX1116" fmla="*/ 1162910 w 2206740"/>
              <a:gd name="connsiteY1116" fmla="*/ 113109 h 212703"/>
              <a:gd name="connsiteX1117" fmla="*/ 1164064 w 2206740"/>
              <a:gd name="connsiteY1117" fmla="*/ 111723 h 212703"/>
              <a:gd name="connsiteX1118" fmla="*/ 1147581 w 2206740"/>
              <a:gd name="connsiteY1118" fmla="*/ 17438 h 212703"/>
              <a:gd name="connsiteX1119" fmla="*/ 1148781 w 2206740"/>
              <a:gd name="connsiteY1119" fmla="*/ 17485 h 212703"/>
              <a:gd name="connsiteX1120" fmla="*/ 1149474 w 2206740"/>
              <a:gd name="connsiteY1120" fmla="*/ 18685 h 212703"/>
              <a:gd name="connsiteX1121" fmla="*/ 1147627 w 2206740"/>
              <a:gd name="connsiteY1121" fmla="*/ 22702 h 212703"/>
              <a:gd name="connsiteX1122" fmla="*/ 1140285 w 2206740"/>
              <a:gd name="connsiteY1122" fmla="*/ 21686 h 212703"/>
              <a:gd name="connsiteX1123" fmla="*/ 1139316 w 2206740"/>
              <a:gd name="connsiteY1123" fmla="*/ 20717 h 212703"/>
              <a:gd name="connsiteX1124" fmla="*/ 1147534 w 2206740"/>
              <a:gd name="connsiteY1124" fmla="*/ 17438 h 212703"/>
              <a:gd name="connsiteX1125" fmla="*/ 1125787 w 2206740"/>
              <a:gd name="connsiteY1125" fmla="*/ 34338 h 212703"/>
              <a:gd name="connsiteX1126" fmla="*/ 1128465 w 2206740"/>
              <a:gd name="connsiteY1126" fmla="*/ 37062 h 212703"/>
              <a:gd name="connsiteX1127" fmla="*/ 1128696 w 2206740"/>
              <a:gd name="connsiteY1127" fmla="*/ 37062 h 212703"/>
              <a:gd name="connsiteX1128" fmla="*/ 1128696 w 2206740"/>
              <a:gd name="connsiteY1128" fmla="*/ 37247 h 212703"/>
              <a:gd name="connsiteX1129" fmla="*/ 1128511 w 2206740"/>
              <a:gd name="connsiteY1129" fmla="*/ 37108 h 212703"/>
              <a:gd name="connsiteX1130" fmla="*/ 1128511 w 2206740"/>
              <a:gd name="connsiteY1130" fmla="*/ 37016 h 212703"/>
              <a:gd name="connsiteX1131" fmla="*/ 1123894 w 2206740"/>
              <a:gd name="connsiteY1131" fmla="*/ 36231 h 212703"/>
              <a:gd name="connsiteX1132" fmla="*/ 1122463 w 2206740"/>
              <a:gd name="connsiteY1132" fmla="*/ 34615 h 212703"/>
              <a:gd name="connsiteX1133" fmla="*/ 1125833 w 2206740"/>
              <a:gd name="connsiteY1133" fmla="*/ 34292 h 212703"/>
              <a:gd name="connsiteX1134" fmla="*/ 1120846 w 2206740"/>
              <a:gd name="connsiteY1134" fmla="*/ 56593 h 212703"/>
              <a:gd name="connsiteX1135" fmla="*/ 1118076 w 2206740"/>
              <a:gd name="connsiteY1135" fmla="*/ 57424 h 212703"/>
              <a:gd name="connsiteX1136" fmla="*/ 1117291 w 2206740"/>
              <a:gd name="connsiteY1136" fmla="*/ 55947 h 212703"/>
              <a:gd name="connsiteX1137" fmla="*/ 1120062 w 2206740"/>
              <a:gd name="connsiteY1137" fmla="*/ 54885 h 212703"/>
              <a:gd name="connsiteX1138" fmla="*/ 1120846 w 2206740"/>
              <a:gd name="connsiteY1138" fmla="*/ 56593 h 212703"/>
              <a:gd name="connsiteX1139" fmla="*/ 1115444 w 2206740"/>
              <a:gd name="connsiteY1139" fmla="*/ 31013 h 212703"/>
              <a:gd name="connsiteX1140" fmla="*/ 1118169 w 2206740"/>
              <a:gd name="connsiteY1140" fmla="*/ 31706 h 212703"/>
              <a:gd name="connsiteX1141" fmla="*/ 1116091 w 2206740"/>
              <a:gd name="connsiteY1141" fmla="*/ 33922 h 212703"/>
              <a:gd name="connsiteX1142" fmla="*/ 1114151 w 2206740"/>
              <a:gd name="connsiteY1142" fmla="*/ 32583 h 212703"/>
              <a:gd name="connsiteX1143" fmla="*/ 1115444 w 2206740"/>
              <a:gd name="connsiteY1143" fmla="*/ 31013 h 212703"/>
              <a:gd name="connsiteX1144" fmla="*/ 1112859 w 2206740"/>
              <a:gd name="connsiteY1144" fmla="*/ 77325 h 212703"/>
              <a:gd name="connsiteX1145" fmla="*/ 1115675 w 2206740"/>
              <a:gd name="connsiteY1145" fmla="*/ 77556 h 212703"/>
              <a:gd name="connsiteX1146" fmla="*/ 1119415 w 2206740"/>
              <a:gd name="connsiteY1146" fmla="*/ 79818 h 212703"/>
              <a:gd name="connsiteX1147" fmla="*/ 1119415 w 2206740"/>
              <a:gd name="connsiteY1147" fmla="*/ 80511 h 212703"/>
              <a:gd name="connsiteX1148" fmla="*/ 1118815 w 2206740"/>
              <a:gd name="connsiteY1148" fmla="*/ 80880 h 212703"/>
              <a:gd name="connsiteX1149" fmla="*/ 1117337 w 2206740"/>
              <a:gd name="connsiteY1149" fmla="*/ 80003 h 212703"/>
              <a:gd name="connsiteX1150" fmla="*/ 1112812 w 2206740"/>
              <a:gd name="connsiteY1150" fmla="*/ 78710 h 212703"/>
              <a:gd name="connsiteX1151" fmla="*/ 1112212 w 2206740"/>
              <a:gd name="connsiteY1151" fmla="*/ 77879 h 212703"/>
              <a:gd name="connsiteX1152" fmla="*/ 1112812 w 2206740"/>
              <a:gd name="connsiteY1152" fmla="*/ 77371 h 212703"/>
              <a:gd name="connsiteX1153" fmla="*/ 1113413 w 2206740"/>
              <a:gd name="connsiteY1153" fmla="*/ 118188 h 212703"/>
              <a:gd name="connsiteX1154" fmla="*/ 1114983 w 2206740"/>
              <a:gd name="connsiteY1154" fmla="*/ 119619 h 212703"/>
              <a:gd name="connsiteX1155" fmla="*/ 1112905 w 2206740"/>
              <a:gd name="connsiteY1155" fmla="*/ 119896 h 212703"/>
              <a:gd name="connsiteX1156" fmla="*/ 1111797 w 2206740"/>
              <a:gd name="connsiteY1156" fmla="*/ 118926 h 212703"/>
              <a:gd name="connsiteX1157" fmla="*/ 1113413 w 2206740"/>
              <a:gd name="connsiteY1157" fmla="*/ 118188 h 212703"/>
              <a:gd name="connsiteX1158" fmla="*/ 1114659 w 2206740"/>
              <a:gd name="connsiteY1158" fmla="*/ 142475 h 212703"/>
              <a:gd name="connsiteX1159" fmla="*/ 1117199 w 2206740"/>
              <a:gd name="connsiteY1159" fmla="*/ 142336 h 212703"/>
              <a:gd name="connsiteX1160" fmla="*/ 1117799 w 2206740"/>
              <a:gd name="connsiteY1160" fmla="*/ 142890 h 212703"/>
              <a:gd name="connsiteX1161" fmla="*/ 1114890 w 2206740"/>
              <a:gd name="connsiteY1161" fmla="*/ 143814 h 212703"/>
              <a:gd name="connsiteX1162" fmla="*/ 1112720 w 2206740"/>
              <a:gd name="connsiteY1162" fmla="*/ 143213 h 212703"/>
              <a:gd name="connsiteX1163" fmla="*/ 1114659 w 2206740"/>
              <a:gd name="connsiteY1163" fmla="*/ 142428 h 212703"/>
              <a:gd name="connsiteX1164" fmla="*/ 1105702 w 2206740"/>
              <a:gd name="connsiteY1164" fmla="*/ 29166 h 212703"/>
              <a:gd name="connsiteX1165" fmla="*/ 1106117 w 2206740"/>
              <a:gd name="connsiteY1165" fmla="*/ 29397 h 212703"/>
              <a:gd name="connsiteX1166" fmla="*/ 1108195 w 2206740"/>
              <a:gd name="connsiteY1166" fmla="*/ 29674 h 212703"/>
              <a:gd name="connsiteX1167" fmla="*/ 1110965 w 2206740"/>
              <a:gd name="connsiteY1167" fmla="*/ 30644 h 212703"/>
              <a:gd name="connsiteX1168" fmla="*/ 1110365 w 2206740"/>
              <a:gd name="connsiteY1168" fmla="*/ 31198 h 212703"/>
              <a:gd name="connsiteX1169" fmla="*/ 1107364 w 2206740"/>
              <a:gd name="connsiteY1169" fmla="*/ 31198 h 212703"/>
              <a:gd name="connsiteX1170" fmla="*/ 1105563 w 2206740"/>
              <a:gd name="connsiteY1170" fmla="*/ 31198 h 212703"/>
              <a:gd name="connsiteX1171" fmla="*/ 1103763 w 2206740"/>
              <a:gd name="connsiteY1171" fmla="*/ 30644 h 212703"/>
              <a:gd name="connsiteX1172" fmla="*/ 1105702 w 2206740"/>
              <a:gd name="connsiteY1172" fmla="*/ 29166 h 212703"/>
              <a:gd name="connsiteX1173" fmla="*/ 1101685 w 2206740"/>
              <a:gd name="connsiteY1173" fmla="*/ 33784 h 212703"/>
              <a:gd name="connsiteX1174" fmla="*/ 1106071 w 2206740"/>
              <a:gd name="connsiteY1174" fmla="*/ 32306 h 212703"/>
              <a:gd name="connsiteX1175" fmla="*/ 1109811 w 2206740"/>
              <a:gd name="connsiteY1175" fmla="*/ 34569 h 212703"/>
              <a:gd name="connsiteX1176" fmla="*/ 1105425 w 2206740"/>
              <a:gd name="connsiteY1176" fmla="*/ 36231 h 212703"/>
              <a:gd name="connsiteX1177" fmla="*/ 1101731 w 2206740"/>
              <a:gd name="connsiteY1177" fmla="*/ 33830 h 212703"/>
              <a:gd name="connsiteX1178" fmla="*/ 1108288 w 2206740"/>
              <a:gd name="connsiteY1178" fmla="*/ 135733 h 212703"/>
              <a:gd name="connsiteX1179" fmla="*/ 1105286 w 2206740"/>
              <a:gd name="connsiteY1179" fmla="*/ 136195 h 212703"/>
              <a:gd name="connsiteX1180" fmla="*/ 1105055 w 2206740"/>
              <a:gd name="connsiteY1180" fmla="*/ 134856 h 212703"/>
              <a:gd name="connsiteX1181" fmla="*/ 1108472 w 2206740"/>
              <a:gd name="connsiteY1181" fmla="*/ 133286 h 212703"/>
              <a:gd name="connsiteX1182" fmla="*/ 1108288 w 2206740"/>
              <a:gd name="connsiteY1182" fmla="*/ 135733 h 212703"/>
              <a:gd name="connsiteX1183" fmla="*/ 1097806 w 2206740"/>
              <a:gd name="connsiteY1183" fmla="*/ 80418 h 212703"/>
              <a:gd name="connsiteX1184" fmla="*/ 1100623 w 2206740"/>
              <a:gd name="connsiteY1184" fmla="*/ 79356 h 212703"/>
              <a:gd name="connsiteX1185" fmla="*/ 1105887 w 2206740"/>
              <a:gd name="connsiteY1185" fmla="*/ 80372 h 212703"/>
              <a:gd name="connsiteX1186" fmla="*/ 1107318 w 2206740"/>
              <a:gd name="connsiteY1186" fmla="*/ 82404 h 212703"/>
              <a:gd name="connsiteX1187" fmla="*/ 1106718 w 2206740"/>
              <a:gd name="connsiteY1187" fmla="*/ 82912 h 212703"/>
              <a:gd name="connsiteX1188" fmla="*/ 1104917 w 2206740"/>
              <a:gd name="connsiteY1188" fmla="*/ 82542 h 212703"/>
              <a:gd name="connsiteX1189" fmla="*/ 1101362 w 2206740"/>
              <a:gd name="connsiteY1189" fmla="*/ 81480 h 212703"/>
              <a:gd name="connsiteX1190" fmla="*/ 1099746 w 2206740"/>
              <a:gd name="connsiteY1190" fmla="*/ 81480 h 212703"/>
              <a:gd name="connsiteX1191" fmla="*/ 1098868 w 2206740"/>
              <a:gd name="connsiteY1191" fmla="*/ 82219 h 212703"/>
              <a:gd name="connsiteX1192" fmla="*/ 1098776 w 2206740"/>
              <a:gd name="connsiteY1192" fmla="*/ 83235 h 212703"/>
              <a:gd name="connsiteX1193" fmla="*/ 1097298 w 2206740"/>
              <a:gd name="connsiteY1193" fmla="*/ 83558 h 212703"/>
              <a:gd name="connsiteX1194" fmla="*/ 1096467 w 2206740"/>
              <a:gd name="connsiteY1194" fmla="*/ 82865 h 212703"/>
              <a:gd name="connsiteX1195" fmla="*/ 1097714 w 2206740"/>
              <a:gd name="connsiteY1195" fmla="*/ 80372 h 212703"/>
              <a:gd name="connsiteX1196" fmla="*/ 1097899 w 2206740"/>
              <a:gd name="connsiteY1196" fmla="*/ 133194 h 212703"/>
              <a:gd name="connsiteX1197" fmla="*/ 1100761 w 2206740"/>
              <a:gd name="connsiteY1197" fmla="*/ 135179 h 212703"/>
              <a:gd name="connsiteX1198" fmla="*/ 1098360 w 2206740"/>
              <a:gd name="connsiteY1198" fmla="*/ 136334 h 212703"/>
              <a:gd name="connsiteX1199" fmla="*/ 1094759 w 2206740"/>
              <a:gd name="connsiteY1199" fmla="*/ 134902 h 212703"/>
              <a:gd name="connsiteX1200" fmla="*/ 1097899 w 2206740"/>
              <a:gd name="connsiteY1200" fmla="*/ 133240 h 212703"/>
              <a:gd name="connsiteX1201" fmla="*/ 1053711 w 2206740"/>
              <a:gd name="connsiteY1201" fmla="*/ 97826 h 212703"/>
              <a:gd name="connsiteX1202" fmla="*/ 1057959 w 2206740"/>
              <a:gd name="connsiteY1202" fmla="*/ 99534 h 212703"/>
              <a:gd name="connsiteX1203" fmla="*/ 1056759 w 2206740"/>
              <a:gd name="connsiteY1203" fmla="*/ 99903 h 212703"/>
              <a:gd name="connsiteX1204" fmla="*/ 1053342 w 2206740"/>
              <a:gd name="connsiteY1204" fmla="*/ 98980 h 212703"/>
              <a:gd name="connsiteX1205" fmla="*/ 1053711 w 2206740"/>
              <a:gd name="connsiteY1205" fmla="*/ 97826 h 212703"/>
              <a:gd name="connsiteX1206" fmla="*/ 1043045 w 2206740"/>
              <a:gd name="connsiteY1206" fmla="*/ 63704 h 212703"/>
              <a:gd name="connsiteX1207" fmla="*/ 1044938 w 2206740"/>
              <a:gd name="connsiteY1207" fmla="*/ 65505 h 212703"/>
              <a:gd name="connsiteX1208" fmla="*/ 1042076 w 2206740"/>
              <a:gd name="connsiteY1208" fmla="*/ 66520 h 212703"/>
              <a:gd name="connsiteX1209" fmla="*/ 1040136 w 2206740"/>
              <a:gd name="connsiteY1209" fmla="*/ 65135 h 212703"/>
              <a:gd name="connsiteX1210" fmla="*/ 1043045 w 2206740"/>
              <a:gd name="connsiteY1210" fmla="*/ 63750 h 212703"/>
              <a:gd name="connsiteX1211" fmla="*/ 1044707 w 2206740"/>
              <a:gd name="connsiteY1211" fmla="*/ 153141 h 212703"/>
              <a:gd name="connsiteX1212" fmla="*/ 1043738 w 2206740"/>
              <a:gd name="connsiteY1212" fmla="*/ 153833 h 212703"/>
              <a:gd name="connsiteX1213" fmla="*/ 1042583 w 2206740"/>
              <a:gd name="connsiteY1213" fmla="*/ 153833 h 212703"/>
              <a:gd name="connsiteX1214" fmla="*/ 1041014 w 2206740"/>
              <a:gd name="connsiteY1214" fmla="*/ 152817 h 212703"/>
              <a:gd name="connsiteX1215" fmla="*/ 1042214 w 2206740"/>
              <a:gd name="connsiteY1215" fmla="*/ 151386 h 212703"/>
              <a:gd name="connsiteX1216" fmla="*/ 1043461 w 2206740"/>
              <a:gd name="connsiteY1216" fmla="*/ 151386 h 212703"/>
              <a:gd name="connsiteX1217" fmla="*/ 1044661 w 2206740"/>
              <a:gd name="connsiteY1217" fmla="*/ 153187 h 212703"/>
              <a:gd name="connsiteX1218" fmla="*/ 1041152 w 2206740"/>
              <a:gd name="connsiteY1218" fmla="*/ 74093 h 212703"/>
              <a:gd name="connsiteX1219" fmla="*/ 1040644 w 2206740"/>
              <a:gd name="connsiteY1219" fmla="*/ 74693 h 212703"/>
              <a:gd name="connsiteX1220" fmla="*/ 1032841 w 2206740"/>
              <a:gd name="connsiteY1220" fmla="*/ 75293 h 212703"/>
              <a:gd name="connsiteX1221" fmla="*/ 1031363 w 2206740"/>
              <a:gd name="connsiteY1221" fmla="*/ 74185 h 212703"/>
              <a:gd name="connsiteX1222" fmla="*/ 1032287 w 2206740"/>
              <a:gd name="connsiteY1222" fmla="*/ 73769 h 212703"/>
              <a:gd name="connsiteX1223" fmla="*/ 1039351 w 2206740"/>
              <a:gd name="connsiteY1223" fmla="*/ 72892 h 212703"/>
              <a:gd name="connsiteX1224" fmla="*/ 1041152 w 2206740"/>
              <a:gd name="connsiteY1224" fmla="*/ 74093 h 212703"/>
              <a:gd name="connsiteX1225" fmla="*/ 1007538 w 2206740"/>
              <a:gd name="connsiteY1225" fmla="*/ 95425 h 212703"/>
              <a:gd name="connsiteX1226" fmla="*/ 1013864 w 2206740"/>
              <a:gd name="connsiteY1226" fmla="*/ 96856 h 212703"/>
              <a:gd name="connsiteX1227" fmla="*/ 1014141 w 2206740"/>
              <a:gd name="connsiteY1227" fmla="*/ 96856 h 212703"/>
              <a:gd name="connsiteX1228" fmla="*/ 1014141 w 2206740"/>
              <a:gd name="connsiteY1228" fmla="*/ 97040 h 212703"/>
              <a:gd name="connsiteX1229" fmla="*/ 1016727 w 2206740"/>
              <a:gd name="connsiteY1229" fmla="*/ 98333 h 212703"/>
              <a:gd name="connsiteX1230" fmla="*/ 1016588 w 2206740"/>
              <a:gd name="connsiteY1230" fmla="*/ 99442 h 212703"/>
              <a:gd name="connsiteX1231" fmla="*/ 1014695 w 2206740"/>
              <a:gd name="connsiteY1231" fmla="*/ 98887 h 212703"/>
              <a:gd name="connsiteX1232" fmla="*/ 1014141 w 2206740"/>
              <a:gd name="connsiteY1232" fmla="*/ 97040 h 212703"/>
              <a:gd name="connsiteX1233" fmla="*/ 1013910 w 2206740"/>
              <a:gd name="connsiteY1233" fmla="*/ 96948 h 212703"/>
              <a:gd name="connsiteX1234" fmla="*/ 1013864 w 2206740"/>
              <a:gd name="connsiteY1234" fmla="*/ 96948 h 212703"/>
              <a:gd name="connsiteX1235" fmla="*/ 1008046 w 2206740"/>
              <a:gd name="connsiteY1235" fmla="*/ 97872 h 212703"/>
              <a:gd name="connsiteX1236" fmla="*/ 1004260 w 2206740"/>
              <a:gd name="connsiteY1236" fmla="*/ 97317 h 212703"/>
              <a:gd name="connsiteX1237" fmla="*/ 1007538 w 2206740"/>
              <a:gd name="connsiteY1237" fmla="*/ 95563 h 212703"/>
              <a:gd name="connsiteX1238" fmla="*/ 995949 w 2206740"/>
              <a:gd name="connsiteY1238" fmla="*/ 19563 h 212703"/>
              <a:gd name="connsiteX1239" fmla="*/ 997426 w 2206740"/>
              <a:gd name="connsiteY1239" fmla="*/ 20532 h 212703"/>
              <a:gd name="connsiteX1240" fmla="*/ 993963 w 2206740"/>
              <a:gd name="connsiteY1240" fmla="*/ 21594 h 212703"/>
              <a:gd name="connsiteX1241" fmla="*/ 992394 w 2206740"/>
              <a:gd name="connsiteY1241" fmla="*/ 20763 h 212703"/>
              <a:gd name="connsiteX1242" fmla="*/ 995903 w 2206740"/>
              <a:gd name="connsiteY1242" fmla="*/ 19609 h 212703"/>
              <a:gd name="connsiteX1243" fmla="*/ 999735 w 2206740"/>
              <a:gd name="connsiteY1243" fmla="*/ 118557 h 212703"/>
              <a:gd name="connsiteX1244" fmla="*/ 999504 w 2206740"/>
              <a:gd name="connsiteY1244" fmla="*/ 119065 h 212703"/>
              <a:gd name="connsiteX1245" fmla="*/ 997426 w 2206740"/>
              <a:gd name="connsiteY1245" fmla="*/ 119342 h 212703"/>
              <a:gd name="connsiteX1246" fmla="*/ 995256 w 2206740"/>
              <a:gd name="connsiteY1246" fmla="*/ 117772 h 212703"/>
              <a:gd name="connsiteX1247" fmla="*/ 995256 w 2206740"/>
              <a:gd name="connsiteY1247" fmla="*/ 117403 h 212703"/>
              <a:gd name="connsiteX1248" fmla="*/ 995626 w 2206740"/>
              <a:gd name="connsiteY1248" fmla="*/ 117126 h 212703"/>
              <a:gd name="connsiteX1249" fmla="*/ 996041 w 2206740"/>
              <a:gd name="connsiteY1249" fmla="*/ 117126 h 212703"/>
              <a:gd name="connsiteX1250" fmla="*/ 999781 w 2206740"/>
              <a:gd name="connsiteY1250" fmla="*/ 118603 h 212703"/>
              <a:gd name="connsiteX1251" fmla="*/ 992255 w 2206740"/>
              <a:gd name="connsiteY1251" fmla="*/ 51791 h 212703"/>
              <a:gd name="connsiteX1252" fmla="*/ 994010 w 2206740"/>
              <a:gd name="connsiteY1252" fmla="*/ 51791 h 212703"/>
              <a:gd name="connsiteX1253" fmla="*/ 994610 w 2206740"/>
              <a:gd name="connsiteY1253" fmla="*/ 51791 h 212703"/>
              <a:gd name="connsiteX1254" fmla="*/ 996411 w 2206740"/>
              <a:gd name="connsiteY1254" fmla="*/ 52668 h 212703"/>
              <a:gd name="connsiteX1255" fmla="*/ 994056 w 2206740"/>
              <a:gd name="connsiteY1255" fmla="*/ 53222 h 212703"/>
              <a:gd name="connsiteX1256" fmla="*/ 991793 w 2206740"/>
              <a:gd name="connsiteY1256" fmla="*/ 52207 h 212703"/>
              <a:gd name="connsiteX1257" fmla="*/ 992255 w 2206740"/>
              <a:gd name="connsiteY1257" fmla="*/ 51791 h 212703"/>
              <a:gd name="connsiteX1258" fmla="*/ 988192 w 2206740"/>
              <a:gd name="connsiteY1258" fmla="*/ 120081 h 212703"/>
              <a:gd name="connsiteX1259" fmla="*/ 989161 w 2206740"/>
              <a:gd name="connsiteY1259" fmla="*/ 119850 h 212703"/>
              <a:gd name="connsiteX1260" fmla="*/ 991378 w 2206740"/>
              <a:gd name="connsiteY1260" fmla="*/ 120773 h 212703"/>
              <a:gd name="connsiteX1261" fmla="*/ 989900 w 2206740"/>
              <a:gd name="connsiteY1261" fmla="*/ 121974 h 212703"/>
              <a:gd name="connsiteX1262" fmla="*/ 988192 w 2206740"/>
              <a:gd name="connsiteY1262" fmla="*/ 120081 h 212703"/>
              <a:gd name="connsiteX1263" fmla="*/ 974155 w 2206740"/>
              <a:gd name="connsiteY1263" fmla="*/ 82958 h 212703"/>
              <a:gd name="connsiteX1264" fmla="*/ 975771 w 2206740"/>
              <a:gd name="connsiteY1264" fmla="*/ 84020 h 212703"/>
              <a:gd name="connsiteX1265" fmla="*/ 974155 w 2206740"/>
              <a:gd name="connsiteY1265" fmla="*/ 84989 h 212703"/>
              <a:gd name="connsiteX1266" fmla="*/ 972585 w 2206740"/>
              <a:gd name="connsiteY1266" fmla="*/ 83835 h 212703"/>
              <a:gd name="connsiteX1267" fmla="*/ 974155 w 2206740"/>
              <a:gd name="connsiteY1267" fmla="*/ 82912 h 212703"/>
              <a:gd name="connsiteX1268" fmla="*/ 969076 w 2206740"/>
              <a:gd name="connsiteY1268" fmla="*/ 38309 h 212703"/>
              <a:gd name="connsiteX1269" fmla="*/ 971754 w 2206740"/>
              <a:gd name="connsiteY1269" fmla="*/ 37893 h 212703"/>
              <a:gd name="connsiteX1270" fmla="*/ 971523 w 2206740"/>
              <a:gd name="connsiteY1270" fmla="*/ 39740 h 212703"/>
              <a:gd name="connsiteX1271" fmla="*/ 968615 w 2206740"/>
              <a:gd name="connsiteY1271" fmla="*/ 40202 h 212703"/>
              <a:gd name="connsiteX1272" fmla="*/ 969076 w 2206740"/>
              <a:gd name="connsiteY1272" fmla="*/ 38309 h 212703"/>
              <a:gd name="connsiteX1273" fmla="*/ 965706 w 2206740"/>
              <a:gd name="connsiteY1273" fmla="*/ 17023 h 212703"/>
              <a:gd name="connsiteX1274" fmla="*/ 967506 w 2206740"/>
              <a:gd name="connsiteY1274" fmla="*/ 18270 h 212703"/>
              <a:gd name="connsiteX1275" fmla="*/ 965706 w 2206740"/>
              <a:gd name="connsiteY1275" fmla="*/ 19147 h 212703"/>
              <a:gd name="connsiteX1276" fmla="*/ 963905 w 2206740"/>
              <a:gd name="connsiteY1276" fmla="*/ 17900 h 212703"/>
              <a:gd name="connsiteX1277" fmla="*/ 965706 w 2206740"/>
              <a:gd name="connsiteY1277" fmla="*/ 17023 h 212703"/>
              <a:gd name="connsiteX1278" fmla="*/ 962797 w 2206740"/>
              <a:gd name="connsiteY1278" fmla="*/ 156327 h 212703"/>
              <a:gd name="connsiteX1279" fmla="*/ 964274 w 2206740"/>
              <a:gd name="connsiteY1279" fmla="*/ 157388 h 212703"/>
              <a:gd name="connsiteX1280" fmla="*/ 961966 w 2206740"/>
              <a:gd name="connsiteY1280" fmla="*/ 158820 h 212703"/>
              <a:gd name="connsiteX1281" fmla="*/ 958318 w 2206740"/>
              <a:gd name="connsiteY1281" fmla="*/ 159420 h 212703"/>
              <a:gd name="connsiteX1282" fmla="*/ 953516 w 2206740"/>
              <a:gd name="connsiteY1282" fmla="*/ 155772 h 212703"/>
              <a:gd name="connsiteX1283" fmla="*/ 954855 w 2206740"/>
              <a:gd name="connsiteY1283" fmla="*/ 155265 h 212703"/>
              <a:gd name="connsiteX1284" fmla="*/ 954624 w 2206740"/>
              <a:gd name="connsiteY1284" fmla="*/ 155126 h 212703"/>
              <a:gd name="connsiteX1285" fmla="*/ 954255 w 2206740"/>
              <a:gd name="connsiteY1285" fmla="*/ 154895 h 212703"/>
              <a:gd name="connsiteX1286" fmla="*/ 955317 w 2206740"/>
              <a:gd name="connsiteY1286" fmla="*/ 154526 h 212703"/>
              <a:gd name="connsiteX1287" fmla="*/ 956471 w 2206740"/>
              <a:gd name="connsiteY1287" fmla="*/ 154895 h 212703"/>
              <a:gd name="connsiteX1288" fmla="*/ 957025 w 2206740"/>
              <a:gd name="connsiteY1288" fmla="*/ 154895 h 212703"/>
              <a:gd name="connsiteX1289" fmla="*/ 962797 w 2206740"/>
              <a:gd name="connsiteY1289" fmla="*/ 156373 h 212703"/>
              <a:gd name="connsiteX1290" fmla="*/ 951992 w 2206740"/>
              <a:gd name="connsiteY1290" fmla="*/ 8111 h 212703"/>
              <a:gd name="connsiteX1291" fmla="*/ 953655 w 2206740"/>
              <a:gd name="connsiteY1291" fmla="*/ 7188 h 212703"/>
              <a:gd name="connsiteX1292" fmla="*/ 955178 w 2206740"/>
              <a:gd name="connsiteY1292" fmla="*/ 7373 h 212703"/>
              <a:gd name="connsiteX1293" fmla="*/ 956517 w 2206740"/>
              <a:gd name="connsiteY1293" fmla="*/ 8296 h 212703"/>
              <a:gd name="connsiteX1294" fmla="*/ 954301 w 2206740"/>
              <a:gd name="connsiteY1294" fmla="*/ 9266 h 212703"/>
              <a:gd name="connsiteX1295" fmla="*/ 952823 w 2206740"/>
              <a:gd name="connsiteY1295" fmla="*/ 9266 h 212703"/>
              <a:gd name="connsiteX1296" fmla="*/ 951900 w 2206740"/>
              <a:gd name="connsiteY1296" fmla="*/ 8758 h 212703"/>
              <a:gd name="connsiteX1297" fmla="*/ 952038 w 2206740"/>
              <a:gd name="connsiteY1297" fmla="*/ 8111 h 212703"/>
              <a:gd name="connsiteX1298" fmla="*/ 911083 w 2206740"/>
              <a:gd name="connsiteY1298" fmla="*/ 3771 h 212703"/>
              <a:gd name="connsiteX1299" fmla="*/ 914638 w 2206740"/>
              <a:gd name="connsiteY1299" fmla="*/ 2848 h 212703"/>
              <a:gd name="connsiteX1300" fmla="*/ 916855 w 2206740"/>
              <a:gd name="connsiteY1300" fmla="*/ 4279 h 212703"/>
              <a:gd name="connsiteX1301" fmla="*/ 916855 w 2206740"/>
              <a:gd name="connsiteY1301" fmla="*/ 5341 h 212703"/>
              <a:gd name="connsiteX1302" fmla="*/ 916855 w 2206740"/>
              <a:gd name="connsiteY1302" fmla="*/ 5341 h 212703"/>
              <a:gd name="connsiteX1303" fmla="*/ 916855 w 2206740"/>
              <a:gd name="connsiteY1303" fmla="*/ 6034 h 212703"/>
              <a:gd name="connsiteX1304" fmla="*/ 916439 w 2206740"/>
              <a:gd name="connsiteY1304" fmla="*/ 6265 h 212703"/>
              <a:gd name="connsiteX1305" fmla="*/ 916024 w 2206740"/>
              <a:gd name="connsiteY1305" fmla="*/ 6172 h 212703"/>
              <a:gd name="connsiteX1306" fmla="*/ 915100 w 2206740"/>
              <a:gd name="connsiteY1306" fmla="*/ 5018 h 212703"/>
              <a:gd name="connsiteX1307" fmla="*/ 912791 w 2206740"/>
              <a:gd name="connsiteY1307" fmla="*/ 4926 h 212703"/>
              <a:gd name="connsiteX1308" fmla="*/ 911453 w 2206740"/>
              <a:gd name="connsiteY1308" fmla="*/ 4233 h 212703"/>
              <a:gd name="connsiteX1309" fmla="*/ 911129 w 2206740"/>
              <a:gd name="connsiteY1309" fmla="*/ 3771 h 212703"/>
              <a:gd name="connsiteX1310" fmla="*/ 916578 w 2206740"/>
              <a:gd name="connsiteY1310" fmla="*/ 182784 h 212703"/>
              <a:gd name="connsiteX1311" fmla="*/ 913207 w 2206740"/>
              <a:gd name="connsiteY1311" fmla="*/ 181952 h 212703"/>
              <a:gd name="connsiteX1312" fmla="*/ 911730 w 2206740"/>
              <a:gd name="connsiteY1312" fmla="*/ 180152 h 212703"/>
              <a:gd name="connsiteX1313" fmla="*/ 916024 w 2206740"/>
              <a:gd name="connsiteY1313" fmla="*/ 179505 h 212703"/>
              <a:gd name="connsiteX1314" fmla="*/ 918194 w 2206740"/>
              <a:gd name="connsiteY1314" fmla="*/ 180337 h 212703"/>
              <a:gd name="connsiteX1315" fmla="*/ 918979 w 2206740"/>
              <a:gd name="connsiteY1315" fmla="*/ 182229 h 212703"/>
              <a:gd name="connsiteX1316" fmla="*/ 916578 w 2206740"/>
              <a:gd name="connsiteY1316" fmla="*/ 182830 h 212703"/>
              <a:gd name="connsiteX1317" fmla="*/ 915239 w 2206740"/>
              <a:gd name="connsiteY1317" fmla="*/ 57932 h 212703"/>
              <a:gd name="connsiteX1318" fmla="*/ 914454 w 2206740"/>
              <a:gd name="connsiteY1318" fmla="*/ 57424 h 212703"/>
              <a:gd name="connsiteX1319" fmla="*/ 914454 w 2206740"/>
              <a:gd name="connsiteY1319" fmla="*/ 56732 h 212703"/>
              <a:gd name="connsiteX1320" fmla="*/ 920964 w 2206740"/>
              <a:gd name="connsiteY1320" fmla="*/ 55069 h 212703"/>
              <a:gd name="connsiteX1321" fmla="*/ 922026 w 2206740"/>
              <a:gd name="connsiteY1321" fmla="*/ 55346 h 212703"/>
              <a:gd name="connsiteX1322" fmla="*/ 922395 w 2206740"/>
              <a:gd name="connsiteY1322" fmla="*/ 55901 h 212703"/>
              <a:gd name="connsiteX1323" fmla="*/ 915285 w 2206740"/>
              <a:gd name="connsiteY1323" fmla="*/ 57932 h 212703"/>
              <a:gd name="connsiteX1324" fmla="*/ 928213 w 2206740"/>
              <a:gd name="connsiteY1324" fmla="*/ 97087 h 212703"/>
              <a:gd name="connsiteX1325" fmla="*/ 928213 w 2206740"/>
              <a:gd name="connsiteY1325" fmla="*/ 93670 h 212703"/>
              <a:gd name="connsiteX1326" fmla="*/ 928767 w 2206740"/>
              <a:gd name="connsiteY1326" fmla="*/ 93577 h 212703"/>
              <a:gd name="connsiteX1327" fmla="*/ 929368 w 2206740"/>
              <a:gd name="connsiteY1327" fmla="*/ 93577 h 212703"/>
              <a:gd name="connsiteX1328" fmla="*/ 931353 w 2206740"/>
              <a:gd name="connsiteY1328" fmla="*/ 95517 h 212703"/>
              <a:gd name="connsiteX1329" fmla="*/ 929368 w 2206740"/>
              <a:gd name="connsiteY1329" fmla="*/ 97087 h 212703"/>
              <a:gd name="connsiteX1330" fmla="*/ 928213 w 2206740"/>
              <a:gd name="connsiteY1330" fmla="*/ 97040 h 212703"/>
              <a:gd name="connsiteX1331" fmla="*/ 931076 w 2206740"/>
              <a:gd name="connsiteY1331" fmla="*/ 138688 h 212703"/>
              <a:gd name="connsiteX1332" fmla="*/ 930106 w 2206740"/>
              <a:gd name="connsiteY1332" fmla="*/ 138919 h 212703"/>
              <a:gd name="connsiteX1333" fmla="*/ 928906 w 2206740"/>
              <a:gd name="connsiteY1333" fmla="*/ 138411 h 212703"/>
              <a:gd name="connsiteX1334" fmla="*/ 928906 w 2206740"/>
              <a:gd name="connsiteY1334" fmla="*/ 137118 h 212703"/>
              <a:gd name="connsiteX1335" fmla="*/ 929091 w 2206740"/>
              <a:gd name="connsiteY1335" fmla="*/ 136380 h 212703"/>
              <a:gd name="connsiteX1336" fmla="*/ 930014 w 2206740"/>
              <a:gd name="connsiteY1336" fmla="*/ 136103 h 212703"/>
              <a:gd name="connsiteX1337" fmla="*/ 932323 w 2206740"/>
              <a:gd name="connsiteY1337" fmla="*/ 137257 h 212703"/>
              <a:gd name="connsiteX1338" fmla="*/ 931122 w 2206740"/>
              <a:gd name="connsiteY1338" fmla="*/ 138688 h 212703"/>
              <a:gd name="connsiteX1339" fmla="*/ 944558 w 2206740"/>
              <a:gd name="connsiteY1339" fmla="*/ 196174 h 212703"/>
              <a:gd name="connsiteX1340" fmla="*/ 944558 w 2206740"/>
              <a:gd name="connsiteY1340" fmla="*/ 198390 h 212703"/>
              <a:gd name="connsiteX1341" fmla="*/ 944051 w 2206740"/>
              <a:gd name="connsiteY1341" fmla="*/ 199221 h 212703"/>
              <a:gd name="connsiteX1342" fmla="*/ 942712 w 2206740"/>
              <a:gd name="connsiteY1342" fmla="*/ 199129 h 212703"/>
              <a:gd name="connsiteX1343" fmla="*/ 940264 w 2206740"/>
              <a:gd name="connsiteY1343" fmla="*/ 198344 h 212703"/>
              <a:gd name="connsiteX1344" fmla="*/ 939803 w 2206740"/>
              <a:gd name="connsiteY1344" fmla="*/ 197466 h 212703"/>
              <a:gd name="connsiteX1345" fmla="*/ 942204 w 2206740"/>
              <a:gd name="connsiteY1345" fmla="*/ 195204 h 212703"/>
              <a:gd name="connsiteX1346" fmla="*/ 942204 w 2206740"/>
              <a:gd name="connsiteY1346" fmla="*/ 192388 h 212703"/>
              <a:gd name="connsiteX1347" fmla="*/ 943543 w 2206740"/>
              <a:gd name="connsiteY1347" fmla="*/ 190956 h 212703"/>
              <a:gd name="connsiteX1348" fmla="*/ 943958 w 2206740"/>
              <a:gd name="connsiteY1348" fmla="*/ 190725 h 212703"/>
              <a:gd name="connsiteX1349" fmla="*/ 944651 w 2206740"/>
              <a:gd name="connsiteY1349" fmla="*/ 191095 h 212703"/>
              <a:gd name="connsiteX1350" fmla="*/ 944697 w 2206740"/>
              <a:gd name="connsiteY1350" fmla="*/ 194234 h 212703"/>
              <a:gd name="connsiteX1351" fmla="*/ 945667 w 2206740"/>
              <a:gd name="connsiteY1351" fmla="*/ 195296 h 212703"/>
              <a:gd name="connsiteX1352" fmla="*/ 944651 w 2206740"/>
              <a:gd name="connsiteY1352" fmla="*/ 196081 h 212703"/>
              <a:gd name="connsiteX1353" fmla="*/ 942296 w 2206740"/>
              <a:gd name="connsiteY1353" fmla="*/ 154849 h 212703"/>
              <a:gd name="connsiteX1354" fmla="*/ 942712 w 2206740"/>
              <a:gd name="connsiteY1354" fmla="*/ 154618 h 212703"/>
              <a:gd name="connsiteX1355" fmla="*/ 943127 w 2206740"/>
              <a:gd name="connsiteY1355" fmla="*/ 154803 h 212703"/>
              <a:gd name="connsiteX1356" fmla="*/ 943173 w 2206740"/>
              <a:gd name="connsiteY1356" fmla="*/ 157158 h 212703"/>
              <a:gd name="connsiteX1357" fmla="*/ 942758 w 2206740"/>
              <a:gd name="connsiteY1357" fmla="*/ 157388 h 212703"/>
              <a:gd name="connsiteX1358" fmla="*/ 942388 w 2206740"/>
              <a:gd name="connsiteY1358" fmla="*/ 157158 h 212703"/>
              <a:gd name="connsiteX1359" fmla="*/ 942342 w 2206740"/>
              <a:gd name="connsiteY1359" fmla="*/ 154849 h 212703"/>
              <a:gd name="connsiteX1360" fmla="*/ 943035 w 2206740"/>
              <a:gd name="connsiteY1360" fmla="*/ 102997 h 212703"/>
              <a:gd name="connsiteX1361" fmla="*/ 942204 w 2206740"/>
              <a:gd name="connsiteY1361" fmla="*/ 101796 h 212703"/>
              <a:gd name="connsiteX1362" fmla="*/ 943866 w 2206740"/>
              <a:gd name="connsiteY1362" fmla="*/ 100827 h 212703"/>
              <a:gd name="connsiteX1363" fmla="*/ 945113 w 2206740"/>
              <a:gd name="connsiteY1363" fmla="*/ 101334 h 212703"/>
              <a:gd name="connsiteX1364" fmla="*/ 949915 w 2206740"/>
              <a:gd name="connsiteY1364" fmla="*/ 101427 h 212703"/>
              <a:gd name="connsiteX1365" fmla="*/ 950607 w 2206740"/>
              <a:gd name="connsiteY1365" fmla="*/ 101935 h 212703"/>
              <a:gd name="connsiteX1366" fmla="*/ 950469 w 2206740"/>
              <a:gd name="connsiteY1366" fmla="*/ 102581 h 212703"/>
              <a:gd name="connsiteX1367" fmla="*/ 945667 w 2206740"/>
              <a:gd name="connsiteY1367" fmla="*/ 103551 h 212703"/>
              <a:gd name="connsiteX1368" fmla="*/ 943081 w 2206740"/>
              <a:gd name="connsiteY1368" fmla="*/ 103043 h 212703"/>
              <a:gd name="connsiteX1369" fmla="*/ 953054 w 2206740"/>
              <a:gd name="connsiteY1369" fmla="*/ 196081 h 212703"/>
              <a:gd name="connsiteX1370" fmla="*/ 950884 w 2206740"/>
              <a:gd name="connsiteY1370" fmla="*/ 197097 h 212703"/>
              <a:gd name="connsiteX1371" fmla="*/ 949407 w 2206740"/>
              <a:gd name="connsiteY1371" fmla="*/ 196358 h 212703"/>
              <a:gd name="connsiteX1372" fmla="*/ 949407 w 2206740"/>
              <a:gd name="connsiteY1372" fmla="*/ 195343 h 212703"/>
              <a:gd name="connsiteX1373" fmla="*/ 951484 w 2206740"/>
              <a:gd name="connsiteY1373" fmla="*/ 194234 h 212703"/>
              <a:gd name="connsiteX1374" fmla="*/ 953839 w 2206740"/>
              <a:gd name="connsiteY1374" fmla="*/ 195112 h 212703"/>
              <a:gd name="connsiteX1375" fmla="*/ 953054 w 2206740"/>
              <a:gd name="connsiteY1375" fmla="*/ 196081 h 212703"/>
              <a:gd name="connsiteX1376" fmla="*/ 959888 w 2206740"/>
              <a:gd name="connsiteY1376" fmla="*/ 200883 h 212703"/>
              <a:gd name="connsiteX1377" fmla="*/ 958826 w 2206740"/>
              <a:gd name="connsiteY1377" fmla="*/ 201068 h 212703"/>
              <a:gd name="connsiteX1378" fmla="*/ 953608 w 2206740"/>
              <a:gd name="connsiteY1378" fmla="*/ 199360 h 212703"/>
              <a:gd name="connsiteX1379" fmla="*/ 954162 w 2206740"/>
              <a:gd name="connsiteY1379" fmla="*/ 198621 h 212703"/>
              <a:gd name="connsiteX1380" fmla="*/ 960165 w 2206740"/>
              <a:gd name="connsiteY1380" fmla="*/ 200375 h 212703"/>
              <a:gd name="connsiteX1381" fmla="*/ 959842 w 2206740"/>
              <a:gd name="connsiteY1381" fmla="*/ 200883 h 212703"/>
              <a:gd name="connsiteX1382" fmla="*/ 972262 w 2206740"/>
              <a:gd name="connsiteY1382" fmla="*/ 197282 h 212703"/>
              <a:gd name="connsiteX1383" fmla="*/ 968938 w 2206740"/>
              <a:gd name="connsiteY1383" fmla="*/ 199175 h 212703"/>
              <a:gd name="connsiteX1384" fmla="*/ 967783 w 2206740"/>
              <a:gd name="connsiteY1384" fmla="*/ 199175 h 212703"/>
              <a:gd name="connsiteX1385" fmla="*/ 967183 w 2206740"/>
              <a:gd name="connsiteY1385" fmla="*/ 199175 h 212703"/>
              <a:gd name="connsiteX1386" fmla="*/ 966352 w 2206740"/>
              <a:gd name="connsiteY1386" fmla="*/ 198759 h 212703"/>
              <a:gd name="connsiteX1387" fmla="*/ 966352 w 2206740"/>
              <a:gd name="connsiteY1387" fmla="*/ 198113 h 212703"/>
              <a:gd name="connsiteX1388" fmla="*/ 970646 w 2206740"/>
              <a:gd name="connsiteY1388" fmla="*/ 195666 h 212703"/>
              <a:gd name="connsiteX1389" fmla="*/ 972124 w 2206740"/>
              <a:gd name="connsiteY1389" fmla="*/ 195943 h 212703"/>
              <a:gd name="connsiteX1390" fmla="*/ 972216 w 2206740"/>
              <a:gd name="connsiteY1390" fmla="*/ 197282 h 212703"/>
              <a:gd name="connsiteX1391" fmla="*/ 987961 w 2206740"/>
              <a:gd name="connsiteY1391" fmla="*/ 164684 h 212703"/>
              <a:gd name="connsiteX1392" fmla="*/ 986760 w 2206740"/>
              <a:gd name="connsiteY1392" fmla="*/ 166900 h 212703"/>
              <a:gd name="connsiteX1393" fmla="*/ 986022 w 2206740"/>
              <a:gd name="connsiteY1393" fmla="*/ 167916 h 212703"/>
              <a:gd name="connsiteX1394" fmla="*/ 985560 w 2206740"/>
              <a:gd name="connsiteY1394" fmla="*/ 166992 h 212703"/>
              <a:gd name="connsiteX1395" fmla="*/ 985144 w 2206740"/>
              <a:gd name="connsiteY1395" fmla="*/ 166023 h 212703"/>
              <a:gd name="connsiteX1396" fmla="*/ 983067 w 2206740"/>
              <a:gd name="connsiteY1396" fmla="*/ 164730 h 212703"/>
              <a:gd name="connsiteX1397" fmla="*/ 981820 w 2206740"/>
              <a:gd name="connsiteY1397" fmla="*/ 164915 h 212703"/>
              <a:gd name="connsiteX1398" fmla="*/ 980158 w 2206740"/>
              <a:gd name="connsiteY1398" fmla="*/ 165145 h 212703"/>
              <a:gd name="connsiteX1399" fmla="*/ 978496 w 2206740"/>
              <a:gd name="connsiteY1399" fmla="*/ 165376 h 212703"/>
              <a:gd name="connsiteX1400" fmla="*/ 970923 w 2206740"/>
              <a:gd name="connsiteY1400" fmla="*/ 169117 h 212703"/>
              <a:gd name="connsiteX1401" fmla="*/ 969907 w 2206740"/>
              <a:gd name="connsiteY1401" fmla="*/ 169347 h 212703"/>
              <a:gd name="connsiteX1402" fmla="*/ 966814 w 2206740"/>
              <a:gd name="connsiteY1402" fmla="*/ 170132 h 212703"/>
              <a:gd name="connsiteX1403" fmla="*/ 961134 w 2206740"/>
              <a:gd name="connsiteY1403" fmla="*/ 171517 h 212703"/>
              <a:gd name="connsiteX1404" fmla="*/ 960211 w 2206740"/>
              <a:gd name="connsiteY1404" fmla="*/ 171887 h 212703"/>
              <a:gd name="connsiteX1405" fmla="*/ 958503 w 2206740"/>
              <a:gd name="connsiteY1405" fmla="*/ 171517 h 212703"/>
              <a:gd name="connsiteX1406" fmla="*/ 958041 w 2206740"/>
              <a:gd name="connsiteY1406" fmla="*/ 170317 h 212703"/>
              <a:gd name="connsiteX1407" fmla="*/ 960257 w 2206740"/>
              <a:gd name="connsiteY1407" fmla="*/ 168747 h 212703"/>
              <a:gd name="connsiteX1408" fmla="*/ 962566 w 2206740"/>
              <a:gd name="connsiteY1408" fmla="*/ 166115 h 212703"/>
              <a:gd name="connsiteX1409" fmla="*/ 965613 w 2206740"/>
              <a:gd name="connsiteY1409" fmla="*/ 164407 h 212703"/>
              <a:gd name="connsiteX1410" fmla="*/ 970738 w 2206740"/>
              <a:gd name="connsiteY1410" fmla="*/ 161405 h 212703"/>
              <a:gd name="connsiteX1411" fmla="*/ 971108 w 2206740"/>
              <a:gd name="connsiteY1411" fmla="*/ 160482 h 212703"/>
              <a:gd name="connsiteX1412" fmla="*/ 972909 w 2206740"/>
              <a:gd name="connsiteY1412" fmla="*/ 158774 h 212703"/>
              <a:gd name="connsiteX1413" fmla="*/ 977203 w 2206740"/>
              <a:gd name="connsiteY1413" fmla="*/ 158081 h 212703"/>
              <a:gd name="connsiteX1414" fmla="*/ 979465 w 2206740"/>
              <a:gd name="connsiteY1414" fmla="*/ 158081 h 212703"/>
              <a:gd name="connsiteX1415" fmla="*/ 979604 w 2206740"/>
              <a:gd name="connsiteY1415" fmla="*/ 157989 h 212703"/>
              <a:gd name="connsiteX1416" fmla="*/ 980573 w 2206740"/>
              <a:gd name="connsiteY1416" fmla="*/ 157619 h 212703"/>
              <a:gd name="connsiteX1417" fmla="*/ 982189 w 2206740"/>
              <a:gd name="connsiteY1417" fmla="*/ 156834 h 212703"/>
              <a:gd name="connsiteX1418" fmla="*/ 982143 w 2206740"/>
              <a:gd name="connsiteY1418" fmla="*/ 156834 h 212703"/>
              <a:gd name="connsiteX1419" fmla="*/ 982189 w 2206740"/>
              <a:gd name="connsiteY1419" fmla="*/ 156742 h 212703"/>
              <a:gd name="connsiteX1420" fmla="*/ 972724 w 2206740"/>
              <a:gd name="connsiteY1420" fmla="*/ 154341 h 212703"/>
              <a:gd name="connsiteX1421" fmla="*/ 971893 w 2206740"/>
              <a:gd name="connsiteY1421" fmla="*/ 153787 h 212703"/>
              <a:gd name="connsiteX1422" fmla="*/ 973740 w 2206740"/>
              <a:gd name="connsiteY1422" fmla="*/ 153279 h 212703"/>
              <a:gd name="connsiteX1423" fmla="*/ 980296 w 2206740"/>
              <a:gd name="connsiteY1423" fmla="*/ 153787 h 212703"/>
              <a:gd name="connsiteX1424" fmla="*/ 982189 w 2206740"/>
              <a:gd name="connsiteY1424" fmla="*/ 156742 h 212703"/>
              <a:gd name="connsiteX1425" fmla="*/ 982374 w 2206740"/>
              <a:gd name="connsiteY1425" fmla="*/ 156788 h 212703"/>
              <a:gd name="connsiteX1426" fmla="*/ 982189 w 2206740"/>
              <a:gd name="connsiteY1426" fmla="*/ 156881 h 212703"/>
              <a:gd name="connsiteX1427" fmla="*/ 985191 w 2206740"/>
              <a:gd name="connsiteY1427" fmla="*/ 157804 h 212703"/>
              <a:gd name="connsiteX1428" fmla="*/ 985283 w 2206740"/>
              <a:gd name="connsiteY1428" fmla="*/ 158266 h 212703"/>
              <a:gd name="connsiteX1429" fmla="*/ 986807 w 2206740"/>
              <a:gd name="connsiteY1429" fmla="*/ 159559 h 212703"/>
              <a:gd name="connsiteX1430" fmla="*/ 986807 w 2206740"/>
              <a:gd name="connsiteY1430" fmla="*/ 160621 h 212703"/>
              <a:gd name="connsiteX1431" fmla="*/ 986807 w 2206740"/>
              <a:gd name="connsiteY1431" fmla="*/ 161313 h 212703"/>
              <a:gd name="connsiteX1432" fmla="*/ 985098 w 2206740"/>
              <a:gd name="connsiteY1432" fmla="*/ 162329 h 212703"/>
              <a:gd name="connsiteX1433" fmla="*/ 984406 w 2206740"/>
              <a:gd name="connsiteY1433" fmla="*/ 163114 h 212703"/>
              <a:gd name="connsiteX1434" fmla="*/ 985560 w 2206740"/>
              <a:gd name="connsiteY1434" fmla="*/ 163668 h 212703"/>
              <a:gd name="connsiteX1435" fmla="*/ 986760 w 2206740"/>
              <a:gd name="connsiteY1435" fmla="*/ 163668 h 212703"/>
              <a:gd name="connsiteX1436" fmla="*/ 987915 w 2206740"/>
              <a:gd name="connsiteY1436" fmla="*/ 164591 h 212703"/>
              <a:gd name="connsiteX1437" fmla="*/ 986022 w 2206740"/>
              <a:gd name="connsiteY1437" fmla="*/ 128207 h 212703"/>
              <a:gd name="connsiteX1438" fmla="*/ 985606 w 2206740"/>
              <a:gd name="connsiteY1438" fmla="*/ 126591 h 212703"/>
              <a:gd name="connsiteX1439" fmla="*/ 984406 w 2206740"/>
              <a:gd name="connsiteY1439" fmla="*/ 124421 h 212703"/>
              <a:gd name="connsiteX1440" fmla="*/ 985329 w 2206740"/>
              <a:gd name="connsiteY1440" fmla="*/ 123405 h 212703"/>
              <a:gd name="connsiteX1441" fmla="*/ 985929 w 2206740"/>
              <a:gd name="connsiteY1441" fmla="*/ 123405 h 212703"/>
              <a:gd name="connsiteX1442" fmla="*/ 988007 w 2206740"/>
              <a:gd name="connsiteY1442" fmla="*/ 124467 h 212703"/>
              <a:gd name="connsiteX1443" fmla="*/ 988007 w 2206740"/>
              <a:gd name="connsiteY1443" fmla="*/ 125852 h 212703"/>
              <a:gd name="connsiteX1444" fmla="*/ 988423 w 2206740"/>
              <a:gd name="connsiteY1444" fmla="*/ 126083 h 212703"/>
              <a:gd name="connsiteX1445" fmla="*/ 988838 w 2206740"/>
              <a:gd name="connsiteY1445" fmla="*/ 126083 h 212703"/>
              <a:gd name="connsiteX1446" fmla="*/ 991378 w 2206740"/>
              <a:gd name="connsiteY1446" fmla="*/ 124606 h 212703"/>
              <a:gd name="connsiteX1447" fmla="*/ 993456 w 2206740"/>
              <a:gd name="connsiteY1447" fmla="*/ 124837 h 212703"/>
              <a:gd name="connsiteX1448" fmla="*/ 993733 w 2206740"/>
              <a:gd name="connsiteY1448" fmla="*/ 125344 h 212703"/>
              <a:gd name="connsiteX1449" fmla="*/ 991516 w 2206740"/>
              <a:gd name="connsiteY1449" fmla="*/ 127284 h 212703"/>
              <a:gd name="connsiteX1450" fmla="*/ 990131 w 2206740"/>
              <a:gd name="connsiteY1450" fmla="*/ 127699 h 212703"/>
              <a:gd name="connsiteX1451" fmla="*/ 988469 w 2206740"/>
              <a:gd name="connsiteY1451" fmla="*/ 127838 h 212703"/>
              <a:gd name="connsiteX1452" fmla="*/ 986022 w 2206740"/>
              <a:gd name="connsiteY1452" fmla="*/ 128300 h 212703"/>
              <a:gd name="connsiteX1453" fmla="*/ 997195 w 2206740"/>
              <a:gd name="connsiteY1453" fmla="*/ 161175 h 212703"/>
              <a:gd name="connsiteX1454" fmla="*/ 997195 w 2206740"/>
              <a:gd name="connsiteY1454" fmla="*/ 161082 h 212703"/>
              <a:gd name="connsiteX1455" fmla="*/ 993686 w 2206740"/>
              <a:gd name="connsiteY1455" fmla="*/ 161082 h 212703"/>
              <a:gd name="connsiteX1456" fmla="*/ 994056 w 2206740"/>
              <a:gd name="connsiteY1456" fmla="*/ 162006 h 212703"/>
              <a:gd name="connsiteX1457" fmla="*/ 993178 w 2206740"/>
              <a:gd name="connsiteY1457" fmla="*/ 162329 h 212703"/>
              <a:gd name="connsiteX1458" fmla="*/ 991424 w 2206740"/>
              <a:gd name="connsiteY1458" fmla="*/ 162329 h 212703"/>
              <a:gd name="connsiteX1459" fmla="*/ 990270 w 2206740"/>
              <a:gd name="connsiteY1459" fmla="*/ 162329 h 212703"/>
              <a:gd name="connsiteX1460" fmla="*/ 989346 w 2206740"/>
              <a:gd name="connsiteY1460" fmla="*/ 161636 h 212703"/>
              <a:gd name="connsiteX1461" fmla="*/ 989762 w 2206740"/>
              <a:gd name="connsiteY1461" fmla="*/ 160344 h 212703"/>
              <a:gd name="connsiteX1462" fmla="*/ 990270 w 2206740"/>
              <a:gd name="connsiteY1462" fmla="*/ 160159 h 212703"/>
              <a:gd name="connsiteX1463" fmla="*/ 991193 w 2206740"/>
              <a:gd name="connsiteY1463" fmla="*/ 158635 h 212703"/>
              <a:gd name="connsiteX1464" fmla="*/ 995718 w 2206740"/>
              <a:gd name="connsiteY1464" fmla="*/ 158635 h 212703"/>
              <a:gd name="connsiteX1465" fmla="*/ 997242 w 2206740"/>
              <a:gd name="connsiteY1465" fmla="*/ 161128 h 212703"/>
              <a:gd name="connsiteX1466" fmla="*/ 997426 w 2206740"/>
              <a:gd name="connsiteY1466" fmla="*/ 161128 h 212703"/>
              <a:gd name="connsiteX1467" fmla="*/ 997519 w 2206740"/>
              <a:gd name="connsiteY1467" fmla="*/ 161175 h 212703"/>
              <a:gd name="connsiteX1468" fmla="*/ 997288 w 2206740"/>
              <a:gd name="connsiteY1468" fmla="*/ 161175 h 212703"/>
              <a:gd name="connsiteX1469" fmla="*/ 999874 w 2206740"/>
              <a:gd name="connsiteY1469" fmla="*/ 162514 h 212703"/>
              <a:gd name="connsiteX1470" fmla="*/ 997426 w 2206740"/>
              <a:gd name="connsiteY1470" fmla="*/ 161128 h 212703"/>
              <a:gd name="connsiteX1471" fmla="*/ 1000751 w 2206740"/>
              <a:gd name="connsiteY1471" fmla="*/ 160713 h 212703"/>
              <a:gd name="connsiteX1472" fmla="*/ 1003891 w 2206740"/>
              <a:gd name="connsiteY1472" fmla="*/ 161359 h 212703"/>
              <a:gd name="connsiteX1473" fmla="*/ 1003983 w 2206740"/>
              <a:gd name="connsiteY1473" fmla="*/ 161960 h 212703"/>
              <a:gd name="connsiteX1474" fmla="*/ 999874 w 2206740"/>
              <a:gd name="connsiteY1474" fmla="*/ 162514 h 212703"/>
              <a:gd name="connsiteX1475" fmla="*/ 1007815 w 2206740"/>
              <a:gd name="connsiteY1475" fmla="*/ 171610 h 212703"/>
              <a:gd name="connsiteX1476" fmla="*/ 1002829 w 2206740"/>
              <a:gd name="connsiteY1476" fmla="*/ 171471 h 212703"/>
              <a:gd name="connsiteX1477" fmla="*/ 1002875 w 2206740"/>
              <a:gd name="connsiteY1477" fmla="*/ 170963 h 212703"/>
              <a:gd name="connsiteX1478" fmla="*/ 1006245 w 2206740"/>
              <a:gd name="connsiteY1478" fmla="*/ 170640 h 212703"/>
              <a:gd name="connsiteX1479" fmla="*/ 1008323 w 2206740"/>
              <a:gd name="connsiteY1479" fmla="*/ 171148 h 212703"/>
              <a:gd name="connsiteX1480" fmla="*/ 1007815 w 2206740"/>
              <a:gd name="connsiteY1480" fmla="*/ 171656 h 212703"/>
              <a:gd name="connsiteX1481" fmla="*/ 1009016 w 2206740"/>
              <a:gd name="connsiteY1481" fmla="*/ 107753 h 212703"/>
              <a:gd name="connsiteX1482" fmla="*/ 1007261 w 2206740"/>
              <a:gd name="connsiteY1482" fmla="*/ 107199 h 212703"/>
              <a:gd name="connsiteX1483" fmla="*/ 1007261 w 2206740"/>
              <a:gd name="connsiteY1483" fmla="*/ 106875 h 212703"/>
              <a:gd name="connsiteX1484" fmla="*/ 1010216 w 2206740"/>
              <a:gd name="connsiteY1484" fmla="*/ 105675 h 212703"/>
              <a:gd name="connsiteX1485" fmla="*/ 1010817 w 2206740"/>
              <a:gd name="connsiteY1485" fmla="*/ 106506 h 212703"/>
              <a:gd name="connsiteX1486" fmla="*/ 1009016 w 2206740"/>
              <a:gd name="connsiteY1486" fmla="*/ 107753 h 212703"/>
              <a:gd name="connsiteX1487" fmla="*/ 1019174 w 2206740"/>
              <a:gd name="connsiteY1487" fmla="*/ 169855 h 212703"/>
              <a:gd name="connsiteX1488" fmla="*/ 1018343 w 2206740"/>
              <a:gd name="connsiteY1488" fmla="*/ 169901 h 212703"/>
              <a:gd name="connsiteX1489" fmla="*/ 1013495 w 2206740"/>
              <a:gd name="connsiteY1489" fmla="*/ 169671 h 212703"/>
              <a:gd name="connsiteX1490" fmla="*/ 1010955 w 2206740"/>
              <a:gd name="connsiteY1490" fmla="*/ 168701 h 212703"/>
              <a:gd name="connsiteX1491" fmla="*/ 1011371 w 2206740"/>
              <a:gd name="connsiteY1491" fmla="*/ 168101 h 212703"/>
              <a:gd name="connsiteX1492" fmla="*/ 1013633 w 2206740"/>
              <a:gd name="connsiteY1492" fmla="*/ 167962 h 212703"/>
              <a:gd name="connsiteX1493" fmla="*/ 1017281 w 2206740"/>
              <a:gd name="connsiteY1493" fmla="*/ 167962 h 212703"/>
              <a:gd name="connsiteX1494" fmla="*/ 1019358 w 2206740"/>
              <a:gd name="connsiteY1494" fmla="*/ 169439 h 212703"/>
              <a:gd name="connsiteX1495" fmla="*/ 1019220 w 2206740"/>
              <a:gd name="connsiteY1495" fmla="*/ 169763 h 212703"/>
              <a:gd name="connsiteX1496" fmla="*/ 1018758 w 2206740"/>
              <a:gd name="connsiteY1496" fmla="*/ 38309 h 212703"/>
              <a:gd name="connsiteX1497" fmla="*/ 1015665 w 2206740"/>
              <a:gd name="connsiteY1497" fmla="*/ 37570 h 212703"/>
              <a:gd name="connsiteX1498" fmla="*/ 1013356 w 2206740"/>
              <a:gd name="connsiteY1498" fmla="*/ 36277 h 212703"/>
              <a:gd name="connsiteX1499" fmla="*/ 1013356 w 2206740"/>
              <a:gd name="connsiteY1499" fmla="*/ 35215 h 212703"/>
              <a:gd name="connsiteX1500" fmla="*/ 1014095 w 2206740"/>
              <a:gd name="connsiteY1500" fmla="*/ 34753 h 212703"/>
              <a:gd name="connsiteX1501" fmla="*/ 1017696 w 2206740"/>
              <a:gd name="connsiteY1501" fmla="*/ 34753 h 212703"/>
              <a:gd name="connsiteX1502" fmla="*/ 1024114 w 2206740"/>
              <a:gd name="connsiteY1502" fmla="*/ 33645 h 212703"/>
              <a:gd name="connsiteX1503" fmla="*/ 1025869 w 2206740"/>
              <a:gd name="connsiteY1503" fmla="*/ 33922 h 212703"/>
              <a:gd name="connsiteX1504" fmla="*/ 1025638 w 2206740"/>
              <a:gd name="connsiteY1504" fmla="*/ 34938 h 212703"/>
              <a:gd name="connsiteX1505" fmla="*/ 1025407 w 2206740"/>
              <a:gd name="connsiteY1505" fmla="*/ 35215 h 212703"/>
              <a:gd name="connsiteX1506" fmla="*/ 1026054 w 2206740"/>
              <a:gd name="connsiteY1506" fmla="*/ 36092 h 212703"/>
              <a:gd name="connsiteX1507" fmla="*/ 1027623 w 2206740"/>
              <a:gd name="connsiteY1507" fmla="*/ 35861 h 212703"/>
              <a:gd name="connsiteX1508" fmla="*/ 1028501 w 2206740"/>
              <a:gd name="connsiteY1508" fmla="*/ 34661 h 212703"/>
              <a:gd name="connsiteX1509" fmla="*/ 1030394 w 2206740"/>
              <a:gd name="connsiteY1509" fmla="*/ 33968 h 212703"/>
              <a:gd name="connsiteX1510" fmla="*/ 1032795 w 2206740"/>
              <a:gd name="connsiteY1510" fmla="*/ 33968 h 212703"/>
              <a:gd name="connsiteX1511" fmla="*/ 1035057 w 2206740"/>
              <a:gd name="connsiteY1511" fmla="*/ 34615 h 212703"/>
              <a:gd name="connsiteX1512" fmla="*/ 1033349 w 2206740"/>
              <a:gd name="connsiteY1512" fmla="*/ 35954 h 212703"/>
              <a:gd name="connsiteX1513" fmla="*/ 1030902 w 2206740"/>
              <a:gd name="connsiteY1513" fmla="*/ 36739 h 212703"/>
              <a:gd name="connsiteX1514" fmla="*/ 1028962 w 2206740"/>
              <a:gd name="connsiteY1514" fmla="*/ 38309 h 212703"/>
              <a:gd name="connsiteX1515" fmla="*/ 1027854 w 2206740"/>
              <a:gd name="connsiteY1515" fmla="*/ 38909 h 212703"/>
              <a:gd name="connsiteX1516" fmla="*/ 1024853 w 2206740"/>
              <a:gd name="connsiteY1516" fmla="*/ 38909 h 212703"/>
              <a:gd name="connsiteX1517" fmla="*/ 1023653 w 2206740"/>
              <a:gd name="connsiteY1517" fmla="*/ 38909 h 212703"/>
              <a:gd name="connsiteX1518" fmla="*/ 1018758 w 2206740"/>
              <a:gd name="connsiteY1518" fmla="*/ 38170 h 212703"/>
              <a:gd name="connsiteX1519" fmla="*/ 1028224 w 2206740"/>
              <a:gd name="connsiteY1519" fmla="*/ 97410 h 212703"/>
              <a:gd name="connsiteX1520" fmla="*/ 1026885 w 2206740"/>
              <a:gd name="connsiteY1520" fmla="*/ 98426 h 212703"/>
              <a:gd name="connsiteX1521" fmla="*/ 1023468 w 2206740"/>
              <a:gd name="connsiteY1521" fmla="*/ 97826 h 212703"/>
              <a:gd name="connsiteX1522" fmla="*/ 1024899 w 2206740"/>
              <a:gd name="connsiteY1522" fmla="*/ 96625 h 212703"/>
              <a:gd name="connsiteX1523" fmla="*/ 1028224 w 2206740"/>
              <a:gd name="connsiteY1523" fmla="*/ 97410 h 212703"/>
              <a:gd name="connsiteX1524" fmla="*/ 1025823 w 2206740"/>
              <a:gd name="connsiteY1524" fmla="*/ 162329 h 212703"/>
              <a:gd name="connsiteX1525" fmla="*/ 1024715 w 2206740"/>
              <a:gd name="connsiteY1525" fmla="*/ 162283 h 212703"/>
              <a:gd name="connsiteX1526" fmla="*/ 1024715 w 2206740"/>
              <a:gd name="connsiteY1526" fmla="*/ 158912 h 212703"/>
              <a:gd name="connsiteX1527" fmla="*/ 1025269 w 2206740"/>
              <a:gd name="connsiteY1527" fmla="*/ 158866 h 212703"/>
              <a:gd name="connsiteX1528" fmla="*/ 1025869 w 2206740"/>
              <a:gd name="connsiteY1528" fmla="*/ 158866 h 212703"/>
              <a:gd name="connsiteX1529" fmla="*/ 1027854 w 2206740"/>
              <a:gd name="connsiteY1529" fmla="*/ 160805 h 212703"/>
              <a:gd name="connsiteX1530" fmla="*/ 1025869 w 2206740"/>
              <a:gd name="connsiteY1530" fmla="*/ 162375 h 212703"/>
              <a:gd name="connsiteX1531" fmla="*/ 1028362 w 2206740"/>
              <a:gd name="connsiteY1531" fmla="*/ 145291 h 212703"/>
              <a:gd name="connsiteX1532" fmla="*/ 1027485 w 2206740"/>
              <a:gd name="connsiteY1532" fmla="*/ 144830 h 212703"/>
              <a:gd name="connsiteX1533" fmla="*/ 1027393 w 2206740"/>
              <a:gd name="connsiteY1533" fmla="*/ 143860 h 212703"/>
              <a:gd name="connsiteX1534" fmla="*/ 1026977 w 2206740"/>
              <a:gd name="connsiteY1534" fmla="*/ 141690 h 212703"/>
              <a:gd name="connsiteX1535" fmla="*/ 1025315 w 2206740"/>
              <a:gd name="connsiteY1535" fmla="*/ 139981 h 212703"/>
              <a:gd name="connsiteX1536" fmla="*/ 1027069 w 2206740"/>
              <a:gd name="connsiteY1536" fmla="*/ 139012 h 212703"/>
              <a:gd name="connsiteX1537" fmla="*/ 1029009 w 2206740"/>
              <a:gd name="connsiteY1537" fmla="*/ 139843 h 212703"/>
              <a:gd name="connsiteX1538" fmla="*/ 1029009 w 2206740"/>
              <a:gd name="connsiteY1538" fmla="*/ 141597 h 212703"/>
              <a:gd name="connsiteX1539" fmla="*/ 1030763 w 2206740"/>
              <a:gd name="connsiteY1539" fmla="*/ 142567 h 212703"/>
              <a:gd name="connsiteX1540" fmla="*/ 1031410 w 2206740"/>
              <a:gd name="connsiteY1540" fmla="*/ 143075 h 212703"/>
              <a:gd name="connsiteX1541" fmla="*/ 1029517 w 2206740"/>
              <a:gd name="connsiteY1541" fmla="*/ 145384 h 212703"/>
              <a:gd name="connsiteX1542" fmla="*/ 1028408 w 2206740"/>
              <a:gd name="connsiteY1542" fmla="*/ 145384 h 212703"/>
              <a:gd name="connsiteX1543" fmla="*/ 1056712 w 2206740"/>
              <a:gd name="connsiteY1543" fmla="*/ 200929 h 212703"/>
              <a:gd name="connsiteX1544" fmla="*/ 1051264 w 2206740"/>
              <a:gd name="connsiteY1544" fmla="*/ 204162 h 212703"/>
              <a:gd name="connsiteX1545" fmla="*/ 1047570 w 2206740"/>
              <a:gd name="connsiteY1545" fmla="*/ 204901 h 212703"/>
              <a:gd name="connsiteX1546" fmla="*/ 1044615 w 2206740"/>
              <a:gd name="connsiteY1546" fmla="*/ 204901 h 212703"/>
              <a:gd name="connsiteX1547" fmla="*/ 1044015 w 2206740"/>
              <a:gd name="connsiteY1547" fmla="*/ 204901 h 212703"/>
              <a:gd name="connsiteX1548" fmla="*/ 1037504 w 2206740"/>
              <a:gd name="connsiteY1548" fmla="*/ 203885 h 212703"/>
              <a:gd name="connsiteX1549" fmla="*/ 1036027 w 2206740"/>
              <a:gd name="connsiteY1549" fmla="*/ 203515 h 212703"/>
              <a:gd name="connsiteX1550" fmla="*/ 1030948 w 2206740"/>
              <a:gd name="connsiteY1550" fmla="*/ 202176 h 212703"/>
              <a:gd name="connsiteX1551" fmla="*/ 1030625 w 2206740"/>
              <a:gd name="connsiteY1551" fmla="*/ 201438 h 212703"/>
              <a:gd name="connsiteX1552" fmla="*/ 1031918 w 2206740"/>
              <a:gd name="connsiteY1552" fmla="*/ 200745 h 212703"/>
              <a:gd name="connsiteX1553" fmla="*/ 1036673 w 2206740"/>
              <a:gd name="connsiteY1553" fmla="*/ 200745 h 212703"/>
              <a:gd name="connsiteX1554" fmla="*/ 1037412 w 2206740"/>
              <a:gd name="connsiteY1554" fmla="*/ 201530 h 212703"/>
              <a:gd name="connsiteX1555" fmla="*/ 1040460 w 2206740"/>
              <a:gd name="connsiteY1555" fmla="*/ 202823 h 212703"/>
              <a:gd name="connsiteX1556" fmla="*/ 1042076 w 2206740"/>
              <a:gd name="connsiteY1556" fmla="*/ 203100 h 212703"/>
              <a:gd name="connsiteX1557" fmla="*/ 1046277 w 2206740"/>
              <a:gd name="connsiteY1557" fmla="*/ 203100 h 212703"/>
              <a:gd name="connsiteX1558" fmla="*/ 1050987 w 2206740"/>
              <a:gd name="connsiteY1558" fmla="*/ 202130 h 212703"/>
              <a:gd name="connsiteX1559" fmla="*/ 1051864 w 2206740"/>
              <a:gd name="connsiteY1559" fmla="*/ 201807 h 212703"/>
              <a:gd name="connsiteX1560" fmla="*/ 1054034 w 2206740"/>
              <a:gd name="connsiteY1560" fmla="*/ 199868 h 212703"/>
              <a:gd name="connsiteX1561" fmla="*/ 1056943 w 2206740"/>
              <a:gd name="connsiteY1561" fmla="*/ 198113 h 212703"/>
              <a:gd name="connsiteX1562" fmla="*/ 1057821 w 2206740"/>
              <a:gd name="connsiteY1562" fmla="*/ 198205 h 212703"/>
              <a:gd name="connsiteX1563" fmla="*/ 1057959 w 2206740"/>
              <a:gd name="connsiteY1563" fmla="*/ 198529 h 212703"/>
              <a:gd name="connsiteX1564" fmla="*/ 1056759 w 2206740"/>
              <a:gd name="connsiteY1564" fmla="*/ 201068 h 212703"/>
              <a:gd name="connsiteX1565" fmla="*/ 1059067 w 2206740"/>
              <a:gd name="connsiteY1565" fmla="*/ 188278 h 212703"/>
              <a:gd name="connsiteX1566" fmla="*/ 1057821 w 2206740"/>
              <a:gd name="connsiteY1566" fmla="*/ 188186 h 212703"/>
              <a:gd name="connsiteX1567" fmla="*/ 1056112 w 2206740"/>
              <a:gd name="connsiteY1567" fmla="*/ 187216 h 212703"/>
              <a:gd name="connsiteX1568" fmla="*/ 1055697 w 2206740"/>
              <a:gd name="connsiteY1568" fmla="*/ 186985 h 212703"/>
              <a:gd name="connsiteX1569" fmla="*/ 1055743 w 2206740"/>
              <a:gd name="connsiteY1569" fmla="*/ 186754 h 212703"/>
              <a:gd name="connsiteX1570" fmla="*/ 1058098 w 2206740"/>
              <a:gd name="connsiteY1570" fmla="*/ 185831 h 212703"/>
              <a:gd name="connsiteX1571" fmla="*/ 1060360 w 2206740"/>
              <a:gd name="connsiteY1571" fmla="*/ 187170 h 212703"/>
              <a:gd name="connsiteX1572" fmla="*/ 1059067 w 2206740"/>
              <a:gd name="connsiteY1572" fmla="*/ 188324 h 212703"/>
              <a:gd name="connsiteX1573" fmla="*/ 1078321 w 2206740"/>
              <a:gd name="connsiteY1573" fmla="*/ 111123 h 212703"/>
              <a:gd name="connsiteX1574" fmla="*/ 1072457 w 2206740"/>
              <a:gd name="connsiteY1574" fmla="*/ 109877 h 212703"/>
              <a:gd name="connsiteX1575" fmla="*/ 1071949 w 2206740"/>
              <a:gd name="connsiteY1575" fmla="*/ 109276 h 212703"/>
              <a:gd name="connsiteX1576" fmla="*/ 1072180 w 2206740"/>
              <a:gd name="connsiteY1576" fmla="*/ 108676 h 212703"/>
              <a:gd name="connsiteX1577" fmla="*/ 1082200 w 2206740"/>
              <a:gd name="connsiteY1577" fmla="*/ 108214 h 212703"/>
              <a:gd name="connsiteX1578" fmla="*/ 1084693 w 2206740"/>
              <a:gd name="connsiteY1578" fmla="*/ 109784 h 212703"/>
              <a:gd name="connsiteX1579" fmla="*/ 1083539 w 2206740"/>
              <a:gd name="connsiteY1579" fmla="*/ 111446 h 212703"/>
              <a:gd name="connsiteX1580" fmla="*/ 1078460 w 2206740"/>
              <a:gd name="connsiteY1580" fmla="*/ 110939 h 212703"/>
              <a:gd name="connsiteX1581" fmla="*/ 1078275 w 2206740"/>
              <a:gd name="connsiteY1581" fmla="*/ 111169 h 212703"/>
              <a:gd name="connsiteX1582" fmla="*/ 1084324 w 2206740"/>
              <a:gd name="connsiteY1582" fmla="*/ 175904 h 212703"/>
              <a:gd name="connsiteX1583" fmla="*/ 1095313 w 2206740"/>
              <a:gd name="connsiteY1583" fmla="*/ 176042 h 212703"/>
              <a:gd name="connsiteX1584" fmla="*/ 1095405 w 2206740"/>
              <a:gd name="connsiteY1584" fmla="*/ 175950 h 212703"/>
              <a:gd name="connsiteX1585" fmla="*/ 1095821 w 2206740"/>
              <a:gd name="connsiteY1585" fmla="*/ 175950 h 212703"/>
              <a:gd name="connsiteX1586" fmla="*/ 1100300 w 2206740"/>
              <a:gd name="connsiteY1586" fmla="*/ 174057 h 212703"/>
              <a:gd name="connsiteX1587" fmla="*/ 1102193 w 2206740"/>
              <a:gd name="connsiteY1587" fmla="*/ 174749 h 212703"/>
              <a:gd name="connsiteX1588" fmla="*/ 1101592 w 2206740"/>
              <a:gd name="connsiteY1588" fmla="*/ 175811 h 212703"/>
              <a:gd name="connsiteX1589" fmla="*/ 1095821 w 2206740"/>
              <a:gd name="connsiteY1589" fmla="*/ 175950 h 212703"/>
              <a:gd name="connsiteX1590" fmla="*/ 1095544 w 2206740"/>
              <a:gd name="connsiteY1590" fmla="*/ 176088 h 212703"/>
              <a:gd name="connsiteX1591" fmla="*/ 1095313 w 2206740"/>
              <a:gd name="connsiteY1591" fmla="*/ 176088 h 212703"/>
              <a:gd name="connsiteX1592" fmla="*/ 1086078 w 2206740"/>
              <a:gd name="connsiteY1592" fmla="*/ 178720 h 212703"/>
              <a:gd name="connsiteX1593" fmla="*/ 1081646 w 2206740"/>
              <a:gd name="connsiteY1593" fmla="*/ 177474 h 212703"/>
              <a:gd name="connsiteX1594" fmla="*/ 1084324 w 2206740"/>
              <a:gd name="connsiteY1594" fmla="*/ 175950 h 212703"/>
              <a:gd name="connsiteX1595" fmla="*/ 1098406 w 2206740"/>
              <a:gd name="connsiteY1595" fmla="*/ 209564 h 212703"/>
              <a:gd name="connsiteX1596" fmla="*/ 1093697 w 2206740"/>
              <a:gd name="connsiteY1596" fmla="*/ 209010 h 212703"/>
              <a:gd name="connsiteX1597" fmla="*/ 1086956 w 2206740"/>
              <a:gd name="connsiteY1597" fmla="*/ 211041 h 212703"/>
              <a:gd name="connsiteX1598" fmla="*/ 1083770 w 2206740"/>
              <a:gd name="connsiteY1598" fmla="*/ 210349 h 212703"/>
              <a:gd name="connsiteX1599" fmla="*/ 1084878 w 2206740"/>
              <a:gd name="connsiteY1599" fmla="*/ 209148 h 212703"/>
              <a:gd name="connsiteX1600" fmla="*/ 1107041 w 2206740"/>
              <a:gd name="connsiteY1600" fmla="*/ 208132 h 212703"/>
              <a:gd name="connsiteX1601" fmla="*/ 1107733 w 2206740"/>
              <a:gd name="connsiteY1601" fmla="*/ 209287 h 212703"/>
              <a:gd name="connsiteX1602" fmla="*/ 1098406 w 2206740"/>
              <a:gd name="connsiteY1602" fmla="*/ 209564 h 212703"/>
              <a:gd name="connsiteX1603" fmla="*/ 1107133 w 2206740"/>
              <a:gd name="connsiteY1603" fmla="*/ 188509 h 212703"/>
              <a:gd name="connsiteX1604" fmla="*/ 1106025 w 2206740"/>
              <a:gd name="connsiteY1604" fmla="*/ 188232 h 212703"/>
              <a:gd name="connsiteX1605" fmla="*/ 1105887 w 2206740"/>
              <a:gd name="connsiteY1605" fmla="*/ 187078 h 212703"/>
              <a:gd name="connsiteX1606" fmla="*/ 1112212 w 2206740"/>
              <a:gd name="connsiteY1606" fmla="*/ 184908 h 212703"/>
              <a:gd name="connsiteX1607" fmla="*/ 1113320 w 2206740"/>
              <a:gd name="connsiteY1607" fmla="*/ 184631 h 212703"/>
              <a:gd name="connsiteX1608" fmla="*/ 1114151 w 2206740"/>
              <a:gd name="connsiteY1608" fmla="*/ 184954 h 212703"/>
              <a:gd name="connsiteX1609" fmla="*/ 1114290 w 2206740"/>
              <a:gd name="connsiteY1609" fmla="*/ 185600 h 212703"/>
              <a:gd name="connsiteX1610" fmla="*/ 1107133 w 2206740"/>
              <a:gd name="connsiteY1610" fmla="*/ 188463 h 212703"/>
              <a:gd name="connsiteX1611" fmla="*/ 1112812 w 2206740"/>
              <a:gd name="connsiteY1611" fmla="*/ 157989 h 212703"/>
              <a:gd name="connsiteX1612" fmla="*/ 1110965 w 2206740"/>
              <a:gd name="connsiteY1612" fmla="*/ 158543 h 212703"/>
              <a:gd name="connsiteX1613" fmla="*/ 1110504 w 2206740"/>
              <a:gd name="connsiteY1613" fmla="*/ 157204 h 212703"/>
              <a:gd name="connsiteX1614" fmla="*/ 1116552 w 2206740"/>
              <a:gd name="connsiteY1614" fmla="*/ 151386 h 212703"/>
              <a:gd name="connsiteX1615" fmla="*/ 1117753 w 2206740"/>
              <a:gd name="connsiteY1615" fmla="*/ 151247 h 212703"/>
              <a:gd name="connsiteX1616" fmla="*/ 1118676 w 2206740"/>
              <a:gd name="connsiteY1616" fmla="*/ 151571 h 212703"/>
              <a:gd name="connsiteX1617" fmla="*/ 1119092 w 2206740"/>
              <a:gd name="connsiteY1617" fmla="*/ 152217 h 212703"/>
              <a:gd name="connsiteX1618" fmla="*/ 1112812 w 2206740"/>
              <a:gd name="connsiteY1618" fmla="*/ 157989 h 212703"/>
              <a:gd name="connsiteX1619" fmla="*/ 1116552 w 2206740"/>
              <a:gd name="connsiteY1619" fmla="*/ 136703 h 212703"/>
              <a:gd name="connsiteX1620" fmla="*/ 1114290 w 2206740"/>
              <a:gd name="connsiteY1620" fmla="*/ 136103 h 212703"/>
              <a:gd name="connsiteX1621" fmla="*/ 1114244 w 2206740"/>
              <a:gd name="connsiteY1621" fmla="*/ 135456 h 212703"/>
              <a:gd name="connsiteX1622" fmla="*/ 1118446 w 2206740"/>
              <a:gd name="connsiteY1622" fmla="*/ 132824 h 212703"/>
              <a:gd name="connsiteX1623" fmla="*/ 1120246 w 2206740"/>
              <a:gd name="connsiteY1623" fmla="*/ 132963 h 212703"/>
              <a:gd name="connsiteX1624" fmla="*/ 1116552 w 2206740"/>
              <a:gd name="connsiteY1624" fmla="*/ 136703 h 212703"/>
              <a:gd name="connsiteX1625" fmla="*/ 1135668 w 2206740"/>
              <a:gd name="connsiteY1625" fmla="*/ 102120 h 212703"/>
              <a:gd name="connsiteX1626" fmla="*/ 1136915 w 2206740"/>
              <a:gd name="connsiteY1626" fmla="*/ 102812 h 212703"/>
              <a:gd name="connsiteX1627" fmla="*/ 1137330 w 2206740"/>
              <a:gd name="connsiteY1627" fmla="*/ 103274 h 212703"/>
              <a:gd name="connsiteX1628" fmla="*/ 1135622 w 2206740"/>
              <a:gd name="connsiteY1628" fmla="*/ 104197 h 212703"/>
              <a:gd name="connsiteX1629" fmla="*/ 1134837 w 2206740"/>
              <a:gd name="connsiteY1629" fmla="*/ 103736 h 212703"/>
              <a:gd name="connsiteX1630" fmla="*/ 1133913 w 2206740"/>
              <a:gd name="connsiteY1630" fmla="*/ 102951 h 212703"/>
              <a:gd name="connsiteX1631" fmla="*/ 1133913 w 2206740"/>
              <a:gd name="connsiteY1631" fmla="*/ 102720 h 212703"/>
              <a:gd name="connsiteX1632" fmla="*/ 1133729 w 2206740"/>
              <a:gd name="connsiteY1632" fmla="*/ 102812 h 212703"/>
              <a:gd name="connsiteX1633" fmla="*/ 1131836 w 2206740"/>
              <a:gd name="connsiteY1633" fmla="*/ 102120 h 212703"/>
              <a:gd name="connsiteX1634" fmla="*/ 1132621 w 2206740"/>
              <a:gd name="connsiteY1634" fmla="*/ 101104 h 212703"/>
              <a:gd name="connsiteX1635" fmla="*/ 1138300 w 2206740"/>
              <a:gd name="connsiteY1635" fmla="*/ 101057 h 212703"/>
              <a:gd name="connsiteX1636" fmla="*/ 1135576 w 2206740"/>
              <a:gd name="connsiteY1636" fmla="*/ 102166 h 212703"/>
              <a:gd name="connsiteX1637" fmla="*/ 1135668 w 2206740"/>
              <a:gd name="connsiteY1637" fmla="*/ 102166 h 212703"/>
              <a:gd name="connsiteX1638" fmla="*/ 1140101 w 2206740"/>
              <a:gd name="connsiteY1638" fmla="*/ 82727 h 212703"/>
              <a:gd name="connsiteX1639" fmla="*/ 1135160 w 2206740"/>
              <a:gd name="connsiteY1639" fmla="*/ 83281 h 212703"/>
              <a:gd name="connsiteX1640" fmla="*/ 1133913 w 2206740"/>
              <a:gd name="connsiteY1640" fmla="*/ 85082 h 212703"/>
              <a:gd name="connsiteX1641" fmla="*/ 1132159 w 2206740"/>
              <a:gd name="connsiteY1641" fmla="*/ 86421 h 212703"/>
              <a:gd name="connsiteX1642" fmla="*/ 1130312 w 2206740"/>
              <a:gd name="connsiteY1642" fmla="*/ 86005 h 212703"/>
              <a:gd name="connsiteX1643" fmla="*/ 1130312 w 2206740"/>
              <a:gd name="connsiteY1643" fmla="*/ 85636 h 212703"/>
              <a:gd name="connsiteX1644" fmla="*/ 1127957 w 2206740"/>
              <a:gd name="connsiteY1644" fmla="*/ 84343 h 212703"/>
              <a:gd name="connsiteX1645" fmla="*/ 1126941 w 2206740"/>
              <a:gd name="connsiteY1645" fmla="*/ 84574 h 212703"/>
              <a:gd name="connsiteX1646" fmla="*/ 1126941 w 2206740"/>
              <a:gd name="connsiteY1646" fmla="*/ 85497 h 212703"/>
              <a:gd name="connsiteX1647" fmla="*/ 1127357 w 2206740"/>
              <a:gd name="connsiteY1647" fmla="*/ 85728 h 212703"/>
              <a:gd name="connsiteX1648" fmla="*/ 1129065 w 2206740"/>
              <a:gd name="connsiteY1648" fmla="*/ 86744 h 212703"/>
              <a:gd name="connsiteX1649" fmla="*/ 1126387 w 2206740"/>
              <a:gd name="connsiteY1649" fmla="*/ 87898 h 212703"/>
              <a:gd name="connsiteX1650" fmla="*/ 1124679 w 2206740"/>
              <a:gd name="connsiteY1650" fmla="*/ 88591 h 212703"/>
              <a:gd name="connsiteX1651" fmla="*/ 1123894 w 2206740"/>
              <a:gd name="connsiteY1651" fmla="*/ 88591 h 212703"/>
              <a:gd name="connsiteX1652" fmla="*/ 1123432 w 2206740"/>
              <a:gd name="connsiteY1652" fmla="*/ 88406 h 212703"/>
              <a:gd name="connsiteX1653" fmla="*/ 1118492 w 2206740"/>
              <a:gd name="connsiteY1653" fmla="*/ 86882 h 212703"/>
              <a:gd name="connsiteX1654" fmla="*/ 1117614 w 2206740"/>
              <a:gd name="connsiteY1654" fmla="*/ 86375 h 212703"/>
              <a:gd name="connsiteX1655" fmla="*/ 1117476 w 2206740"/>
              <a:gd name="connsiteY1655" fmla="*/ 85174 h 212703"/>
              <a:gd name="connsiteX1656" fmla="*/ 1118769 w 2206740"/>
              <a:gd name="connsiteY1656" fmla="*/ 83743 h 212703"/>
              <a:gd name="connsiteX1657" fmla="*/ 1121678 w 2206740"/>
              <a:gd name="connsiteY1657" fmla="*/ 83604 h 212703"/>
              <a:gd name="connsiteX1658" fmla="*/ 1123155 w 2206740"/>
              <a:gd name="connsiteY1658" fmla="*/ 82496 h 212703"/>
              <a:gd name="connsiteX1659" fmla="*/ 1124910 w 2206740"/>
              <a:gd name="connsiteY1659" fmla="*/ 82127 h 212703"/>
              <a:gd name="connsiteX1660" fmla="*/ 1132713 w 2206740"/>
              <a:gd name="connsiteY1660" fmla="*/ 82127 h 212703"/>
              <a:gd name="connsiteX1661" fmla="*/ 1134190 w 2206740"/>
              <a:gd name="connsiteY1661" fmla="*/ 81665 h 212703"/>
              <a:gd name="connsiteX1662" fmla="*/ 1136361 w 2206740"/>
              <a:gd name="connsiteY1662" fmla="*/ 80465 h 212703"/>
              <a:gd name="connsiteX1663" fmla="*/ 1138808 w 2206740"/>
              <a:gd name="connsiteY1663" fmla="*/ 79679 h 212703"/>
              <a:gd name="connsiteX1664" fmla="*/ 1140839 w 2206740"/>
              <a:gd name="connsiteY1664" fmla="*/ 79449 h 212703"/>
              <a:gd name="connsiteX1665" fmla="*/ 1142548 w 2206740"/>
              <a:gd name="connsiteY1665" fmla="*/ 80834 h 212703"/>
              <a:gd name="connsiteX1666" fmla="*/ 1141163 w 2206740"/>
              <a:gd name="connsiteY1666" fmla="*/ 82635 h 212703"/>
              <a:gd name="connsiteX1667" fmla="*/ 1140239 w 2206740"/>
              <a:gd name="connsiteY1667" fmla="*/ 82635 h 212703"/>
              <a:gd name="connsiteX1668" fmla="*/ 1141624 w 2206740"/>
              <a:gd name="connsiteY1668" fmla="*/ 140074 h 212703"/>
              <a:gd name="connsiteX1669" fmla="*/ 1145272 w 2206740"/>
              <a:gd name="connsiteY1669" fmla="*/ 138642 h 212703"/>
              <a:gd name="connsiteX1670" fmla="*/ 1147581 w 2206740"/>
              <a:gd name="connsiteY1670" fmla="*/ 139889 h 212703"/>
              <a:gd name="connsiteX1671" fmla="*/ 1155938 w 2206740"/>
              <a:gd name="connsiteY1671" fmla="*/ 145107 h 212703"/>
              <a:gd name="connsiteX1672" fmla="*/ 1156446 w 2206740"/>
              <a:gd name="connsiteY1672" fmla="*/ 145753 h 212703"/>
              <a:gd name="connsiteX1673" fmla="*/ 1154230 w 2206740"/>
              <a:gd name="connsiteY1673" fmla="*/ 146076 h 212703"/>
              <a:gd name="connsiteX1674" fmla="*/ 1142502 w 2206740"/>
              <a:gd name="connsiteY1674" fmla="*/ 141644 h 212703"/>
              <a:gd name="connsiteX1675" fmla="*/ 1141670 w 2206740"/>
              <a:gd name="connsiteY1675" fmla="*/ 140027 h 212703"/>
              <a:gd name="connsiteX1676" fmla="*/ 1143517 w 2206740"/>
              <a:gd name="connsiteY1676" fmla="*/ 207070 h 212703"/>
              <a:gd name="connsiteX1677" fmla="*/ 1142871 w 2206740"/>
              <a:gd name="connsiteY1677" fmla="*/ 205778 h 212703"/>
              <a:gd name="connsiteX1678" fmla="*/ 1145272 w 2206740"/>
              <a:gd name="connsiteY1678" fmla="*/ 204392 h 212703"/>
              <a:gd name="connsiteX1679" fmla="*/ 1146842 w 2206740"/>
              <a:gd name="connsiteY1679" fmla="*/ 205685 h 212703"/>
              <a:gd name="connsiteX1680" fmla="*/ 1143517 w 2206740"/>
              <a:gd name="connsiteY1680" fmla="*/ 207070 h 212703"/>
              <a:gd name="connsiteX1681" fmla="*/ 1150951 w 2206740"/>
              <a:gd name="connsiteY1681" fmla="*/ 160574 h 212703"/>
              <a:gd name="connsiteX1682" fmla="*/ 1150813 w 2206740"/>
              <a:gd name="connsiteY1682" fmla="*/ 161913 h 212703"/>
              <a:gd name="connsiteX1683" fmla="*/ 1148920 w 2206740"/>
              <a:gd name="connsiteY1683" fmla="*/ 162237 h 212703"/>
              <a:gd name="connsiteX1684" fmla="*/ 1148458 w 2206740"/>
              <a:gd name="connsiteY1684" fmla="*/ 161359 h 212703"/>
              <a:gd name="connsiteX1685" fmla="*/ 1149612 w 2206740"/>
              <a:gd name="connsiteY1685" fmla="*/ 159143 h 212703"/>
              <a:gd name="connsiteX1686" fmla="*/ 1149150 w 2206740"/>
              <a:gd name="connsiteY1686" fmla="*/ 158220 h 212703"/>
              <a:gd name="connsiteX1687" fmla="*/ 1147119 w 2206740"/>
              <a:gd name="connsiteY1687" fmla="*/ 158450 h 212703"/>
              <a:gd name="connsiteX1688" fmla="*/ 1146288 w 2206740"/>
              <a:gd name="connsiteY1688" fmla="*/ 158589 h 212703"/>
              <a:gd name="connsiteX1689" fmla="*/ 1146011 w 2206740"/>
              <a:gd name="connsiteY1689" fmla="*/ 158312 h 212703"/>
              <a:gd name="connsiteX1690" fmla="*/ 1147858 w 2206740"/>
              <a:gd name="connsiteY1690" fmla="*/ 156696 h 212703"/>
              <a:gd name="connsiteX1691" fmla="*/ 1149427 w 2206740"/>
              <a:gd name="connsiteY1691" fmla="*/ 156927 h 212703"/>
              <a:gd name="connsiteX1692" fmla="*/ 1149843 w 2206740"/>
              <a:gd name="connsiteY1692" fmla="*/ 157158 h 212703"/>
              <a:gd name="connsiteX1693" fmla="*/ 1152013 w 2206740"/>
              <a:gd name="connsiteY1693" fmla="*/ 158681 h 212703"/>
              <a:gd name="connsiteX1694" fmla="*/ 1150951 w 2206740"/>
              <a:gd name="connsiteY1694" fmla="*/ 160528 h 212703"/>
              <a:gd name="connsiteX1695" fmla="*/ 1163510 w 2206740"/>
              <a:gd name="connsiteY1695" fmla="*/ 188878 h 212703"/>
              <a:gd name="connsiteX1696" fmla="*/ 1161709 w 2206740"/>
              <a:gd name="connsiteY1696" fmla="*/ 187216 h 212703"/>
              <a:gd name="connsiteX1697" fmla="*/ 1164526 w 2206740"/>
              <a:gd name="connsiteY1697" fmla="*/ 186893 h 212703"/>
              <a:gd name="connsiteX1698" fmla="*/ 1166419 w 2206740"/>
              <a:gd name="connsiteY1698" fmla="*/ 188371 h 212703"/>
              <a:gd name="connsiteX1699" fmla="*/ 1163510 w 2206740"/>
              <a:gd name="connsiteY1699" fmla="*/ 188878 h 212703"/>
              <a:gd name="connsiteX1700" fmla="*/ 1166419 w 2206740"/>
              <a:gd name="connsiteY1700" fmla="*/ 177012 h 212703"/>
              <a:gd name="connsiteX1701" fmla="*/ 1158385 w 2206740"/>
              <a:gd name="connsiteY1701" fmla="*/ 178259 h 212703"/>
              <a:gd name="connsiteX1702" fmla="*/ 1156861 w 2206740"/>
              <a:gd name="connsiteY1702" fmla="*/ 177151 h 212703"/>
              <a:gd name="connsiteX1703" fmla="*/ 1156677 w 2206740"/>
              <a:gd name="connsiteY1703" fmla="*/ 177243 h 212703"/>
              <a:gd name="connsiteX1704" fmla="*/ 1156584 w 2206740"/>
              <a:gd name="connsiteY1704" fmla="*/ 177197 h 212703"/>
              <a:gd name="connsiteX1705" fmla="*/ 1154276 w 2206740"/>
              <a:gd name="connsiteY1705" fmla="*/ 177428 h 212703"/>
              <a:gd name="connsiteX1706" fmla="*/ 1152290 w 2206740"/>
              <a:gd name="connsiteY1706" fmla="*/ 176827 h 212703"/>
              <a:gd name="connsiteX1707" fmla="*/ 1152752 w 2206740"/>
              <a:gd name="connsiteY1707" fmla="*/ 176273 h 212703"/>
              <a:gd name="connsiteX1708" fmla="*/ 1155061 w 2206740"/>
              <a:gd name="connsiteY1708" fmla="*/ 176135 h 212703"/>
              <a:gd name="connsiteX1709" fmla="*/ 1156584 w 2206740"/>
              <a:gd name="connsiteY1709" fmla="*/ 177197 h 212703"/>
              <a:gd name="connsiteX1710" fmla="*/ 1156769 w 2206740"/>
              <a:gd name="connsiteY1710" fmla="*/ 177197 h 212703"/>
              <a:gd name="connsiteX1711" fmla="*/ 1156769 w 2206740"/>
              <a:gd name="connsiteY1711" fmla="*/ 177197 h 212703"/>
              <a:gd name="connsiteX1712" fmla="*/ 1162725 w 2206740"/>
              <a:gd name="connsiteY1712" fmla="*/ 174888 h 212703"/>
              <a:gd name="connsiteX1713" fmla="*/ 1165865 w 2206740"/>
              <a:gd name="connsiteY1713" fmla="*/ 175119 h 212703"/>
              <a:gd name="connsiteX1714" fmla="*/ 1166373 w 2206740"/>
              <a:gd name="connsiteY1714" fmla="*/ 177012 h 212703"/>
              <a:gd name="connsiteX1715" fmla="*/ 1165311 w 2206740"/>
              <a:gd name="connsiteY1715" fmla="*/ 124421 h 212703"/>
              <a:gd name="connsiteX1716" fmla="*/ 1165727 w 2206740"/>
              <a:gd name="connsiteY1716" fmla="*/ 124190 h 212703"/>
              <a:gd name="connsiteX1717" fmla="*/ 1168635 w 2206740"/>
              <a:gd name="connsiteY1717" fmla="*/ 123359 h 212703"/>
              <a:gd name="connsiteX1718" fmla="*/ 1170113 w 2206740"/>
              <a:gd name="connsiteY1718" fmla="*/ 124098 h 212703"/>
              <a:gd name="connsiteX1719" fmla="*/ 1170113 w 2206740"/>
              <a:gd name="connsiteY1719" fmla="*/ 124790 h 212703"/>
              <a:gd name="connsiteX1720" fmla="*/ 1170067 w 2206740"/>
              <a:gd name="connsiteY1720" fmla="*/ 125806 h 212703"/>
              <a:gd name="connsiteX1721" fmla="*/ 1168728 w 2206740"/>
              <a:gd name="connsiteY1721" fmla="*/ 126176 h 212703"/>
              <a:gd name="connsiteX1722" fmla="*/ 1165311 w 2206740"/>
              <a:gd name="connsiteY1722" fmla="*/ 124421 h 212703"/>
              <a:gd name="connsiteX1723" fmla="*/ 1170205 w 2206740"/>
              <a:gd name="connsiteY1723" fmla="*/ 161775 h 212703"/>
              <a:gd name="connsiteX1724" fmla="*/ 1169282 w 2206740"/>
              <a:gd name="connsiteY1724" fmla="*/ 160713 h 212703"/>
              <a:gd name="connsiteX1725" fmla="*/ 1171036 w 2206740"/>
              <a:gd name="connsiteY1725" fmla="*/ 160113 h 212703"/>
              <a:gd name="connsiteX1726" fmla="*/ 1172237 w 2206740"/>
              <a:gd name="connsiteY1726" fmla="*/ 161636 h 212703"/>
              <a:gd name="connsiteX1727" fmla="*/ 1170159 w 2206740"/>
              <a:gd name="connsiteY1727" fmla="*/ 161821 h 212703"/>
              <a:gd name="connsiteX1728" fmla="*/ 1171452 w 2206740"/>
              <a:gd name="connsiteY1728" fmla="*/ 83004 h 212703"/>
              <a:gd name="connsiteX1729" fmla="*/ 1171729 w 2206740"/>
              <a:gd name="connsiteY1729" fmla="*/ 82496 h 212703"/>
              <a:gd name="connsiteX1730" fmla="*/ 1177962 w 2206740"/>
              <a:gd name="connsiteY1730" fmla="*/ 83558 h 212703"/>
              <a:gd name="connsiteX1731" fmla="*/ 1177501 w 2206740"/>
              <a:gd name="connsiteY1731" fmla="*/ 84112 h 212703"/>
              <a:gd name="connsiteX1732" fmla="*/ 1171406 w 2206740"/>
              <a:gd name="connsiteY1732" fmla="*/ 83004 h 212703"/>
              <a:gd name="connsiteX1733" fmla="*/ 1184750 w 2206740"/>
              <a:gd name="connsiteY1733" fmla="*/ 189017 h 212703"/>
              <a:gd name="connsiteX1734" fmla="*/ 1183734 w 2206740"/>
              <a:gd name="connsiteY1734" fmla="*/ 189386 h 212703"/>
              <a:gd name="connsiteX1735" fmla="*/ 1182533 w 2206740"/>
              <a:gd name="connsiteY1735" fmla="*/ 189202 h 212703"/>
              <a:gd name="connsiteX1736" fmla="*/ 1177454 w 2206740"/>
              <a:gd name="connsiteY1736" fmla="*/ 184076 h 212703"/>
              <a:gd name="connsiteX1737" fmla="*/ 1177685 w 2206740"/>
              <a:gd name="connsiteY1737" fmla="*/ 183476 h 212703"/>
              <a:gd name="connsiteX1738" fmla="*/ 1179855 w 2206740"/>
              <a:gd name="connsiteY1738" fmla="*/ 183522 h 212703"/>
              <a:gd name="connsiteX1739" fmla="*/ 1185212 w 2206740"/>
              <a:gd name="connsiteY1739" fmla="*/ 188463 h 212703"/>
              <a:gd name="connsiteX1740" fmla="*/ 1184704 w 2206740"/>
              <a:gd name="connsiteY1740" fmla="*/ 189063 h 212703"/>
              <a:gd name="connsiteX1741" fmla="*/ 1190198 w 2206740"/>
              <a:gd name="connsiteY1741" fmla="*/ 111908 h 212703"/>
              <a:gd name="connsiteX1742" fmla="*/ 1188028 w 2206740"/>
              <a:gd name="connsiteY1742" fmla="*/ 112693 h 212703"/>
              <a:gd name="connsiteX1743" fmla="*/ 1187889 w 2206740"/>
              <a:gd name="connsiteY1743" fmla="*/ 113201 h 212703"/>
              <a:gd name="connsiteX1744" fmla="*/ 1180825 w 2206740"/>
              <a:gd name="connsiteY1744" fmla="*/ 112878 h 212703"/>
              <a:gd name="connsiteX1745" fmla="*/ 1180825 w 2206740"/>
              <a:gd name="connsiteY1745" fmla="*/ 112277 h 212703"/>
              <a:gd name="connsiteX1746" fmla="*/ 1186043 w 2206740"/>
              <a:gd name="connsiteY1746" fmla="*/ 111446 h 212703"/>
              <a:gd name="connsiteX1747" fmla="*/ 1187843 w 2206740"/>
              <a:gd name="connsiteY1747" fmla="*/ 110569 h 212703"/>
              <a:gd name="connsiteX1748" fmla="*/ 1188721 w 2206740"/>
              <a:gd name="connsiteY1748" fmla="*/ 110569 h 212703"/>
              <a:gd name="connsiteX1749" fmla="*/ 1190198 w 2206740"/>
              <a:gd name="connsiteY1749" fmla="*/ 111400 h 212703"/>
              <a:gd name="connsiteX1750" fmla="*/ 1190198 w 2206740"/>
              <a:gd name="connsiteY1750" fmla="*/ 111908 h 212703"/>
              <a:gd name="connsiteX1751" fmla="*/ 1186643 w 2206740"/>
              <a:gd name="connsiteY1751" fmla="*/ 20717 h 212703"/>
              <a:gd name="connsiteX1752" fmla="*/ 1185766 w 2206740"/>
              <a:gd name="connsiteY1752" fmla="*/ 20394 h 212703"/>
              <a:gd name="connsiteX1753" fmla="*/ 1185673 w 2206740"/>
              <a:gd name="connsiteY1753" fmla="*/ 20394 h 212703"/>
              <a:gd name="connsiteX1754" fmla="*/ 1185535 w 2206740"/>
              <a:gd name="connsiteY1754" fmla="*/ 20301 h 212703"/>
              <a:gd name="connsiteX1755" fmla="*/ 1185535 w 2206740"/>
              <a:gd name="connsiteY1755" fmla="*/ 20301 h 212703"/>
              <a:gd name="connsiteX1756" fmla="*/ 1185719 w 2206740"/>
              <a:gd name="connsiteY1756" fmla="*/ 20347 h 212703"/>
              <a:gd name="connsiteX1757" fmla="*/ 1186412 w 2206740"/>
              <a:gd name="connsiteY1757" fmla="*/ 19886 h 212703"/>
              <a:gd name="connsiteX1758" fmla="*/ 1191768 w 2206740"/>
              <a:gd name="connsiteY1758" fmla="*/ 20024 h 212703"/>
              <a:gd name="connsiteX1759" fmla="*/ 1191768 w 2206740"/>
              <a:gd name="connsiteY1759" fmla="*/ 20624 h 212703"/>
              <a:gd name="connsiteX1760" fmla="*/ 1186597 w 2206740"/>
              <a:gd name="connsiteY1760" fmla="*/ 20624 h 212703"/>
              <a:gd name="connsiteX1761" fmla="*/ 1195416 w 2206740"/>
              <a:gd name="connsiteY1761" fmla="*/ 76448 h 212703"/>
              <a:gd name="connsiteX1762" fmla="*/ 1193015 w 2206740"/>
              <a:gd name="connsiteY1762" fmla="*/ 75478 h 212703"/>
              <a:gd name="connsiteX1763" fmla="*/ 1195739 w 2206740"/>
              <a:gd name="connsiteY1763" fmla="*/ 74416 h 212703"/>
              <a:gd name="connsiteX1764" fmla="*/ 1198417 w 2206740"/>
              <a:gd name="connsiteY1764" fmla="*/ 75385 h 212703"/>
              <a:gd name="connsiteX1765" fmla="*/ 1195416 w 2206740"/>
              <a:gd name="connsiteY1765" fmla="*/ 76401 h 212703"/>
              <a:gd name="connsiteX1766" fmla="*/ 1204466 w 2206740"/>
              <a:gd name="connsiteY1766" fmla="*/ 12083 h 212703"/>
              <a:gd name="connsiteX1767" fmla="*/ 1205343 w 2206740"/>
              <a:gd name="connsiteY1767" fmla="*/ 10928 h 212703"/>
              <a:gd name="connsiteX1768" fmla="*/ 1206867 w 2206740"/>
              <a:gd name="connsiteY1768" fmla="*/ 10697 h 212703"/>
              <a:gd name="connsiteX1769" fmla="*/ 1207698 w 2206740"/>
              <a:gd name="connsiteY1769" fmla="*/ 11159 h 212703"/>
              <a:gd name="connsiteX1770" fmla="*/ 1207698 w 2206740"/>
              <a:gd name="connsiteY1770" fmla="*/ 12360 h 212703"/>
              <a:gd name="connsiteX1771" fmla="*/ 1203634 w 2206740"/>
              <a:gd name="connsiteY1771" fmla="*/ 12775 h 212703"/>
              <a:gd name="connsiteX1772" fmla="*/ 1204466 w 2206740"/>
              <a:gd name="connsiteY1772" fmla="*/ 12083 h 212703"/>
              <a:gd name="connsiteX1773" fmla="*/ 1204835 w 2206740"/>
              <a:gd name="connsiteY1773" fmla="*/ 36739 h 212703"/>
              <a:gd name="connsiteX1774" fmla="*/ 1206497 w 2206740"/>
              <a:gd name="connsiteY1774" fmla="*/ 35861 h 212703"/>
              <a:gd name="connsiteX1775" fmla="*/ 1219287 w 2206740"/>
              <a:gd name="connsiteY1775" fmla="*/ 35677 h 212703"/>
              <a:gd name="connsiteX1776" fmla="*/ 1221965 w 2206740"/>
              <a:gd name="connsiteY1776" fmla="*/ 36969 h 212703"/>
              <a:gd name="connsiteX1777" fmla="*/ 1205989 w 2206740"/>
              <a:gd name="connsiteY1777" fmla="*/ 37801 h 212703"/>
              <a:gd name="connsiteX1778" fmla="*/ 1204835 w 2206740"/>
              <a:gd name="connsiteY1778" fmla="*/ 36785 h 212703"/>
              <a:gd name="connsiteX1779" fmla="*/ 1213931 w 2206740"/>
              <a:gd name="connsiteY1779" fmla="*/ 206978 h 212703"/>
              <a:gd name="connsiteX1780" fmla="*/ 1211068 w 2206740"/>
              <a:gd name="connsiteY1780" fmla="*/ 205547 h 212703"/>
              <a:gd name="connsiteX1781" fmla="*/ 1214531 w 2206740"/>
              <a:gd name="connsiteY1781" fmla="*/ 204115 h 212703"/>
              <a:gd name="connsiteX1782" fmla="*/ 1215547 w 2206740"/>
              <a:gd name="connsiteY1782" fmla="*/ 204300 h 212703"/>
              <a:gd name="connsiteX1783" fmla="*/ 1216794 w 2206740"/>
              <a:gd name="connsiteY1783" fmla="*/ 205778 h 212703"/>
              <a:gd name="connsiteX1784" fmla="*/ 1213885 w 2206740"/>
              <a:gd name="connsiteY1784" fmla="*/ 206932 h 212703"/>
              <a:gd name="connsiteX1785" fmla="*/ 1222057 w 2206740"/>
              <a:gd name="connsiteY1785" fmla="*/ 185646 h 212703"/>
              <a:gd name="connsiteX1786" fmla="*/ 1215686 w 2206740"/>
              <a:gd name="connsiteY1786" fmla="*/ 184677 h 212703"/>
              <a:gd name="connsiteX1787" fmla="*/ 1217071 w 2206740"/>
              <a:gd name="connsiteY1787" fmla="*/ 183707 h 212703"/>
              <a:gd name="connsiteX1788" fmla="*/ 1222150 w 2206740"/>
              <a:gd name="connsiteY1788" fmla="*/ 185092 h 212703"/>
              <a:gd name="connsiteX1789" fmla="*/ 1222057 w 2206740"/>
              <a:gd name="connsiteY1789" fmla="*/ 185600 h 212703"/>
              <a:gd name="connsiteX1790" fmla="*/ 1217117 w 2206740"/>
              <a:gd name="connsiteY1790" fmla="*/ 164130 h 212703"/>
              <a:gd name="connsiteX1791" fmla="*/ 1220949 w 2206740"/>
              <a:gd name="connsiteY1791" fmla="*/ 161867 h 212703"/>
              <a:gd name="connsiteX1792" fmla="*/ 1221365 w 2206740"/>
              <a:gd name="connsiteY1792" fmla="*/ 161636 h 212703"/>
              <a:gd name="connsiteX1793" fmla="*/ 1221919 w 2206740"/>
              <a:gd name="connsiteY1793" fmla="*/ 162237 h 212703"/>
              <a:gd name="connsiteX1794" fmla="*/ 1221919 w 2206740"/>
              <a:gd name="connsiteY1794" fmla="*/ 162929 h 212703"/>
              <a:gd name="connsiteX1795" fmla="*/ 1220811 w 2206740"/>
              <a:gd name="connsiteY1795" fmla="*/ 164776 h 212703"/>
              <a:gd name="connsiteX1796" fmla="*/ 1217486 w 2206740"/>
              <a:gd name="connsiteY1796" fmla="*/ 165053 h 212703"/>
              <a:gd name="connsiteX1797" fmla="*/ 1217071 w 2206740"/>
              <a:gd name="connsiteY1797" fmla="*/ 164084 h 212703"/>
              <a:gd name="connsiteX1798" fmla="*/ 1224920 w 2206740"/>
              <a:gd name="connsiteY1798" fmla="*/ 153787 h 212703"/>
              <a:gd name="connsiteX1799" fmla="*/ 1223396 w 2206740"/>
              <a:gd name="connsiteY1799" fmla="*/ 153556 h 212703"/>
              <a:gd name="connsiteX1800" fmla="*/ 1223119 w 2206740"/>
              <a:gd name="connsiteY1800" fmla="*/ 152725 h 212703"/>
              <a:gd name="connsiteX1801" fmla="*/ 1223166 w 2206740"/>
              <a:gd name="connsiteY1801" fmla="*/ 152448 h 212703"/>
              <a:gd name="connsiteX1802" fmla="*/ 1206774 w 2206740"/>
              <a:gd name="connsiteY1802" fmla="*/ 153279 h 212703"/>
              <a:gd name="connsiteX1803" fmla="*/ 1205989 w 2206740"/>
              <a:gd name="connsiteY1803" fmla="*/ 152725 h 212703"/>
              <a:gd name="connsiteX1804" fmla="*/ 1206266 w 2206740"/>
              <a:gd name="connsiteY1804" fmla="*/ 152079 h 212703"/>
              <a:gd name="connsiteX1805" fmla="*/ 1222381 w 2206740"/>
              <a:gd name="connsiteY1805" fmla="*/ 151155 h 212703"/>
              <a:gd name="connsiteX1806" fmla="*/ 1223812 w 2206740"/>
              <a:gd name="connsiteY1806" fmla="*/ 151848 h 212703"/>
              <a:gd name="connsiteX1807" fmla="*/ 1224920 w 2206740"/>
              <a:gd name="connsiteY1807" fmla="*/ 151755 h 212703"/>
              <a:gd name="connsiteX1808" fmla="*/ 1224920 w 2206740"/>
              <a:gd name="connsiteY1808" fmla="*/ 153787 h 212703"/>
              <a:gd name="connsiteX1809" fmla="*/ 1230230 w 2206740"/>
              <a:gd name="connsiteY1809" fmla="*/ 169855 h 212703"/>
              <a:gd name="connsiteX1810" fmla="*/ 1229122 w 2206740"/>
              <a:gd name="connsiteY1810" fmla="*/ 171748 h 212703"/>
              <a:gd name="connsiteX1811" fmla="*/ 1227690 w 2206740"/>
              <a:gd name="connsiteY1811" fmla="*/ 171748 h 212703"/>
              <a:gd name="connsiteX1812" fmla="*/ 1226813 w 2206740"/>
              <a:gd name="connsiteY1812" fmla="*/ 171887 h 212703"/>
              <a:gd name="connsiteX1813" fmla="*/ 1225567 w 2206740"/>
              <a:gd name="connsiteY1813" fmla="*/ 171887 h 212703"/>
              <a:gd name="connsiteX1814" fmla="*/ 1225567 w 2206740"/>
              <a:gd name="connsiteY1814" fmla="*/ 170825 h 212703"/>
              <a:gd name="connsiteX1815" fmla="*/ 1225567 w 2206740"/>
              <a:gd name="connsiteY1815" fmla="*/ 169763 h 212703"/>
              <a:gd name="connsiteX1816" fmla="*/ 1229630 w 2206740"/>
              <a:gd name="connsiteY1816" fmla="*/ 168701 h 212703"/>
              <a:gd name="connsiteX1817" fmla="*/ 1230369 w 2206740"/>
              <a:gd name="connsiteY1817" fmla="*/ 169162 h 212703"/>
              <a:gd name="connsiteX1818" fmla="*/ 1230230 w 2206740"/>
              <a:gd name="connsiteY1818" fmla="*/ 169809 h 212703"/>
              <a:gd name="connsiteX1819" fmla="*/ 1246575 w 2206740"/>
              <a:gd name="connsiteY1819" fmla="*/ 177243 h 212703"/>
              <a:gd name="connsiteX1820" fmla="*/ 1244821 w 2206740"/>
              <a:gd name="connsiteY1820" fmla="*/ 176689 h 212703"/>
              <a:gd name="connsiteX1821" fmla="*/ 1244821 w 2206740"/>
              <a:gd name="connsiteY1821" fmla="*/ 176365 h 212703"/>
              <a:gd name="connsiteX1822" fmla="*/ 1247776 w 2206740"/>
              <a:gd name="connsiteY1822" fmla="*/ 175165 h 212703"/>
              <a:gd name="connsiteX1823" fmla="*/ 1248376 w 2206740"/>
              <a:gd name="connsiteY1823" fmla="*/ 175996 h 212703"/>
              <a:gd name="connsiteX1824" fmla="*/ 1246529 w 2206740"/>
              <a:gd name="connsiteY1824" fmla="*/ 177243 h 212703"/>
              <a:gd name="connsiteX1825" fmla="*/ 1249069 w 2206740"/>
              <a:gd name="connsiteY1825" fmla="*/ 96348 h 212703"/>
              <a:gd name="connsiteX1826" fmla="*/ 1247406 w 2206740"/>
              <a:gd name="connsiteY1826" fmla="*/ 95425 h 212703"/>
              <a:gd name="connsiteX1827" fmla="*/ 1249346 w 2206740"/>
              <a:gd name="connsiteY1827" fmla="*/ 94501 h 212703"/>
              <a:gd name="connsiteX1828" fmla="*/ 1250915 w 2206740"/>
              <a:gd name="connsiteY1828" fmla="*/ 95425 h 212703"/>
              <a:gd name="connsiteX1829" fmla="*/ 1249069 w 2206740"/>
              <a:gd name="connsiteY1829" fmla="*/ 96348 h 212703"/>
              <a:gd name="connsiteX1830" fmla="*/ 1253686 w 2206740"/>
              <a:gd name="connsiteY1830" fmla="*/ 71784 h 212703"/>
              <a:gd name="connsiteX1831" fmla="*/ 1253363 w 2206740"/>
              <a:gd name="connsiteY1831" fmla="*/ 72708 h 212703"/>
              <a:gd name="connsiteX1832" fmla="*/ 1252670 w 2206740"/>
              <a:gd name="connsiteY1832" fmla="*/ 74462 h 212703"/>
              <a:gd name="connsiteX1833" fmla="*/ 1251054 w 2206740"/>
              <a:gd name="connsiteY1833" fmla="*/ 74231 h 212703"/>
              <a:gd name="connsiteX1834" fmla="*/ 1250869 w 2206740"/>
              <a:gd name="connsiteY1834" fmla="*/ 73908 h 212703"/>
              <a:gd name="connsiteX1835" fmla="*/ 1250869 w 2206740"/>
              <a:gd name="connsiteY1835" fmla="*/ 70399 h 212703"/>
              <a:gd name="connsiteX1836" fmla="*/ 1252393 w 2206740"/>
              <a:gd name="connsiteY1836" fmla="*/ 69013 h 212703"/>
              <a:gd name="connsiteX1837" fmla="*/ 1252809 w 2206740"/>
              <a:gd name="connsiteY1837" fmla="*/ 68875 h 212703"/>
              <a:gd name="connsiteX1838" fmla="*/ 1254517 w 2206740"/>
              <a:gd name="connsiteY1838" fmla="*/ 70214 h 212703"/>
              <a:gd name="connsiteX1839" fmla="*/ 1253732 w 2206740"/>
              <a:gd name="connsiteY1839" fmla="*/ 71784 h 212703"/>
              <a:gd name="connsiteX1840" fmla="*/ 1256918 w 2206740"/>
              <a:gd name="connsiteY1840" fmla="*/ 72338 h 212703"/>
              <a:gd name="connsiteX1841" fmla="*/ 1257057 w 2206740"/>
              <a:gd name="connsiteY1841" fmla="*/ 71922 h 212703"/>
              <a:gd name="connsiteX1842" fmla="*/ 1252532 w 2206740"/>
              <a:gd name="connsiteY1842" fmla="*/ 65689 h 212703"/>
              <a:gd name="connsiteX1843" fmla="*/ 1254148 w 2206740"/>
              <a:gd name="connsiteY1843" fmla="*/ 64950 h 212703"/>
              <a:gd name="connsiteX1844" fmla="*/ 1261166 w 2206740"/>
              <a:gd name="connsiteY1844" fmla="*/ 66474 h 212703"/>
              <a:gd name="connsiteX1845" fmla="*/ 1263428 w 2206740"/>
              <a:gd name="connsiteY1845" fmla="*/ 68090 h 212703"/>
              <a:gd name="connsiteX1846" fmla="*/ 1263474 w 2206740"/>
              <a:gd name="connsiteY1846" fmla="*/ 68090 h 212703"/>
              <a:gd name="connsiteX1847" fmla="*/ 1264029 w 2206740"/>
              <a:gd name="connsiteY1847" fmla="*/ 66797 h 212703"/>
              <a:gd name="connsiteX1848" fmla="*/ 1265137 w 2206740"/>
              <a:gd name="connsiteY1848" fmla="*/ 65643 h 212703"/>
              <a:gd name="connsiteX1849" fmla="*/ 1266430 w 2206740"/>
              <a:gd name="connsiteY1849" fmla="*/ 65551 h 212703"/>
              <a:gd name="connsiteX1850" fmla="*/ 1267676 w 2206740"/>
              <a:gd name="connsiteY1850" fmla="*/ 66982 h 212703"/>
              <a:gd name="connsiteX1851" fmla="*/ 1267676 w 2206740"/>
              <a:gd name="connsiteY1851" fmla="*/ 66982 h 212703"/>
              <a:gd name="connsiteX1852" fmla="*/ 1267676 w 2206740"/>
              <a:gd name="connsiteY1852" fmla="*/ 67259 h 212703"/>
              <a:gd name="connsiteX1853" fmla="*/ 1267676 w 2206740"/>
              <a:gd name="connsiteY1853" fmla="*/ 67028 h 212703"/>
              <a:gd name="connsiteX1854" fmla="*/ 1267676 w 2206740"/>
              <a:gd name="connsiteY1854" fmla="*/ 67028 h 212703"/>
              <a:gd name="connsiteX1855" fmla="*/ 1264721 w 2206740"/>
              <a:gd name="connsiteY1855" fmla="*/ 68736 h 212703"/>
              <a:gd name="connsiteX1856" fmla="*/ 1264398 w 2206740"/>
              <a:gd name="connsiteY1856" fmla="*/ 68783 h 212703"/>
              <a:gd name="connsiteX1857" fmla="*/ 1268369 w 2206740"/>
              <a:gd name="connsiteY1857" fmla="*/ 71692 h 212703"/>
              <a:gd name="connsiteX1858" fmla="*/ 1268784 w 2206740"/>
              <a:gd name="connsiteY1858" fmla="*/ 72384 h 212703"/>
              <a:gd name="connsiteX1859" fmla="*/ 1267815 w 2206740"/>
              <a:gd name="connsiteY1859" fmla="*/ 73585 h 212703"/>
              <a:gd name="connsiteX1860" fmla="*/ 1264259 w 2206740"/>
              <a:gd name="connsiteY1860" fmla="*/ 75616 h 212703"/>
              <a:gd name="connsiteX1861" fmla="*/ 1261351 w 2206740"/>
              <a:gd name="connsiteY1861" fmla="*/ 75432 h 212703"/>
              <a:gd name="connsiteX1862" fmla="*/ 1258765 w 2206740"/>
              <a:gd name="connsiteY1862" fmla="*/ 73677 h 212703"/>
              <a:gd name="connsiteX1863" fmla="*/ 1256872 w 2206740"/>
              <a:gd name="connsiteY1863" fmla="*/ 72384 h 212703"/>
              <a:gd name="connsiteX1864" fmla="*/ 1260797 w 2206740"/>
              <a:gd name="connsiteY1864" fmla="*/ 86051 h 212703"/>
              <a:gd name="connsiteX1865" fmla="*/ 1261720 w 2206740"/>
              <a:gd name="connsiteY1865" fmla="*/ 85820 h 212703"/>
              <a:gd name="connsiteX1866" fmla="*/ 1265968 w 2206740"/>
              <a:gd name="connsiteY1866" fmla="*/ 86559 h 212703"/>
              <a:gd name="connsiteX1867" fmla="*/ 1266660 w 2206740"/>
              <a:gd name="connsiteY1867" fmla="*/ 87344 h 212703"/>
              <a:gd name="connsiteX1868" fmla="*/ 1265922 w 2206740"/>
              <a:gd name="connsiteY1868" fmla="*/ 87945 h 212703"/>
              <a:gd name="connsiteX1869" fmla="*/ 1260750 w 2206740"/>
              <a:gd name="connsiteY1869" fmla="*/ 86975 h 212703"/>
              <a:gd name="connsiteX1870" fmla="*/ 1260797 w 2206740"/>
              <a:gd name="connsiteY1870" fmla="*/ 86098 h 212703"/>
              <a:gd name="connsiteX1871" fmla="*/ 1266199 w 2206740"/>
              <a:gd name="connsiteY1871" fmla="*/ 209979 h 212703"/>
              <a:gd name="connsiteX1872" fmla="*/ 1264352 w 2206740"/>
              <a:gd name="connsiteY1872" fmla="*/ 208779 h 212703"/>
              <a:gd name="connsiteX1873" fmla="*/ 1265876 w 2206740"/>
              <a:gd name="connsiteY1873" fmla="*/ 207809 h 212703"/>
              <a:gd name="connsiteX1874" fmla="*/ 1267538 w 2206740"/>
              <a:gd name="connsiteY1874" fmla="*/ 208918 h 212703"/>
              <a:gd name="connsiteX1875" fmla="*/ 1266245 w 2206740"/>
              <a:gd name="connsiteY1875" fmla="*/ 209979 h 212703"/>
              <a:gd name="connsiteX1876" fmla="*/ 1265876 w 2206740"/>
              <a:gd name="connsiteY1876" fmla="*/ 172348 h 212703"/>
              <a:gd name="connsiteX1877" fmla="*/ 1263890 w 2206740"/>
              <a:gd name="connsiteY1877" fmla="*/ 171610 h 212703"/>
              <a:gd name="connsiteX1878" fmla="*/ 1264906 w 2206740"/>
              <a:gd name="connsiteY1878" fmla="*/ 169948 h 212703"/>
              <a:gd name="connsiteX1879" fmla="*/ 1268923 w 2206740"/>
              <a:gd name="connsiteY1879" fmla="*/ 169301 h 212703"/>
              <a:gd name="connsiteX1880" fmla="*/ 1269800 w 2206740"/>
              <a:gd name="connsiteY1880" fmla="*/ 171102 h 212703"/>
              <a:gd name="connsiteX1881" fmla="*/ 1265876 w 2206740"/>
              <a:gd name="connsiteY1881" fmla="*/ 172302 h 212703"/>
              <a:gd name="connsiteX1882" fmla="*/ 1272524 w 2206740"/>
              <a:gd name="connsiteY1882" fmla="*/ 78987 h 212703"/>
              <a:gd name="connsiteX1883" fmla="*/ 1272432 w 2206740"/>
              <a:gd name="connsiteY1883" fmla="*/ 79172 h 212703"/>
              <a:gd name="connsiteX1884" fmla="*/ 1271601 w 2206740"/>
              <a:gd name="connsiteY1884" fmla="*/ 79172 h 212703"/>
              <a:gd name="connsiteX1885" fmla="*/ 1269200 w 2206740"/>
              <a:gd name="connsiteY1885" fmla="*/ 77694 h 212703"/>
              <a:gd name="connsiteX1886" fmla="*/ 1269292 w 2206740"/>
              <a:gd name="connsiteY1886" fmla="*/ 76817 h 212703"/>
              <a:gd name="connsiteX1887" fmla="*/ 1270770 w 2206740"/>
              <a:gd name="connsiteY1887" fmla="*/ 76632 h 212703"/>
              <a:gd name="connsiteX1888" fmla="*/ 1272524 w 2206740"/>
              <a:gd name="connsiteY1888" fmla="*/ 79033 h 212703"/>
              <a:gd name="connsiteX1889" fmla="*/ 1273217 w 2206740"/>
              <a:gd name="connsiteY1889" fmla="*/ 41218 h 212703"/>
              <a:gd name="connsiteX1890" fmla="*/ 1277511 w 2206740"/>
              <a:gd name="connsiteY1890" fmla="*/ 40941 h 212703"/>
              <a:gd name="connsiteX1891" fmla="*/ 1277834 w 2206740"/>
              <a:gd name="connsiteY1891" fmla="*/ 42002 h 212703"/>
              <a:gd name="connsiteX1892" fmla="*/ 1273679 w 2206740"/>
              <a:gd name="connsiteY1892" fmla="*/ 42418 h 212703"/>
              <a:gd name="connsiteX1893" fmla="*/ 1273217 w 2206740"/>
              <a:gd name="connsiteY1893" fmla="*/ 41218 h 212703"/>
              <a:gd name="connsiteX1894" fmla="*/ 1278250 w 2206740"/>
              <a:gd name="connsiteY1894" fmla="*/ 210718 h 212703"/>
              <a:gd name="connsiteX1895" fmla="*/ 1275664 w 2206740"/>
              <a:gd name="connsiteY1895" fmla="*/ 209979 h 212703"/>
              <a:gd name="connsiteX1896" fmla="*/ 1278619 w 2206740"/>
              <a:gd name="connsiteY1896" fmla="*/ 207948 h 212703"/>
              <a:gd name="connsiteX1897" fmla="*/ 1281390 w 2206740"/>
              <a:gd name="connsiteY1897" fmla="*/ 209195 h 212703"/>
              <a:gd name="connsiteX1898" fmla="*/ 1278250 w 2206740"/>
              <a:gd name="connsiteY1898" fmla="*/ 210672 h 212703"/>
              <a:gd name="connsiteX1899" fmla="*/ 1284298 w 2206740"/>
              <a:gd name="connsiteY1899" fmla="*/ 82819 h 212703"/>
              <a:gd name="connsiteX1900" fmla="*/ 1281297 w 2206740"/>
              <a:gd name="connsiteY1900" fmla="*/ 83650 h 212703"/>
              <a:gd name="connsiteX1901" fmla="*/ 1275295 w 2206740"/>
              <a:gd name="connsiteY1901" fmla="*/ 81988 h 212703"/>
              <a:gd name="connsiteX1902" fmla="*/ 1275295 w 2206740"/>
              <a:gd name="connsiteY1902" fmla="*/ 81065 h 212703"/>
              <a:gd name="connsiteX1903" fmla="*/ 1276818 w 2206740"/>
              <a:gd name="connsiteY1903" fmla="*/ 80834 h 212703"/>
              <a:gd name="connsiteX1904" fmla="*/ 1281759 w 2206740"/>
              <a:gd name="connsiteY1904" fmla="*/ 81480 h 212703"/>
              <a:gd name="connsiteX1905" fmla="*/ 1284252 w 2206740"/>
              <a:gd name="connsiteY1905" fmla="*/ 82265 h 212703"/>
              <a:gd name="connsiteX1906" fmla="*/ 1284391 w 2206740"/>
              <a:gd name="connsiteY1906" fmla="*/ 82773 h 212703"/>
              <a:gd name="connsiteX1907" fmla="*/ 1288731 w 2206740"/>
              <a:gd name="connsiteY1907" fmla="*/ 179736 h 212703"/>
              <a:gd name="connsiteX1908" fmla="*/ 1286469 w 2206740"/>
              <a:gd name="connsiteY1908" fmla="*/ 178813 h 212703"/>
              <a:gd name="connsiteX1909" fmla="*/ 1287761 w 2206740"/>
              <a:gd name="connsiteY1909" fmla="*/ 177058 h 212703"/>
              <a:gd name="connsiteX1910" fmla="*/ 1289608 w 2206740"/>
              <a:gd name="connsiteY1910" fmla="*/ 177751 h 212703"/>
              <a:gd name="connsiteX1911" fmla="*/ 1288731 w 2206740"/>
              <a:gd name="connsiteY1911" fmla="*/ 179736 h 212703"/>
              <a:gd name="connsiteX1912" fmla="*/ 1288454 w 2206740"/>
              <a:gd name="connsiteY1912" fmla="*/ 91130 h 212703"/>
              <a:gd name="connsiteX1913" fmla="*/ 1289008 w 2206740"/>
              <a:gd name="connsiteY1913" fmla="*/ 89837 h 212703"/>
              <a:gd name="connsiteX1914" fmla="*/ 1294272 w 2206740"/>
              <a:gd name="connsiteY1914" fmla="*/ 89145 h 212703"/>
              <a:gd name="connsiteX1915" fmla="*/ 1294272 w 2206740"/>
              <a:gd name="connsiteY1915" fmla="*/ 88683 h 212703"/>
              <a:gd name="connsiteX1916" fmla="*/ 1294641 w 2206740"/>
              <a:gd name="connsiteY1916" fmla="*/ 88129 h 212703"/>
              <a:gd name="connsiteX1917" fmla="*/ 1296165 w 2206740"/>
              <a:gd name="connsiteY1917" fmla="*/ 88129 h 212703"/>
              <a:gd name="connsiteX1918" fmla="*/ 1297920 w 2206740"/>
              <a:gd name="connsiteY1918" fmla="*/ 89283 h 212703"/>
              <a:gd name="connsiteX1919" fmla="*/ 1297135 w 2206740"/>
              <a:gd name="connsiteY1919" fmla="*/ 90299 h 212703"/>
              <a:gd name="connsiteX1920" fmla="*/ 1298289 w 2206740"/>
              <a:gd name="connsiteY1920" fmla="*/ 90853 h 212703"/>
              <a:gd name="connsiteX1921" fmla="*/ 1298520 w 2206740"/>
              <a:gd name="connsiteY1921" fmla="*/ 90853 h 212703"/>
              <a:gd name="connsiteX1922" fmla="*/ 1298520 w 2206740"/>
              <a:gd name="connsiteY1922" fmla="*/ 90946 h 212703"/>
              <a:gd name="connsiteX1923" fmla="*/ 1308585 w 2206740"/>
              <a:gd name="connsiteY1923" fmla="*/ 92239 h 212703"/>
              <a:gd name="connsiteX1924" fmla="*/ 1309417 w 2206740"/>
              <a:gd name="connsiteY1924" fmla="*/ 94640 h 212703"/>
              <a:gd name="connsiteX1925" fmla="*/ 1304107 w 2206740"/>
              <a:gd name="connsiteY1925" fmla="*/ 96486 h 212703"/>
              <a:gd name="connsiteX1926" fmla="*/ 1303783 w 2206740"/>
              <a:gd name="connsiteY1926" fmla="*/ 96486 h 212703"/>
              <a:gd name="connsiteX1927" fmla="*/ 1305261 w 2206740"/>
              <a:gd name="connsiteY1927" fmla="*/ 96486 h 212703"/>
              <a:gd name="connsiteX1928" fmla="*/ 1307385 w 2206740"/>
              <a:gd name="connsiteY1928" fmla="*/ 97918 h 212703"/>
              <a:gd name="connsiteX1929" fmla="*/ 1305861 w 2206740"/>
              <a:gd name="connsiteY1929" fmla="*/ 98610 h 212703"/>
              <a:gd name="connsiteX1930" fmla="*/ 1302444 w 2206740"/>
              <a:gd name="connsiteY1930" fmla="*/ 97502 h 212703"/>
              <a:gd name="connsiteX1931" fmla="*/ 1299166 w 2206740"/>
              <a:gd name="connsiteY1931" fmla="*/ 98149 h 212703"/>
              <a:gd name="connsiteX1932" fmla="*/ 1299582 w 2206740"/>
              <a:gd name="connsiteY1932" fmla="*/ 98610 h 212703"/>
              <a:gd name="connsiteX1933" fmla="*/ 1300090 w 2206740"/>
              <a:gd name="connsiteY1933" fmla="*/ 99534 h 212703"/>
              <a:gd name="connsiteX1934" fmla="*/ 1298797 w 2206740"/>
              <a:gd name="connsiteY1934" fmla="*/ 99996 h 212703"/>
              <a:gd name="connsiteX1935" fmla="*/ 1297873 w 2206740"/>
              <a:gd name="connsiteY1935" fmla="*/ 99719 h 212703"/>
              <a:gd name="connsiteX1936" fmla="*/ 1297735 w 2206740"/>
              <a:gd name="connsiteY1936" fmla="*/ 98703 h 212703"/>
              <a:gd name="connsiteX1937" fmla="*/ 1297735 w 2206740"/>
              <a:gd name="connsiteY1937" fmla="*/ 97317 h 212703"/>
              <a:gd name="connsiteX1938" fmla="*/ 1298889 w 2206740"/>
              <a:gd name="connsiteY1938" fmla="*/ 96163 h 212703"/>
              <a:gd name="connsiteX1939" fmla="*/ 1300597 w 2206740"/>
              <a:gd name="connsiteY1939" fmla="*/ 96348 h 212703"/>
              <a:gd name="connsiteX1940" fmla="*/ 1303691 w 2206740"/>
              <a:gd name="connsiteY1940" fmla="*/ 96486 h 212703"/>
              <a:gd name="connsiteX1941" fmla="*/ 1301013 w 2206740"/>
              <a:gd name="connsiteY1941" fmla="*/ 95702 h 212703"/>
              <a:gd name="connsiteX1942" fmla="*/ 1298520 w 2206740"/>
              <a:gd name="connsiteY1942" fmla="*/ 90900 h 212703"/>
              <a:gd name="connsiteX1943" fmla="*/ 1298335 w 2206740"/>
              <a:gd name="connsiteY1943" fmla="*/ 90900 h 212703"/>
              <a:gd name="connsiteX1944" fmla="*/ 1298243 w 2206740"/>
              <a:gd name="connsiteY1944" fmla="*/ 90900 h 212703"/>
              <a:gd name="connsiteX1945" fmla="*/ 1296350 w 2206740"/>
              <a:gd name="connsiteY1945" fmla="*/ 91177 h 212703"/>
              <a:gd name="connsiteX1946" fmla="*/ 1296165 w 2206740"/>
              <a:gd name="connsiteY1946" fmla="*/ 91500 h 212703"/>
              <a:gd name="connsiteX1947" fmla="*/ 1295472 w 2206740"/>
              <a:gd name="connsiteY1947" fmla="*/ 91315 h 212703"/>
              <a:gd name="connsiteX1948" fmla="*/ 1289932 w 2206740"/>
              <a:gd name="connsiteY1948" fmla="*/ 92054 h 212703"/>
              <a:gd name="connsiteX1949" fmla="*/ 1288315 w 2206740"/>
              <a:gd name="connsiteY1949" fmla="*/ 91269 h 212703"/>
              <a:gd name="connsiteX1950" fmla="*/ 1297042 w 2206740"/>
              <a:gd name="connsiteY1950" fmla="*/ 193634 h 212703"/>
              <a:gd name="connsiteX1951" fmla="*/ 1292933 w 2206740"/>
              <a:gd name="connsiteY1951" fmla="*/ 192803 h 212703"/>
              <a:gd name="connsiteX1952" fmla="*/ 1292425 w 2206740"/>
              <a:gd name="connsiteY1952" fmla="*/ 191326 h 212703"/>
              <a:gd name="connsiteX1953" fmla="*/ 1292425 w 2206740"/>
              <a:gd name="connsiteY1953" fmla="*/ 191326 h 212703"/>
              <a:gd name="connsiteX1954" fmla="*/ 1292286 w 2206740"/>
              <a:gd name="connsiteY1954" fmla="*/ 190864 h 212703"/>
              <a:gd name="connsiteX1955" fmla="*/ 1291917 w 2206740"/>
              <a:gd name="connsiteY1955" fmla="*/ 189386 h 212703"/>
              <a:gd name="connsiteX1956" fmla="*/ 1293718 w 2206740"/>
              <a:gd name="connsiteY1956" fmla="*/ 188878 h 212703"/>
              <a:gd name="connsiteX1957" fmla="*/ 1294133 w 2206740"/>
              <a:gd name="connsiteY1957" fmla="*/ 189063 h 212703"/>
              <a:gd name="connsiteX1958" fmla="*/ 1296026 w 2206740"/>
              <a:gd name="connsiteY1958" fmla="*/ 188001 h 212703"/>
              <a:gd name="connsiteX1959" fmla="*/ 1297181 w 2206740"/>
              <a:gd name="connsiteY1959" fmla="*/ 187909 h 212703"/>
              <a:gd name="connsiteX1960" fmla="*/ 1297642 w 2206740"/>
              <a:gd name="connsiteY1960" fmla="*/ 188094 h 212703"/>
              <a:gd name="connsiteX1961" fmla="*/ 1297827 w 2206740"/>
              <a:gd name="connsiteY1961" fmla="*/ 188324 h 212703"/>
              <a:gd name="connsiteX1962" fmla="*/ 1295703 w 2206740"/>
              <a:gd name="connsiteY1962" fmla="*/ 189709 h 212703"/>
              <a:gd name="connsiteX1963" fmla="*/ 1299305 w 2206740"/>
              <a:gd name="connsiteY1963" fmla="*/ 191603 h 212703"/>
              <a:gd name="connsiteX1964" fmla="*/ 1297088 w 2206740"/>
              <a:gd name="connsiteY1964" fmla="*/ 193680 h 212703"/>
              <a:gd name="connsiteX1965" fmla="*/ 1306138 w 2206740"/>
              <a:gd name="connsiteY1965" fmla="*/ 119388 h 212703"/>
              <a:gd name="connsiteX1966" fmla="*/ 1301382 w 2206740"/>
              <a:gd name="connsiteY1966" fmla="*/ 119896 h 212703"/>
              <a:gd name="connsiteX1967" fmla="*/ 1298889 w 2206740"/>
              <a:gd name="connsiteY1967" fmla="*/ 118511 h 212703"/>
              <a:gd name="connsiteX1968" fmla="*/ 1302768 w 2206740"/>
              <a:gd name="connsiteY1968" fmla="*/ 116803 h 212703"/>
              <a:gd name="connsiteX1969" fmla="*/ 1306231 w 2206740"/>
              <a:gd name="connsiteY1969" fmla="*/ 118234 h 212703"/>
              <a:gd name="connsiteX1970" fmla="*/ 1306092 w 2206740"/>
              <a:gd name="connsiteY1970" fmla="*/ 119388 h 212703"/>
              <a:gd name="connsiteX1971" fmla="*/ 1315050 w 2206740"/>
              <a:gd name="connsiteY1971" fmla="*/ 149308 h 212703"/>
              <a:gd name="connsiteX1972" fmla="*/ 1307570 w 2206740"/>
              <a:gd name="connsiteY1972" fmla="*/ 148293 h 212703"/>
              <a:gd name="connsiteX1973" fmla="*/ 1306969 w 2206740"/>
              <a:gd name="connsiteY1973" fmla="*/ 147784 h 212703"/>
              <a:gd name="connsiteX1974" fmla="*/ 1307893 w 2206740"/>
              <a:gd name="connsiteY1974" fmla="*/ 147369 h 212703"/>
              <a:gd name="connsiteX1975" fmla="*/ 1313018 w 2206740"/>
              <a:gd name="connsiteY1975" fmla="*/ 147184 h 212703"/>
              <a:gd name="connsiteX1976" fmla="*/ 1315050 w 2206740"/>
              <a:gd name="connsiteY1976" fmla="*/ 149308 h 212703"/>
              <a:gd name="connsiteX1977" fmla="*/ 1309186 w 2206740"/>
              <a:gd name="connsiteY1977" fmla="*/ 138873 h 212703"/>
              <a:gd name="connsiteX1978" fmla="*/ 1308678 w 2206740"/>
              <a:gd name="connsiteY1978" fmla="*/ 138273 h 212703"/>
              <a:gd name="connsiteX1979" fmla="*/ 1310155 w 2206740"/>
              <a:gd name="connsiteY1979" fmla="*/ 137350 h 212703"/>
              <a:gd name="connsiteX1980" fmla="*/ 1314634 w 2206740"/>
              <a:gd name="connsiteY1980" fmla="*/ 137442 h 212703"/>
              <a:gd name="connsiteX1981" fmla="*/ 1317312 w 2206740"/>
              <a:gd name="connsiteY1981" fmla="*/ 137950 h 212703"/>
              <a:gd name="connsiteX1982" fmla="*/ 1317866 w 2206740"/>
              <a:gd name="connsiteY1982" fmla="*/ 137488 h 212703"/>
              <a:gd name="connsiteX1983" fmla="*/ 1319621 w 2206740"/>
              <a:gd name="connsiteY1983" fmla="*/ 137488 h 212703"/>
              <a:gd name="connsiteX1984" fmla="*/ 1320867 w 2206740"/>
              <a:gd name="connsiteY1984" fmla="*/ 138365 h 212703"/>
              <a:gd name="connsiteX1985" fmla="*/ 1320544 w 2206740"/>
              <a:gd name="connsiteY1985" fmla="*/ 138781 h 212703"/>
              <a:gd name="connsiteX1986" fmla="*/ 1321144 w 2206740"/>
              <a:gd name="connsiteY1986" fmla="*/ 139843 h 212703"/>
              <a:gd name="connsiteX1987" fmla="*/ 1319159 w 2206740"/>
              <a:gd name="connsiteY1987" fmla="*/ 140489 h 212703"/>
              <a:gd name="connsiteX1988" fmla="*/ 1309232 w 2206740"/>
              <a:gd name="connsiteY1988" fmla="*/ 138827 h 212703"/>
              <a:gd name="connsiteX1989" fmla="*/ 1324931 w 2206740"/>
              <a:gd name="connsiteY1989" fmla="*/ 169209 h 212703"/>
              <a:gd name="connsiteX1990" fmla="*/ 1320914 w 2206740"/>
              <a:gd name="connsiteY1990" fmla="*/ 170779 h 212703"/>
              <a:gd name="connsiteX1991" fmla="*/ 1319852 w 2206740"/>
              <a:gd name="connsiteY1991" fmla="*/ 170640 h 212703"/>
              <a:gd name="connsiteX1992" fmla="*/ 1319482 w 2206740"/>
              <a:gd name="connsiteY1992" fmla="*/ 170040 h 212703"/>
              <a:gd name="connsiteX1993" fmla="*/ 1324053 w 2206740"/>
              <a:gd name="connsiteY1993" fmla="*/ 168101 h 212703"/>
              <a:gd name="connsiteX1994" fmla="*/ 1325023 w 2206740"/>
              <a:gd name="connsiteY1994" fmla="*/ 168608 h 212703"/>
              <a:gd name="connsiteX1995" fmla="*/ 1324931 w 2206740"/>
              <a:gd name="connsiteY1995" fmla="*/ 169209 h 212703"/>
              <a:gd name="connsiteX1996" fmla="*/ 1335181 w 2206740"/>
              <a:gd name="connsiteY1996" fmla="*/ 147507 h 212703"/>
              <a:gd name="connsiteX1997" fmla="*/ 1330287 w 2206740"/>
              <a:gd name="connsiteY1997" fmla="*/ 148431 h 212703"/>
              <a:gd name="connsiteX1998" fmla="*/ 1331672 w 2206740"/>
              <a:gd name="connsiteY1998" fmla="*/ 150370 h 212703"/>
              <a:gd name="connsiteX1999" fmla="*/ 1331349 w 2206740"/>
              <a:gd name="connsiteY1999" fmla="*/ 150878 h 212703"/>
              <a:gd name="connsiteX2000" fmla="*/ 1330518 w 2206740"/>
              <a:gd name="connsiteY2000" fmla="*/ 150647 h 212703"/>
              <a:gd name="connsiteX2001" fmla="*/ 1329317 w 2206740"/>
              <a:gd name="connsiteY2001" fmla="*/ 148570 h 212703"/>
              <a:gd name="connsiteX2002" fmla="*/ 1328116 w 2206740"/>
              <a:gd name="connsiteY2002" fmla="*/ 148754 h 212703"/>
              <a:gd name="connsiteX2003" fmla="*/ 1325762 w 2206740"/>
              <a:gd name="connsiteY2003" fmla="*/ 148339 h 212703"/>
              <a:gd name="connsiteX2004" fmla="*/ 1326824 w 2206740"/>
              <a:gd name="connsiteY2004" fmla="*/ 146723 h 212703"/>
              <a:gd name="connsiteX2005" fmla="*/ 1333149 w 2206740"/>
              <a:gd name="connsiteY2005" fmla="*/ 145153 h 212703"/>
              <a:gd name="connsiteX2006" fmla="*/ 1335596 w 2206740"/>
              <a:gd name="connsiteY2006" fmla="*/ 146307 h 212703"/>
              <a:gd name="connsiteX2007" fmla="*/ 1335181 w 2206740"/>
              <a:gd name="connsiteY2007" fmla="*/ 147461 h 212703"/>
              <a:gd name="connsiteX2008" fmla="*/ 1337443 w 2206740"/>
              <a:gd name="connsiteY2008" fmla="*/ 96994 h 212703"/>
              <a:gd name="connsiteX2009" fmla="*/ 1332641 w 2206740"/>
              <a:gd name="connsiteY2009" fmla="*/ 97779 h 212703"/>
              <a:gd name="connsiteX2010" fmla="*/ 1329871 w 2206740"/>
              <a:gd name="connsiteY2010" fmla="*/ 95794 h 212703"/>
              <a:gd name="connsiteX2011" fmla="*/ 1332457 w 2206740"/>
              <a:gd name="connsiteY2011" fmla="*/ 94732 h 212703"/>
              <a:gd name="connsiteX2012" fmla="*/ 1334996 w 2206740"/>
              <a:gd name="connsiteY2012" fmla="*/ 94870 h 212703"/>
              <a:gd name="connsiteX2013" fmla="*/ 1337397 w 2206740"/>
              <a:gd name="connsiteY2013" fmla="*/ 95286 h 212703"/>
              <a:gd name="connsiteX2014" fmla="*/ 1338136 w 2206740"/>
              <a:gd name="connsiteY2014" fmla="*/ 95840 h 212703"/>
              <a:gd name="connsiteX2015" fmla="*/ 1337397 w 2206740"/>
              <a:gd name="connsiteY2015" fmla="*/ 96994 h 212703"/>
              <a:gd name="connsiteX2016" fmla="*/ 1341645 w 2206740"/>
              <a:gd name="connsiteY2016" fmla="*/ 34984 h 212703"/>
              <a:gd name="connsiteX2017" fmla="*/ 1348894 w 2206740"/>
              <a:gd name="connsiteY2017" fmla="*/ 31244 h 212703"/>
              <a:gd name="connsiteX2018" fmla="*/ 1352403 w 2206740"/>
              <a:gd name="connsiteY2018" fmla="*/ 30782 h 212703"/>
              <a:gd name="connsiteX2019" fmla="*/ 1353512 w 2206740"/>
              <a:gd name="connsiteY2019" fmla="*/ 32075 h 212703"/>
              <a:gd name="connsiteX2020" fmla="*/ 1350787 w 2206740"/>
              <a:gd name="connsiteY2020" fmla="*/ 35908 h 212703"/>
              <a:gd name="connsiteX2021" fmla="*/ 1349587 w 2206740"/>
              <a:gd name="connsiteY2021" fmla="*/ 37154 h 212703"/>
              <a:gd name="connsiteX2022" fmla="*/ 1349818 w 2206740"/>
              <a:gd name="connsiteY2022" fmla="*/ 37431 h 212703"/>
              <a:gd name="connsiteX2023" fmla="*/ 1349679 w 2206740"/>
              <a:gd name="connsiteY2023" fmla="*/ 38078 h 212703"/>
              <a:gd name="connsiteX2024" fmla="*/ 1348848 w 2206740"/>
              <a:gd name="connsiteY2024" fmla="*/ 38124 h 212703"/>
              <a:gd name="connsiteX2025" fmla="*/ 1348109 w 2206740"/>
              <a:gd name="connsiteY2025" fmla="*/ 37662 h 212703"/>
              <a:gd name="connsiteX2026" fmla="*/ 1343908 w 2206740"/>
              <a:gd name="connsiteY2026" fmla="*/ 37154 h 212703"/>
              <a:gd name="connsiteX2027" fmla="*/ 1341691 w 2206740"/>
              <a:gd name="connsiteY2027" fmla="*/ 35030 h 212703"/>
              <a:gd name="connsiteX2028" fmla="*/ 1352173 w 2206740"/>
              <a:gd name="connsiteY2028" fmla="*/ 180752 h 212703"/>
              <a:gd name="connsiteX2029" fmla="*/ 1350972 w 2206740"/>
              <a:gd name="connsiteY2029" fmla="*/ 180752 h 212703"/>
              <a:gd name="connsiteX2030" fmla="*/ 1346170 w 2206740"/>
              <a:gd name="connsiteY2030" fmla="*/ 178997 h 212703"/>
              <a:gd name="connsiteX2031" fmla="*/ 1346540 w 2206740"/>
              <a:gd name="connsiteY2031" fmla="*/ 178767 h 212703"/>
              <a:gd name="connsiteX2032" fmla="*/ 1347047 w 2206740"/>
              <a:gd name="connsiteY2032" fmla="*/ 178628 h 212703"/>
              <a:gd name="connsiteX2033" fmla="*/ 1351849 w 2206740"/>
              <a:gd name="connsiteY2033" fmla="*/ 179505 h 212703"/>
              <a:gd name="connsiteX2034" fmla="*/ 1352680 w 2206740"/>
              <a:gd name="connsiteY2034" fmla="*/ 179967 h 212703"/>
              <a:gd name="connsiteX2035" fmla="*/ 1353188 w 2206740"/>
              <a:gd name="connsiteY2035" fmla="*/ 180475 h 212703"/>
              <a:gd name="connsiteX2036" fmla="*/ 1352126 w 2206740"/>
              <a:gd name="connsiteY2036" fmla="*/ 180706 h 212703"/>
              <a:gd name="connsiteX2037" fmla="*/ 1353188 w 2206740"/>
              <a:gd name="connsiteY2037" fmla="*/ 172118 h 212703"/>
              <a:gd name="connsiteX2038" fmla="*/ 1350187 w 2206740"/>
              <a:gd name="connsiteY2038" fmla="*/ 172949 h 212703"/>
              <a:gd name="connsiteX2039" fmla="*/ 1350095 w 2206740"/>
              <a:gd name="connsiteY2039" fmla="*/ 173134 h 212703"/>
              <a:gd name="connsiteX2040" fmla="*/ 1350003 w 2206740"/>
              <a:gd name="connsiteY2040" fmla="*/ 173134 h 212703"/>
              <a:gd name="connsiteX2041" fmla="*/ 1351111 w 2206740"/>
              <a:gd name="connsiteY2041" fmla="*/ 175027 h 212703"/>
              <a:gd name="connsiteX2042" fmla="*/ 1350880 w 2206740"/>
              <a:gd name="connsiteY2042" fmla="*/ 176273 h 212703"/>
              <a:gd name="connsiteX2043" fmla="*/ 1343584 w 2206740"/>
              <a:gd name="connsiteY2043" fmla="*/ 176273 h 212703"/>
              <a:gd name="connsiteX2044" fmla="*/ 1343677 w 2206740"/>
              <a:gd name="connsiteY2044" fmla="*/ 175119 h 212703"/>
              <a:gd name="connsiteX2045" fmla="*/ 1349956 w 2206740"/>
              <a:gd name="connsiteY2045" fmla="*/ 173087 h 212703"/>
              <a:gd name="connsiteX2046" fmla="*/ 1349864 w 2206740"/>
              <a:gd name="connsiteY2046" fmla="*/ 172949 h 212703"/>
              <a:gd name="connsiteX2047" fmla="*/ 1350141 w 2206740"/>
              <a:gd name="connsiteY2047" fmla="*/ 172902 h 212703"/>
              <a:gd name="connsiteX2048" fmla="*/ 1351480 w 2206740"/>
              <a:gd name="connsiteY2048" fmla="*/ 171240 h 212703"/>
              <a:gd name="connsiteX2049" fmla="*/ 1353512 w 2206740"/>
              <a:gd name="connsiteY2049" fmla="*/ 171009 h 212703"/>
              <a:gd name="connsiteX2050" fmla="*/ 1353142 w 2206740"/>
              <a:gd name="connsiteY2050" fmla="*/ 172118 h 212703"/>
              <a:gd name="connsiteX2051" fmla="*/ 1363900 w 2206740"/>
              <a:gd name="connsiteY2051" fmla="*/ 177797 h 212703"/>
              <a:gd name="connsiteX2052" fmla="*/ 1359237 w 2206740"/>
              <a:gd name="connsiteY2052" fmla="*/ 178674 h 212703"/>
              <a:gd name="connsiteX2053" fmla="*/ 1358729 w 2206740"/>
              <a:gd name="connsiteY2053" fmla="*/ 178582 h 212703"/>
              <a:gd name="connsiteX2054" fmla="*/ 1358591 w 2206740"/>
              <a:gd name="connsiteY2054" fmla="*/ 178120 h 212703"/>
              <a:gd name="connsiteX2055" fmla="*/ 1360668 w 2206740"/>
              <a:gd name="connsiteY2055" fmla="*/ 176919 h 212703"/>
              <a:gd name="connsiteX2056" fmla="*/ 1363854 w 2206740"/>
              <a:gd name="connsiteY2056" fmla="*/ 176689 h 212703"/>
              <a:gd name="connsiteX2057" fmla="*/ 1364316 w 2206740"/>
              <a:gd name="connsiteY2057" fmla="*/ 177243 h 212703"/>
              <a:gd name="connsiteX2058" fmla="*/ 1363947 w 2206740"/>
              <a:gd name="connsiteY2058" fmla="*/ 177797 h 212703"/>
              <a:gd name="connsiteX2059" fmla="*/ 1371427 w 2206740"/>
              <a:gd name="connsiteY2059" fmla="*/ 205870 h 212703"/>
              <a:gd name="connsiteX2060" fmla="*/ 1369811 w 2206740"/>
              <a:gd name="connsiteY2060" fmla="*/ 207578 h 212703"/>
              <a:gd name="connsiteX2061" fmla="*/ 1368749 w 2206740"/>
              <a:gd name="connsiteY2061" fmla="*/ 207671 h 212703"/>
              <a:gd name="connsiteX2062" fmla="*/ 1367871 w 2206740"/>
              <a:gd name="connsiteY2062" fmla="*/ 207301 h 212703"/>
              <a:gd name="connsiteX2063" fmla="*/ 1367871 w 2206740"/>
              <a:gd name="connsiteY2063" fmla="*/ 205916 h 212703"/>
              <a:gd name="connsiteX2064" fmla="*/ 1369949 w 2206740"/>
              <a:gd name="connsiteY2064" fmla="*/ 204854 h 212703"/>
              <a:gd name="connsiteX2065" fmla="*/ 1371473 w 2206740"/>
              <a:gd name="connsiteY2065" fmla="*/ 205870 h 212703"/>
              <a:gd name="connsiteX2066" fmla="*/ 1376690 w 2206740"/>
              <a:gd name="connsiteY2066" fmla="*/ 154849 h 212703"/>
              <a:gd name="connsiteX2067" fmla="*/ 1370642 w 2206740"/>
              <a:gd name="connsiteY2067" fmla="*/ 153048 h 212703"/>
              <a:gd name="connsiteX2068" fmla="*/ 1370365 w 2206740"/>
              <a:gd name="connsiteY2068" fmla="*/ 153048 h 212703"/>
              <a:gd name="connsiteX2069" fmla="*/ 1370319 w 2206740"/>
              <a:gd name="connsiteY2069" fmla="*/ 152956 h 212703"/>
              <a:gd name="connsiteX2070" fmla="*/ 1370503 w 2206740"/>
              <a:gd name="connsiteY2070" fmla="*/ 152956 h 212703"/>
              <a:gd name="connsiteX2071" fmla="*/ 1370642 w 2206740"/>
              <a:gd name="connsiteY2071" fmla="*/ 153048 h 212703"/>
              <a:gd name="connsiteX2072" fmla="*/ 1377706 w 2206740"/>
              <a:gd name="connsiteY2072" fmla="*/ 153925 h 212703"/>
              <a:gd name="connsiteX2073" fmla="*/ 1378583 w 2206740"/>
              <a:gd name="connsiteY2073" fmla="*/ 154387 h 212703"/>
              <a:gd name="connsiteX2074" fmla="*/ 1376690 w 2206740"/>
              <a:gd name="connsiteY2074" fmla="*/ 154849 h 212703"/>
              <a:gd name="connsiteX2075" fmla="*/ 1384724 w 2206740"/>
              <a:gd name="connsiteY2075" fmla="*/ 203053 h 212703"/>
              <a:gd name="connsiteX2076" fmla="*/ 1383986 w 2206740"/>
              <a:gd name="connsiteY2076" fmla="*/ 203284 h 212703"/>
              <a:gd name="connsiteX2077" fmla="*/ 1381954 w 2206740"/>
              <a:gd name="connsiteY2077" fmla="*/ 202684 h 212703"/>
              <a:gd name="connsiteX2078" fmla="*/ 1378722 w 2206740"/>
              <a:gd name="connsiteY2078" fmla="*/ 200191 h 212703"/>
              <a:gd name="connsiteX2079" fmla="*/ 1378953 w 2206740"/>
              <a:gd name="connsiteY2079" fmla="*/ 199452 h 212703"/>
              <a:gd name="connsiteX2080" fmla="*/ 1379922 w 2206740"/>
              <a:gd name="connsiteY2080" fmla="*/ 199221 h 212703"/>
              <a:gd name="connsiteX2081" fmla="*/ 1381862 w 2206740"/>
              <a:gd name="connsiteY2081" fmla="*/ 199914 h 212703"/>
              <a:gd name="connsiteX2082" fmla="*/ 1384771 w 2206740"/>
              <a:gd name="connsiteY2082" fmla="*/ 202361 h 212703"/>
              <a:gd name="connsiteX2083" fmla="*/ 1384724 w 2206740"/>
              <a:gd name="connsiteY2083" fmla="*/ 203053 h 212703"/>
              <a:gd name="connsiteX2084" fmla="*/ 1388326 w 2206740"/>
              <a:gd name="connsiteY2084" fmla="*/ 37339 h 212703"/>
              <a:gd name="connsiteX2085" fmla="*/ 1376459 w 2206740"/>
              <a:gd name="connsiteY2085" fmla="*/ 39047 h 212703"/>
              <a:gd name="connsiteX2086" fmla="*/ 1372904 w 2206740"/>
              <a:gd name="connsiteY2086" fmla="*/ 37247 h 212703"/>
              <a:gd name="connsiteX2087" fmla="*/ 1373782 w 2206740"/>
              <a:gd name="connsiteY2087" fmla="*/ 36277 h 212703"/>
              <a:gd name="connsiteX2088" fmla="*/ 1387910 w 2206740"/>
              <a:gd name="connsiteY2088" fmla="*/ 36092 h 212703"/>
              <a:gd name="connsiteX2089" fmla="*/ 1388280 w 2206740"/>
              <a:gd name="connsiteY2089" fmla="*/ 37293 h 212703"/>
              <a:gd name="connsiteX2090" fmla="*/ 1391004 w 2206740"/>
              <a:gd name="connsiteY2090" fmla="*/ 154803 h 212703"/>
              <a:gd name="connsiteX2091" fmla="*/ 1393544 w 2206740"/>
              <a:gd name="connsiteY2091" fmla="*/ 153279 h 212703"/>
              <a:gd name="connsiteX2092" fmla="*/ 1396776 w 2206740"/>
              <a:gd name="connsiteY2092" fmla="*/ 153418 h 212703"/>
              <a:gd name="connsiteX2093" fmla="*/ 1403378 w 2206740"/>
              <a:gd name="connsiteY2093" fmla="*/ 155957 h 212703"/>
              <a:gd name="connsiteX2094" fmla="*/ 1403886 w 2206740"/>
              <a:gd name="connsiteY2094" fmla="*/ 157111 h 212703"/>
              <a:gd name="connsiteX2095" fmla="*/ 1399638 w 2206740"/>
              <a:gd name="connsiteY2095" fmla="*/ 158774 h 212703"/>
              <a:gd name="connsiteX2096" fmla="*/ 1398853 w 2206740"/>
              <a:gd name="connsiteY2096" fmla="*/ 158774 h 212703"/>
              <a:gd name="connsiteX2097" fmla="*/ 1397699 w 2206740"/>
              <a:gd name="connsiteY2097" fmla="*/ 158220 h 212703"/>
              <a:gd name="connsiteX2098" fmla="*/ 1394698 w 2206740"/>
              <a:gd name="connsiteY2098" fmla="*/ 157342 h 212703"/>
              <a:gd name="connsiteX2099" fmla="*/ 1390865 w 2206740"/>
              <a:gd name="connsiteY2099" fmla="*/ 155449 h 212703"/>
              <a:gd name="connsiteX2100" fmla="*/ 1391050 w 2206740"/>
              <a:gd name="connsiteY2100" fmla="*/ 154803 h 212703"/>
              <a:gd name="connsiteX2101" fmla="*/ 1401301 w 2206740"/>
              <a:gd name="connsiteY2101" fmla="*/ 178674 h 212703"/>
              <a:gd name="connsiteX2102" fmla="*/ 1398669 w 2206740"/>
              <a:gd name="connsiteY2102" fmla="*/ 178397 h 212703"/>
              <a:gd name="connsiteX2103" fmla="*/ 1392620 w 2206740"/>
              <a:gd name="connsiteY2103" fmla="*/ 178120 h 212703"/>
              <a:gd name="connsiteX2104" fmla="*/ 1390819 w 2206740"/>
              <a:gd name="connsiteY2104" fmla="*/ 177289 h 212703"/>
              <a:gd name="connsiteX2105" fmla="*/ 1392528 w 2206740"/>
              <a:gd name="connsiteY2105" fmla="*/ 175904 h 212703"/>
              <a:gd name="connsiteX2106" fmla="*/ 1401301 w 2206740"/>
              <a:gd name="connsiteY2106" fmla="*/ 176458 h 212703"/>
              <a:gd name="connsiteX2107" fmla="*/ 1403840 w 2206740"/>
              <a:gd name="connsiteY2107" fmla="*/ 177797 h 212703"/>
              <a:gd name="connsiteX2108" fmla="*/ 1401254 w 2206740"/>
              <a:gd name="connsiteY2108" fmla="*/ 178628 h 212703"/>
              <a:gd name="connsiteX2109" fmla="*/ 1400562 w 2206740"/>
              <a:gd name="connsiteY2109" fmla="*/ 164407 h 212703"/>
              <a:gd name="connsiteX2110" fmla="*/ 1398484 w 2206740"/>
              <a:gd name="connsiteY2110" fmla="*/ 162421 h 212703"/>
              <a:gd name="connsiteX2111" fmla="*/ 1400192 w 2206740"/>
              <a:gd name="connsiteY2111" fmla="*/ 161128 h 212703"/>
              <a:gd name="connsiteX2112" fmla="*/ 1404117 w 2206740"/>
              <a:gd name="connsiteY2112" fmla="*/ 162652 h 212703"/>
              <a:gd name="connsiteX2113" fmla="*/ 1400562 w 2206740"/>
              <a:gd name="connsiteY2113" fmla="*/ 164453 h 212703"/>
              <a:gd name="connsiteX2114" fmla="*/ 1411920 w 2206740"/>
              <a:gd name="connsiteY2114" fmla="*/ 170779 h 212703"/>
              <a:gd name="connsiteX2115" fmla="*/ 1408596 w 2206740"/>
              <a:gd name="connsiteY2115" fmla="*/ 172071 h 212703"/>
              <a:gd name="connsiteX2116" fmla="*/ 1407765 w 2206740"/>
              <a:gd name="connsiteY2116" fmla="*/ 171933 h 212703"/>
              <a:gd name="connsiteX2117" fmla="*/ 1407719 w 2206740"/>
              <a:gd name="connsiteY2117" fmla="*/ 171610 h 212703"/>
              <a:gd name="connsiteX2118" fmla="*/ 1411182 w 2206740"/>
              <a:gd name="connsiteY2118" fmla="*/ 169439 h 212703"/>
              <a:gd name="connsiteX2119" fmla="*/ 1412751 w 2206740"/>
              <a:gd name="connsiteY2119" fmla="*/ 169809 h 212703"/>
              <a:gd name="connsiteX2120" fmla="*/ 1411966 w 2206740"/>
              <a:gd name="connsiteY2120" fmla="*/ 170732 h 212703"/>
              <a:gd name="connsiteX2121" fmla="*/ 1412428 w 2206740"/>
              <a:gd name="connsiteY2121" fmla="*/ 152171 h 212703"/>
              <a:gd name="connsiteX2122" fmla="*/ 1407765 w 2206740"/>
              <a:gd name="connsiteY2122" fmla="*/ 151432 h 212703"/>
              <a:gd name="connsiteX2123" fmla="*/ 1407488 w 2206740"/>
              <a:gd name="connsiteY2123" fmla="*/ 150832 h 212703"/>
              <a:gd name="connsiteX2124" fmla="*/ 1414367 w 2206740"/>
              <a:gd name="connsiteY2124" fmla="*/ 148893 h 212703"/>
              <a:gd name="connsiteX2125" fmla="*/ 1415799 w 2206740"/>
              <a:gd name="connsiteY2125" fmla="*/ 150601 h 212703"/>
              <a:gd name="connsiteX2126" fmla="*/ 1412382 w 2206740"/>
              <a:gd name="connsiteY2126" fmla="*/ 152125 h 212703"/>
              <a:gd name="connsiteX2127" fmla="*/ 1421432 w 2206740"/>
              <a:gd name="connsiteY2127" fmla="*/ 158035 h 212703"/>
              <a:gd name="connsiteX2128" fmla="*/ 1419723 w 2206740"/>
              <a:gd name="connsiteY2128" fmla="*/ 156696 h 212703"/>
              <a:gd name="connsiteX2129" fmla="*/ 1421663 w 2206740"/>
              <a:gd name="connsiteY2129" fmla="*/ 155311 h 212703"/>
              <a:gd name="connsiteX2130" fmla="*/ 1423325 w 2206740"/>
              <a:gd name="connsiteY2130" fmla="*/ 156511 h 212703"/>
              <a:gd name="connsiteX2131" fmla="*/ 1421432 w 2206740"/>
              <a:gd name="connsiteY2131" fmla="*/ 158035 h 212703"/>
              <a:gd name="connsiteX2132" fmla="*/ 1425172 w 2206740"/>
              <a:gd name="connsiteY2132" fmla="*/ 94455 h 212703"/>
              <a:gd name="connsiteX2133" fmla="*/ 1427157 w 2206740"/>
              <a:gd name="connsiteY2133" fmla="*/ 93947 h 212703"/>
              <a:gd name="connsiteX2134" fmla="*/ 1430897 w 2206740"/>
              <a:gd name="connsiteY2134" fmla="*/ 95609 h 212703"/>
              <a:gd name="connsiteX2135" fmla="*/ 1426095 w 2206740"/>
              <a:gd name="connsiteY2135" fmla="*/ 95609 h 212703"/>
              <a:gd name="connsiteX2136" fmla="*/ 1425126 w 2206740"/>
              <a:gd name="connsiteY2136" fmla="*/ 94455 h 212703"/>
              <a:gd name="connsiteX2137" fmla="*/ 1428127 w 2206740"/>
              <a:gd name="connsiteY2137" fmla="*/ 154618 h 212703"/>
              <a:gd name="connsiteX2138" fmla="*/ 1427481 w 2206740"/>
              <a:gd name="connsiteY2138" fmla="*/ 153464 h 212703"/>
              <a:gd name="connsiteX2139" fmla="*/ 1429512 w 2206740"/>
              <a:gd name="connsiteY2139" fmla="*/ 153094 h 212703"/>
              <a:gd name="connsiteX2140" fmla="*/ 1430159 w 2206740"/>
              <a:gd name="connsiteY2140" fmla="*/ 154664 h 212703"/>
              <a:gd name="connsiteX2141" fmla="*/ 1428127 w 2206740"/>
              <a:gd name="connsiteY2141" fmla="*/ 154618 h 212703"/>
              <a:gd name="connsiteX2142" fmla="*/ 1431405 w 2206740"/>
              <a:gd name="connsiteY2142" fmla="*/ 176365 h 212703"/>
              <a:gd name="connsiteX2143" fmla="*/ 1429466 w 2206740"/>
              <a:gd name="connsiteY2143" fmla="*/ 175396 h 212703"/>
              <a:gd name="connsiteX2144" fmla="*/ 1431174 w 2206740"/>
              <a:gd name="connsiteY2144" fmla="*/ 174472 h 212703"/>
              <a:gd name="connsiteX2145" fmla="*/ 1433298 w 2206740"/>
              <a:gd name="connsiteY2145" fmla="*/ 175627 h 212703"/>
              <a:gd name="connsiteX2146" fmla="*/ 1431405 w 2206740"/>
              <a:gd name="connsiteY2146" fmla="*/ 176319 h 212703"/>
              <a:gd name="connsiteX2147" fmla="*/ 1438377 w 2206740"/>
              <a:gd name="connsiteY2147" fmla="*/ 182553 h 212703"/>
              <a:gd name="connsiteX2148" fmla="*/ 1436022 w 2206740"/>
              <a:gd name="connsiteY2148" fmla="*/ 182830 h 212703"/>
              <a:gd name="connsiteX2149" fmla="*/ 1433483 w 2206740"/>
              <a:gd name="connsiteY2149" fmla="*/ 181537 h 212703"/>
              <a:gd name="connsiteX2150" fmla="*/ 1436346 w 2206740"/>
              <a:gd name="connsiteY2150" fmla="*/ 179921 h 212703"/>
              <a:gd name="connsiteX2151" fmla="*/ 1440363 w 2206740"/>
              <a:gd name="connsiteY2151" fmla="*/ 180983 h 212703"/>
              <a:gd name="connsiteX2152" fmla="*/ 1438377 w 2206740"/>
              <a:gd name="connsiteY2152" fmla="*/ 182506 h 212703"/>
              <a:gd name="connsiteX2153" fmla="*/ 1599613 w 2206740"/>
              <a:gd name="connsiteY2153" fmla="*/ 54100 h 212703"/>
              <a:gd name="connsiteX2154" fmla="*/ 1600029 w 2206740"/>
              <a:gd name="connsiteY2154" fmla="*/ 53915 h 212703"/>
              <a:gd name="connsiteX2155" fmla="*/ 1601783 w 2206740"/>
              <a:gd name="connsiteY2155" fmla="*/ 55577 h 212703"/>
              <a:gd name="connsiteX2156" fmla="*/ 1600167 w 2206740"/>
              <a:gd name="connsiteY2156" fmla="*/ 56639 h 212703"/>
              <a:gd name="connsiteX2157" fmla="*/ 1599336 w 2206740"/>
              <a:gd name="connsiteY2157" fmla="*/ 56316 h 212703"/>
              <a:gd name="connsiteX2158" fmla="*/ 1599613 w 2206740"/>
              <a:gd name="connsiteY2158" fmla="*/ 54100 h 212703"/>
              <a:gd name="connsiteX2159" fmla="*/ 1501496 w 2206740"/>
              <a:gd name="connsiteY2159" fmla="*/ 140166 h 212703"/>
              <a:gd name="connsiteX2160" fmla="*/ 1502650 w 2206740"/>
              <a:gd name="connsiteY2160" fmla="*/ 139658 h 212703"/>
              <a:gd name="connsiteX2161" fmla="*/ 1505328 w 2206740"/>
              <a:gd name="connsiteY2161" fmla="*/ 140951 h 212703"/>
              <a:gd name="connsiteX2162" fmla="*/ 1504635 w 2206740"/>
              <a:gd name="connsiteY2162" fmla="*/ 142521 h 212703"/>
              <a:gd name="connsiteX2163" fmla="*/ 1502973 w 2206740"/>
              <a:gd name="connsiteY2163" fmla="*/ 142844 h 212703"/>
              <a:gd name="connsiteX2164" fmla="*/ 1501311 w 2206740"/>
              <a:gd name="connsiteY2164" fmla="*/ 141828 h 212703"/>
              <a:gd name="connsiteX2165" fmla="*/ 1501542 w 2206740"/>
              <a:gd name="connsiteY2165" fmla="*/ 140120 h 212703"/>
              <a:gd name="connsiteX2166" fmla="*/ 1486443 w 2206740"/>
              <a:gd name="connsiteY2166" fmla="*/ 22979 h 212703"/>
              <a:gd name="connsiteX2167" fmla="*/ 1493877 w 2206740"/>
              <a:gd name="connsiteY2167" fmla="*/ 21963 h 212703"/>
              <a:gd name="connsiteX2168" fmla="*/ 1493877 w 2206740"/>
              <a:gd name="connsiteY2168" fmla="*/ 21963 h 212703"/>
              <a:gd name="connsiteX2169" fmla="*/ 1497340 w 2206740"/>
              <a:gd name="connsiteY2169" fmla="*/ 22056 h 212703"/>
              <a:gd name="connsiteX2170" fmla="*/ 1498310 w 2206740"/>
              <a:gd name="connsiteY2170" fmla="*/ 22702 h 212703"/>
              <a:gd name="connsiteX2171" fmla="*/ 1497709 w 2206740"/>
              <a:gd name="connsiteY2171" fmla="*/ 23764 h 212703"/>
              <a:gd name="connsiteX2172" fmla="*/ 1494200 w 2206740"/>
              <a:gd name="connsiteY2172" fmla="*/ 23903 h 212703"/>
              <a:gd name="connsiteX2173" fmla="*/ 1493831 w 2206740"/>
              <a:gd name="connsiteY2173" fmla="*/ 24087 h 212703"/>
              <a:gd name="connsiteX2174" fmla="*/ 1493508 w 2206740"/>
              <a:gd name="connsiteY2174" fmla="*/ 23949 h 212703"/>
              <a:gd name="connsiteX2175" fmla="*/ 1486397 w 2206740"/>
              <a:gd name="connsiteY2175" fmla="*/ 24134 h 212703"/>
              <a:gd name="connsiteX2176" fmla="*/ 1485797 w 2206740"/>
              <a:gd name="connsiteY2176" fmla="*/ 23580 h 212703"/>
              <a:gd name="connsiteX2177" fmla="*/ 1486397 w 2206740"/>
              <a:gd name="connsiteY2177" fmla="*/ 22979 h 212703"/>
              <a:gd name="connsiteX2178" fmla="*/ 1458693 w 2206740"/>
              <a:gd name="connsiteY2178" fmla="*/ 47589 h 212703"/>
              <a:gd name="connsiteX2179" fmla="*/ 1461002 w 2206740"/>
              <a:gd name="connsiteY2179" fmla="*/ 49113 h 212703"/>
              <a:gd name="connsiteX2180" fmla="*/ 1458924 w 2206740"/>
              <a:gd name="connsiteY2180" fmla="*/ 50544 h 212703"/>
              <a:gd name="connsiteX2181" fmla="*/ 1455323 w 2206740"/>
              <a:gd name="connsiteY2181" fmla="*/ 50729 h 212703"/>
              <a:gd name="connsiteX2182" fmla="*/ 1453568 w 2206740"/>
              <a:gd name="connsiteY2182" fmla="*/ 49759 h 212703"/>
              <a:gd name="connsiteX2183" fmla="*/ 1458740 w 2206740"/>
              <a:gd name="connsiteY2183" fmla="*/ 47589 h 212703"/>
              <a:gd name="connsiteX2184" fmla="*/ 1460217 w 2206740"/>
              <a:gd name="connsiteY2184" fmla="*/ 103412 h 212703"/>
              <a:gd name="connsiteX2185" fmla="*/ 1457862 w 2206740"/>
              <a:gd name="connsiteY2185" fmla="*/ 103459 h 212703"/>
              <a:gd name="connsiteX2186" fmla="*/ 1453245 w 2206740"/>
              <a:gd name="connsiteY2186" fmla="*/ 104659 h 212703"/>
              <a:gd name="connsiteX2187" fmla="*/ 1452829 w 2206740"/>
              <a:gd name="connsiteY2187" fmla="*/ 104890 h 212703"/>
              <a:gd name="connsiteX2188" fmla="*/ 1452321 w 2206740"/>
              <a:gd name="connsiteY2188" fmla="*/ 104290 h 212703"/>
              <a:gd name="connsiteX2189" fmla="*/ 1452321 w 2206740"/>
              <a:gd name="connsiteY2189" fmla="*/ 103228 h 212703"/>
              <a:gd name="connsiteX2190" fmla="*/ 1452645 w 2206740"/>
              <a:gd name="connsiteY2190" fmla="*/ 102258 h 212703"/>
              <a:gd name="connsiteX2191" fmla="*/ 1455600 w 2206740"/>
              <a:gd name="connsiteY2191" fmla="*/ 101334 h 212703"/>
              <a:gd name="connsiteX2192" fmla="*/ 1457077 w 2206740"/>
              <a:gd name="connsiteY2192" fmla="*/ 101658 h 212703"/>
              <a:gd name="connsiteX2193" fmla="*/ 1460356 w 2206740"/>
              <a:gd name="connsiteY2193" fmla="*/ 102166 h 212703"/>
              <a:gd name="connsiteX2194" fmla="*/ 1460725 w 2206740"/>
              <a:gd name="connsiteY2194" fmla="*/ 102766 h 212703"/>
              <a:gd name="connsiteX2195" fmla="*/ 1460217 w 2206740"/>
              <a:gd name="connsiteY2195" fmla="*/ 103320 h 212703"/>
              <a:gd name="connsiteX2196" fmla="*/ 1461648 w 2206740"/>
              <a:gd name="connsiteY2196" fmla="*/ 106321 h 212703"/>
              <a:gd name="connsiteX2197" fmla="*/ 1460771 w 2206740"/>
              <a:gd name="connsiteY2197" fmla="*/ 105952 h 212703"/>
              <a:gd name="connsiteX2198" fmla="*/ 1460771 w 2206740"/>
              <a:gd name="connsiteY2198" fmla="*/ 105259 h 212703"/>
              <a:gd name="connsiteX2199" fmla="*/ 1461926 w 2206740"/>
              <a:gd name="connsiteY2199" fmla="*/ 103874 h 212703"/>
              <a:gd name="connsiteX2200" fmla="*/ 1462757 w 2206740"/>
              <a:gd name="connsiteY2200" fmla="*/ 103597 h 212703"/>
              <a:gd name="connsiteX2201" fmla="*/ 1464419 w 2206740"/>
              <a:gd name="connsiteY2201" fmla="*/ 104890 h 212703"/>
              <a:gd name="connsiteX2202" fmla="*/ 1461741 w 2206740"/>
              <a:gd name="connsiteY2202" fmla="*/ 106321 h 212703"/>
              <a:gd name="connsiteX2203" fmla="*/ 1463726 w 2206740"/>
              <a:gd name="connsiteY2203" fmla="*/ 43157 h 212703"/>
              <a:gd name="connsiteX2204" fmla="*/ 1462018 w 2206740"/>
              <a:gd name="connsiteY2204" fmla="*/ 42233 h 212703"/>
              <a:gd name="connsiteX2205" fmla="*/ 1463957 w 2206740"/>
              <a:gd name="connsiteY2205" fmla="*/ 41310 h 212703"/>
              <a:gd name="connsiteX2206" fmla="*/ 1465527 w 2206740"/>
              <a:gd name="connsiteY2206" fmla="*/ 42233 h 212703"/>
              <a:gd name="connsiteX2207" fmla="*/ 1463680 w 2206740"/>
              <a:gd name="connsiteY2207" fmla="*/ 43203 h 212703"/>
              <a:gd name="connsiteX2208" fmla="*/ 1468297 w 2206740"/>
              <a:gd name="connsiteY2208" fmla="*/ 51468 h 212703"/>
              <a:gd name="connsiteX2209" fmla="*/ 1466820 w 2206740"/>
              <a:gd name="connsiteY2209" fmla="*/ 50544 h 212703"/>
              <a:gd name="connsiteX2210" fmla="*/ 1469128 w 2206740"/>
              <a:gd name="connsiteY2210" fmla="*/ 49067 h 212703"/>
              <a:gd name="connsiteX2211" fmla="*/ 1471299 w 2206740"/>
              <a:gd name="connsiteY2211" fmla="*/ 50821 h 212703"/>
              <a:gd name="connsiteX2212" fmla="*/ 1468251 w 2206740"/>
              <a:gd name="connsiteY2212" fmla="*/ 51514 h 212703"/>
              <a:gd name="connsiteX2213" fmla="*/ 1472407 w 2206740"/>
              <a:gd name="connsiteY2213" fmla="*/ 34384 h 212703"/>
              <a:gd name="connsiteX2214" fmla="*/ 1470283 w 2206740"/>
              <a:gd name="connsiteY2214" fmla="*/ 33876 h 212703"/>
              <a:gd name="connsiteX2215" fmla="*/ 1470837 w 2206740"/>
              <a:gd name="connsiteY2215" fmla="*/ 33276 h 212703"/>
              <a:gd name="connsiteX2216" fmla="*/ 1474023 w 2206740"/>
              <a:gd name="connsiteY2216" fmla="*/ 32537 h 212703"/>
              <a:gd name="connsiteX2217" fmla="*/ 1475039 w 2206740"/>
              <a:gd name="connsiteY2217" fmla="*/ 33184 h 212703"/>
              <a:gd name="connsiteX2218" fmla="*/ 1472361 w 2206740"/>
              <a:gd name="connsiteY2218" fmla="*/ 34384 h 212703"/>
              <a:gd name="connsiteX2219" fmla="*/ 1485335 w 2206740"/>
              <a:gd name="connsiteY2219" fmla="*/ 29998 h 212703"/>
              <a:gd name="connsiteX2220" fmla="*/ 1484781 w 2206740"/>
              <a:gd name="connsiteY2220" fmla="*/ 28612 h 212703"/>
              <a:gd name="connsiteX2221" fmla="*/ 1488290 w 2206740"/>
              <a:gd name="connsiteY2221" fmla="*/ 28751 h 212703"/>
              <a:gd name="connsiteX2222" fmla="*/ 1488983 w 2206740"/>
              <a:gd name="connsiteY2222" fmla="*/ 29951 h 212703"/>
              <a:gd name="connsiteX2223" fmla="*/ 1485381 w 2206740"/>
              <a:gd name="connsiteY2223" fmla="*/ 29951 h 212703"/>
              <a:gd name="connsiteX2224" fmla="*/ 1495909 w 2206740"/>
              <a:gd name="connsiteY2224" fmla="*/ 30967 h 212703"/>
              <a:gd name="connsiteX2225" fmla="*/ 1493369 w 2206740"/>
              <a:gd name="connsiteY2225" fmla="*/ 29490 h 212703"/>
              <a:gd name="connsiteX2226" fmla="*/ 1493323 w 2206740"/>
              <a:gd name="connsiteY2226" fmla="*/ 28797 h 212703"/>
              <a:gd name="connsiteX2227" fmla="*/ 1494154 w 2206740"/>
              <a:gd name="connsiteY2227" fmla="*/ 28381 h 212703"/>
              <a:gd name="connsiteX2228" fmla="*/ 1495955 w 2206740"/>
              <a:gd name="connsiteY2228" fmla="*/ 28381 h 212703"/>
              <a:gd name="connsiteX2229" fmla="*/ 1497155 w 2206740"/>
              <a:gd name="connsiteY2229" fmla="*/ 28381 h 212703"/>
              <a:gd name="connsiteX2230" fmla="*/ 1498079 w 2206740"/>
              <a:gd name="connsiteY2230" fmla="*/ 28705 h 212703"/>
              <a:gd name="connsiteX2231" fmla="*/ 1499187 w 2206740"/>
              <a:gd name="connsiteY2231" fmla="*/ 30182 h 212703"/>
              <a:gd name="connsiteX2232" fmla="*/ 1495955 w 2206740"/>
              <a:gd name="connsiteY2232" fmla="*/ 30967 h 212703"/>
              <a:gd name="connsiteX2233" fmla="*/ 1507729 w 2206740"/>
              <a:gd name="connsiteY2233" fmla="*/ 206516 h 212703"/>
              <a:gd name="connsiteX2234" fmla="*/ 1507083 w 2206740"/>
              <a:gd name="connsiteY2234" fmla="*/ 206978 h 212703"/>
              <a:gd name="connsiteX2235" fmla="*/ 1506667 w 2206740"/>
              <a:gd name="connsiteY2235" fmla="*/ 206747 h 212703"/>
              <a:gd name="connsiteX2236" fmla="*/ 1504451 w 2206740"/>
              <a:gd name="connsiteY2236" fmla="*/ 205639 h 212703"/>
              <a:gd name="connsiteX2237" fmla="*/ 1503343 w 2206740"/>
              <a:gd name="connsiteY2237" fmla="*/ 205732 h 212703"/>
              <a:gd name="connsiteX2238" fmla="*/ 1503389 w 2206740"/>
              <a:gd name="connsiteY2238" fmla="*/ 206239 h 212703"/>
              <a:gd name="connsiteX2239" fmla="*/ 1505097 w 2206740"/>
              <a:gd name="connsiteY2239" fmla="*/ 207948 h 212703"/>
              <a:gd name="connsiteX2240" fmla="*/ 1507637 w 2206740"/>
              <a:gd name="connsiteY2240" fmla="*/ 210903 h 212703"/>
              <a:gd name="connsiteX2241" fmla="*/ 1507452 w 2206740"/>
              <a:gd name="connsiteY2241" fmla="*/ 211826 h 212703"/>
              <a:gd name="connsiteX2242" fmla="*/ 1505513 w 2206740"/>
              <a:gd name="connsiteY2242" fmla="*/ 211688 h 212703"/>
              <a:gd name="connsiteX2243" fmla="*/ 1504174 w 2206740"/>
              <a:gd name="connsiteY2243" fmla="*/ 210210 h 212703"/>
              <a:gd name="connsiteX2244" fmla="*/ 1502096 w 2206740"/>
              <a:gd name="connsiteY2244" fmla="*/ 210026 h 212703"/>
              <a:gd name="connsiteX2245" fmla="*/ 1501680 w 2206740"/>
              <a:gd name="connsiteY2245" fmla="*/ 210256 h 212703"/>
              <a:gd name="connsiteX2246" fmla="*/ 1498356 w 2206740"/>
              <a:gd name="connsiteY2246" fmla="*/ 210995 h 212703"/>
              <a:gd name="connsiteX2247" fmla="*/ 1499649 w 2206740"/>
              <a:gd name="connsiteY2247" fmla="*/ 209287 h 212703"/>
              <a:gd name="connsiteX2248" fmla="*/ 1500157 w 2206740"/>
              <a:gd name="connsiteY2248" fmla="*/ 208548 h 212703"/>
              <a:gd name="connsiteX2249" fmla="*/ 1499049 w 2206740"/>
              <a:gd name="connsiteY2249" fmla="*/ 208409 h 212703"/>
              <a:gd name="connsiteX2250" fmla="*/ 1498171 w 2206740"/>
              <a:gd name="connsiteY2250" fmla="*/ 208040 h 212703"/>
              <a:gd name="connsiteX2251" fmla="*/ 1498171 w 2206740"/>
              <a:gd name="connsiteY2251" fmla="*/ 206655 h 212703"/>
              <a:gd name="connsiteX2252" fmla="*/ 1500664 w 2206740"/>
              <a:gd name="connsiteY2252" fmla="*/ 204439 h 212703"/>
              <a:gd name="connsiteX2253" fmla="*/ 1501080 w 2206740"/>
              <a:gd name="connsiteY2253" fmla="*/ 204208 h 212703"/>
              <a:gd name="connsiteX2254" fmla="*/ 1507083 w 2206740"/>
              <a:gd name="connsiteY2254" fmla="*/ 204208 h 212703"/>
              <a:gd name="connsiteX2255" fmla="*/ 1507683 w 2206740"/>
              <a:gd name="connsiteY2255" fmla="*/ 204762 h 212703"/>
              <a:gd name="connsiteX2256" fmla="*/ 1507683 w 2206740"/>
              <a:gd name="connsiteY2256" fmla="*/ 205824 h 212703"/>
              <a:gd name="connsiteX2257" fmla="*/ 1507683 w 2206740"/>
              <a:gd name="connsiteY2257" fmla="*/ 206516 h 212703"/>
              <a:gd name="connsiteX2258" fmla="*/ 1510499 w 2206740"/>
              <a:gd name="connsiteY2258" fmla="*/ 29628 h 212703"/>
              <a:gd name="connsiteX2259" fmla="*/ 1514886 w 2206740"/>
              <a:gd name="connsiteY2259" fmla="*/ 27781 h 212703"/>
              <a:gd name="connsiteX2260" fmla="*/ 1515902 w 2206740"/>
              <a:gd name="connsiteY2260" fmla="*/ 28104 h 212703"/>
              <a:gd name="connsiteX2261" fmla="*/ 1514101 w 2206740"/>
              <a:gd name="connsiteY2261" fmla="*/ 29582 h 212703"/>
              <a:gd name="connsiteX2262" fmla="*/ 1510961 w 2206740"/>
              <a:gd name="connsiteY2262" fmla="*/ 30182 h 212703"/>
              <a:gd name="connsiteX2263" fmla="*/ 1510499 w 2206740"/>
              <a:gd name="connsiteY2263" fmla="*/ 29628 h 212703"/>
              <a:gd name="connsiteX2264" fmla="*/ 1512208 w 2206740"/>
              <a:gd name="connsiteY2264" fmla="*/ 177104 h 212703"/>
              <a:gd name="connsiteX2265" fmla="*/ 1511792 w 2206740"/>
              <a:gd name="connsiteY2265" fmla="*/ 177104 h 212703"/>
              <a:gd name="connsiteX2266" fmla="*/ 1511377 w 2206740"/>
              <a:gd name="connsiteY2266" fmla="*/ 176874 h 212703"/>
              <a:gd name="connsiteX2267" fmla="*/ 1511377 w 2206740"/>
              <a:gd name="connsiteY2267" fmla="*/ 174426 h 212703"/>
              <a:gd name="connsiteX2268" fmla="*/ 1512808 w 2206740"/>
              <a:gd name="connsiteY2268" fmla="*/ 173688 h 212703"/>
              <a:gd name="connsiteX2269" fmla="*/ 1513778 w 2206740"/>
              <a:gd name="connsiteY2269" fmla="*/ 174334 h 212703"/>
              <a:gd name="connsiteX2270" fmla="*/ 1513778 w 2206740"/>
              <a:gd name="connsiteY2270" fmla="*/ 175027 h 212703"/>
              <a:gd name="connsiteX2271" fmla="*/ 1512208 w 2206740"/>
              <a:gd name="connsiteY2271" fmla="*/ 177058 h 212703"/>
              <a:gd name="connsiteX2272" fmla="*/ 1523012 w 2206740"/>
              <a:gd name="connsiteY2272" fmla="*/ 128207 h 212703"/>
              <a:gd name="connsiteX2273" fmla="*/ 1518857 w 2206740"/>
              <a:gd name="connsiteY2273" fmla="*/ 128992 h 212703"/>
              <a:gd name="connsiteX2274" fmla="*/ 1517471 w 2206740"/>
              <a:gd name="connsiteY2274" fmla="*/ 128623 h 212703"/>
              <a:gd name="connsiteX2275" fmla="*/ 1517471 w 2206740"/>
              <a:gd name="connsiteY2275" fmla="*/ 127976 h 212703"/>
              <a:gd name="connsiteX2276" fmla="*/ 1523105 w 2206740"/>
              <a:gd name="connsiteY2276" fmla="*/ 127746 h 212703"/>
              <a:gd name="connsiteX2277" fmla="*/ 1523474 w 2206740"/>
              <a:gd name="connsiteY2277" fmla="*/ 127976 h 212703"/>
              <a:gd name="connsiteX2278" fmla="*/ 1523058 w 2206740"/>
              <a:gd name="connsiteY2278" fmla="*/ 128207 h 212703"/>
              <a:gd name="connsiteX2279" fmla="*/ 1528553 w 2206740"/>
              <a:gd name="connsiteY2279" fmla="*/ 51745 h 212703"/>
              <a:gd name="connsiteX2280" fmla="*/ 1527491 w 2206740"/>
              <a:gd name="connsiteY2280" fmla="*/ 51653 h 212703"/>
              <a:gd name="connsiteX2281" fmla="*/ 1526660 w 2206740"/>
              <a:gd name="connsiteY2281" fmla="*/ 51191 h 212703"/>
              <a:gd name="connsiteX2282" fmla="*/ 1525921 w 2206740"/>
              <a:gd name="connsiteY2282" fmla="*/ 50729 h 212703"/>
              <a:gd name="connsiteX2283" fmla="*/ 1527630 w 2206740"/>
              <a:gd name="connsiteY2283" fmla="*/ 49667 h 212703"/>
              <a:gd name="connsiteX2284" fmla="*/ 1527214 w 2206740"/>
              <a:gd name="connsiteY2284" fmla="*/ 49852 h 212703"/>
              <a:gd name="connsiteX2285" fmla="*/ 1512254 w 2206740"/>
              <a:gd name="connsiteY2285" fmla="*/ 50960 h 212703"/>
              <a:gd name="connsiteX2286" fmla="*/ 1511377 w 2206740"/>
              <a:gd name="connsiteY2286" fmla="*/ 49852 h 212703"/>
              <a:gd name="connsiteX2287" fmla="*/ 1514101 w 2206740"/>
              <a:gd name="connsiteY2287" fmla="*/ 47635 h 212703"/>
              <a:gd name="connsiteX2288" fmla="*/ 1524074 w 2206740"/>
              <a:gd name="connsiteY2288" fmla="*/ 46297 h 212703"/>
              <a:gd name="connsiteX2289" fmla="*/ 1527676 w 2206740"/>
              <a:gd name="connsiteY2289" fmla="*/ 48097 h 212703"/>
              <a:gd name="connsiteX2290" fmla="*/ 1527676 w 2206740"/>
              <a:gd name="connsiteY2290" fmla="*/ 49713 h 212703"/>
              <a:gd name="connsiteX2291" fmla="*/ 1529107 w 2206740"/>
              <a:gd name="connsiteY2291" fmla="*/ 50591 h 212703"/>
              <a:gd name="connsiteX2292" fmla="*/ 1529430 w 2206740"/>
              <a:gd name="connsiteY2292" fmla="*/ 51514 h 212703"/>
              <a:gd name="connsiteX2293" fmla="*/ 1528553 w 2206740"/>
              <a:gd name="connsiteY2293" fmla="*/ 51837 h 212703"/>
              <a:gd name="connsiteX2294" fmla="*/ 1535063 w 2206740"/>
              <a:gd name="connsiteY2294" fmla="*/ 19747 h 212703"/>
              <a:gd name="connsiteX2295" fmla="*/ 1533493 w 2206740"/>
              <a:gd name="connsiteY2295" fmla="*/ 19747 h 212703"/>
              <a:gd name="connsiteX2296" fmla="*/ 1531924 w 2206740"/>
              <a:gd name="connsiteY2296" fmla="*/ 17438 h 212703"/>
              <a:gd name="connsiteX2297" fmla="*/ 1533355 w 2206740"/>
              <a:gd name="connsiteY2297" fmla="*/ 17069 h 212703"/>
              <a:gd name="connsiteX2298" fmla="*/ 1535479 w 2206740"/>
              <a:gd name="connsiteY2298" fmla="*/ 19193 h 212703"/>
              <a:gd name="connsiteX2299" fmla="*/ 1535063 w 2206740"/>
              <a:gd name="connsiteY2299" fmla="*/ 19747 h 212703"/>
              <a:gd name="connsiteX2300" fmla="*/ 1552932 w 2206740"/>
              <a:gd name="connsiteY2300" fmla="*/ 154202 h 212703"/>
              <a:gd name="connsiteX2301" fmla="*/ 1548592 w 2206740"/>
              <a:gd name="connsiteY2301" fmla="*/ 154156 h 212703"/>
              <a:gd name="connsiteX2302" fmla="*/ 1547992 w 2206740"/>
              <a:gd name="connsiteY2302" fmla="*/ 152956 h 212703"/>
              <a:gd name="connsiteX2303" fmla="*/ 1552286 w 2206740"/>
              <a:gd name="connsiteY2303" fmla="*/ 152587 h 212703"/>
              <a:gd name="connsiteX2304" fmla="*/ 1552932 w 2206740"/>
              <a:gd name="connsiteY2304" fmla="*/ 154202 h 212703"/>
              <a:gd name="connsiteX2305" fmla="*/ 1553579 w 2206740"/>
              <a:gd name="connsiteY2305" fmla="*/ 72661 h 212703"/>
              <a:gd name="connsiteX2306" fmla="*/ 1553579 w 2206740"/>
              <a:gd name="connsiteY2306" fmla="*/ 73769 h 212703"/>
              <a:gd name="connsiteX2307" fmla="*/ 1551501 w 2206740"/>
              <a:gd name="connsiteY2307" fmla="*/ 74231 h 212703"/>
              <a:gd name="connsiteX2308" fmla="*/ 1548546 w 2206740"/>
              <a:gd name="connsiteY2308" fmla="*/ 74185 h 212703"/>
              <a:gd name="connsiteX2309" fmla="*/ 1545729 w 2206740"/>
              <a:gd name="connsiteY2309" fmla="*/ 74416 h 212703"/>
              <a:gd name="connsiteX2310" fmla="*/ 1545175 w 2206740"/>
              <a:gd name="connsiteY2310" fmla="*/ 73908 h 212703"/>
              <a:gd name="connsiteX2311" fmla="*/ 1545406 w 2206740"/>
              <a:gd name="connsiteY2311" fmla="*/ 73262 h 212703"/>
              <a:gd name="connsiteX2312" fmla="*/ 1548361 w 2206740"/>
              <a:gd name="connsiteY2312" fmla="*/ 72338 h 212703"/>
              <a:gd name="connsiteX2313" fmla="*/ 1549977 w 2206740"/>
              <a:gd name="connsiteY2313" fmla="*/ 70999 h 212703"/>
              <a:gd name="connsiteX2314" fmla="*/ 1551963 w 2206740"/>
              <a:gd name="connsiteY2314" fmla="*/ 70353 h 212703"/>
              <a:gd name="connsiteX2315" fmla="*/ 1553579 w 2206740"/>
              <a:gd name="connsiteY2315" fmla="*/ 72708 h 212703"/>
              <a:gd name="connsiteX2316" fmla="*/ 1554779 w 2206740"/>
              <a:gd name="connsiteY2316" fmla="*/ 35861 h 212703"/>
              <a:gd name="connsiteX2317" fmla="*/ 1550393 w 2206740"/>
              <a:gd name="connsiteY2317" fmla="*/ 37431 h 212703"/>
              <a:gd name="connsiteX2318" fmla="*/ 1550023 w 2206740"/>
              <a:gd name="connsiteY2318" fmla="*/ 36554 h 212703"/>
              <a:gd name="connsiteX2319" fmla="*/ 1552886 w 2206740"/>
              <a:gd name="connsiteY2319" fmla="*/ 34846 h 212703"/>
              <a:gd name="connsiteX2320" fmla="*/ 1553948 w 2206740"/>
              <a:gd name="connsiteY2320" fmla="*/ 34753 h 212703"/>
              <a:gd name="connsiteX2321" fmla="*/ 1554779 w 2206740"/>
              <a:gd name="connsiteY2321" fmla="*/ 35492 h 212703"/>
              <a:gd name="connsiteX2322" fmla="*/ 1554779 w 2206740"/>
              <a:gd name="connsiteY2322" fmla="*/ 35815 h 212703"/>
              <a:gd name="connsiteX2323" fmla="*/ 1553209 w 2206740"/>
              <a:gd name="connsiteY2323" fmla="*/ 20440 h 212703"/>
              <a:gd name="connsiteX2324" fmla="*/ 1551178 w 2206740"/>
              <a:gd name="connsiteY2324" fmla="*/ 20255 h 212703"/>
              <a:gd name="connsiteX2325" fmla="*/ 1547853 w 2206740"/>
              <a:gd name="connsiteY2325" fmla="*/ 19886 h 212703"/>
              <a:gd name="connsiteX2326" fmla="*/ 1546422 w 2206740"/>
              <a:gd name="connsiteY2326" fmla="*/ 19470 h 212703"/>
              <a:gd name="connsiteX2327" fmla="*/ 1547253 w 2206740"/>
              <a:gd name="connsiteY2327" fmla="*/ 18316 h 212703"/>
              <a:gd name="connsiteX2328" fmla="*/ 1548130 w 2206740"/>
              <a:gd name="connsiteY2328" fmla="*/ 17808 h 212703"/>
              <a:gd name="connsiteX2329" fmla="*/ 1549377 w 2206740"/>
              <a:gd name="connsiteY2329" fmla="*/ 18454 h 212703"/>
              <a:gd name="connsiteX2330" fmla="*/ 1553902 w 2206740"/>
              <a:gd name="connsiteY2330" fmla="*/ 18639 h 212703"/>
              <a:gd name="connsiteX2331" fmla="*/ 1554733 w 2206740"/>
              <a:gd name="connsiteY2331" fmla="*/ 18731 h 212703"/>
              <a:gd name="connsiteX2332" fmla="*/ 1554872 w 2206740"/>
              <a:gd name="connsiteY2332" fmla="*/ 19055 h 212703"/>
              <a:gd name="connsiteX2333" fmla="*/ 1553255 w 2206740"/>
              <a:gd name="connsiteY2333" fmla="*/ 20394 h 212703"/>
              <a:gd name="connsiteX2334" fmla="*/ 1562167 w 2206740"/>
              <a:gd name="connsiteY2334" fmla="*/ 77602 h 212703"/>
              <a:gd name="connsiteX2335" fmla="*/ 1559951 w 2206740"/>
              <a:gd name="connsiteY2335" fmla="*/ 76632 h 212703"/>
              <a:gd name="connsiteX2336" fmla="*/ 1561243 w 2206740"/>
              <a:gd name="connsiteY2336" fmla="*/ 74924 h 212703"/>
              <a:gd name="connsiteX2337" fmla="*/ 1563090 w 2206740"/>
              <a:gd name="connsiteY2337" fmla="*/ 75616 h 212703"/>
              <a:gd name="connsiteX2338" fmla="*/ 1562213 w 2206740"/>
              <a:gd name="connsiteY2338" fmla="*/ 77556 h 212703"/>
              <a:gd name="connsiteX2339" fmla="*/ 1581098 w 2206740"/>
              <a:gd name="connsiteY2339" fmla="*/ 161867 h 212703"/>
              <a:gd name="connsiteX2340" fmla="*/ 1574310 w 2206740"/>
              <a:gd name="connsiteY2340" fmla="*/ 161960 h 212703"/>
              <a:gd name="connsiteX2341" fmla="*/ 1572279 w 2206740"/>
              <a:gd name="connsiteY2341" fmla="*/ 162329 h 212703"/>
              <a:gd name="connsiteX2342" fmla="*/ 1570478 w 2206740"/>
              <a:gd name="connsiteY2342" fmla="*/ 160713 h 212703"/>
              <a:gd name="connsiteX2343" fmla="*/ 1570478 w 2206740"/>
              <a:gd name="connsiteY2343" fmla="*/ 160344 h 212703"/>
              <a:gd name="connsiteX2344" fmla="*/ 1572879 w 2206740"/>
              <a:gd name="connsiteY2344" fmla="*/ 157804 h 212703"/>
              <a:gd name="connsiteX2345" fmla="*/ 1575280 w 2206740"/>
              <a:gd name="connsiteY2345" fmla="*/ 157804 h 212703"/>
              <a:gd name="connsiteX2346" fmla="*/ 1578697 w 2206740"/>
              <a:gd name="connsiteY2346" fmla="*/ 158912 h 212703"/>
              <a:gd name="connsiteX2347" fmla="*/ 1582252 w 2206740"/>
              <a:gd name="connsiteY2347" fmla="*/ 160528 h 212703"/>
              <a:gd name="connsiteX2348" fmla="*/ 1582483 w 2206740"/>
              <a:gd name="connsiteY2348" fmla="*/ 161498 h 212703"/>
              <a:gd name="connsiteX2349" fmla="*/ 1581051 w 2206740"/>
              <a:gd name="connsiteY2349" fmla="*/ 161913 h 212703"/>
              <a:gd name="connsiteX2350" fmla="*/ 1588162 w 2206740"/>
              <a:gd name="connsiteY2350" fmla="*/ 121466 h 212703"/>
              <a:gd name="connsiteX2351" fmla="*/ 1579620 w 2206740"/>
              <a:gd name="connsiteY2351" fmla="*/ 121604 h 212703"/>
              <a:gd name="connsiteX2352" fmla="*/ 1579066 w 2206740"/>
              <a:gd name="connsiteY2352" fmla="*/ 121050 h 212703"/>
              <a:gd name="connsiteX2353" fmla="*/ 1579435 w 2206740"/>
              <a:gd name="connsiteY2353" fmla="*/ 120450 h 212703"/>
              <a:gd name="connsiteX2354" fmla="*/ 1584607 w 2206740"/>
              <a:gd name="connsiteY2354" fmla="*/ 119942 h 212703"/>
              <a:gd name="connsiteX2355" fmla="*/ 1588024 w 2206740"/>
              <a:gd name="connsiteY2355" fmla="*/ 120450 h 212703"/>
              <a:gd name="connsiteX2356" fmla="*/ 1588901 w 2206740"/>
              <a:gd name="connsiteY2356" fmla="*/ 120958 h 212703"/>
              <a:gd name="connsiteX2357" fmla="*/ 1588208 w 2206740"/>
              <a:gd name="connsiteY2357" fmla="*/ 121466 h 212703"/>
              <a:gd name="connsiteX2358" fmla="*/ 1600906 w 2206740"/>
              <a:gd name="connsiteY2358" fmla="*/ 85220 h 212703"/>
              <a:gd name="connsiteX2359" fmla="*/ 1597212 w 2206740"/>
              <a:gd name="connsiteY2359" fmla="*/ 86836 h 212703"/>
              <a:gd name="connsiteX2360" fmla="*/ 1595134 w 2206740"/>
              <a:gd name="connsiteY2360" fmla="*/ 86236 h 212703"/>
              <a:gd name="connsiteX2361" fmla="*/ 1595596 w 2206740"/>
              <a:gd name="connsiteY2361" fmla="*/ 85636 h 212703"/>
              <a:gd name="connsiteX2362" fmla="*/ 1599382 w 2206740"/>
              <a:gd name="connsiteY2362" fmla="*/ 84066 h 212703"/>
              <a:gd name="connsiteX2363" fmla="*/ 1600675 w 2206740"/>
              <a:gd name="connsiteY2363" fmla="*/ 84528 h 212703"/>
              <a:gd name="connsiteX2364" fmla="*/ 1600906 w 2206740"/>
              <a:gd name="connsiteY2364" fmla="*/ 85128 h 212703"/>
              <a:gd name="connsiteX2365" fmla="*/ 1606123 w 2206740"/>
              <a:gd name="connsiteY2365" fmla="*/ 61118 h 212703"/>
              <a:gd name="connsiteX2366" fmla="*/ 1596289 w 2206740"/>
              <a:gd name="connsiteY2366" fmla="*/ 59086 h 212703"/>
              <a:gd name="connsiteX2367" fmla="*/ 1593703 w 2206740"/>
              <a:gd name="connsiteY2367" fmla="*/ 56547 h 212703"/>
              <a:gd name="connsiteX2368" fmla="*/ 1593564 w 2206740"/>
              <a:gd name="connsiteY2368" fmla="*/ 55901 h 212703"/>
              <a:gd name="connsiteX2369" fmla="*/ 1595827 w 2206740"/>
              <a:gd name="connsiteY2369" fmla="*/ 55670 h 212703"/>
              <a:gd name="connsiteX2370" fmla="*/ 1606862 w 2206740"/>
              <a:gd name="connsiteY2370" fmla="*/ 56639 h 212703"/>
              <a:gd name="connsiteX2371" fmla="*/ 1609632 w 2206740"/>
              <a:gd name="connsiteY2371" fmla="*/ 59271 h 212703"/>
              <a:gd name="connsiteX2372" fmla="*/ 1606170 w 2206740"/>
              <a:gd name="connsiteY2372" fmla="*/ 61118 h 212703"/>
              <a:gd name="connsiteX2373" fmla="*/ 1614804 w 2206740"/>
              <a:gd name="connsiteY2373" fmla="*/ 142521 h 212703"/>
              <a:gd name="connsiteX2374" fmla="*/ 1612034 w 2206740"/>
              <a:gd name="connsiteY2374" fmla="*/ 143583 h 212703"/>
              <a:gd name="connsiteX2375" fmla="*/ 1610879 w 2206740"/>
              <a:gd name="connsiteY2375" fmla="*/ 142059 h 212703"/>
              <a:gd name="connsiteX2376" fmla="*/ 1614712 w 2206740"/>
              <a:gd name="connsiteY2376" fmla="*/ 141367 h 212703"/>
              <a:gd name="connsiteX2377" fmla="*/ 1614804 w 2206740"/>
              <a:gd name="connsiteY2377" fmla="*/ 142567 h 212703"/>
              <a:gd name="connsiteX2378" fmla="*/ 1617112 w 2206740"/>
              <a:gd name="connsiteY2378" fmla="*/ 117911 h 212703"/>
              <a:gd name="connsiteX2379" fmla="*/ 1613557 w 2206740"/>
              <a:gd name="connsiteY2379" fmla="*/ 116941 h 212703"/>
              <a:gd name="connsiteX2380" fmla="*/ 1616882 w 2206740"/>
              <a:gd name="connsiteY2380" fmla="*/ 115833 h 212703"/>
              <a:gd name="connsiteX2381" fmla="*/ 1619744 w 2206740"/>
              <a:gd name="connsiteY2381" fmla="*/ 116756 h 212703"/>
              <a:gd name="connsiteX2382" fmla="*/ 1617112 w 2206740"/>
              <a:gd name="connsiteY2382" fmla="*/ 117864 h 212703"/>
              <a:gd name="connsiteX2383" fmla="*/ 1622007 w 2206740"/>
              <a:gd name="connsiteY2383" fmla="*/ 140905 h 212703"/>
              <a:gd name="connsiteX2384" fmla="*/ 1619975 w 2206740"/>
              <a:gd name="connsiteY2384" fmla="*/ 140027 h 212703"/>
              <a:gd name="connsiteX2385" fmla="*/ 1621684 w 2206740"/>
              <a:gd name="connsiteY2385" fmla="*/ 139104 h 212703"/>
              <a:gd name="connsiteX2386" fmla="*/ 1623577 w 2206740"/>
              <a:gd name="connsiteY2386" fmla="*/ 140027 h 212703"/>
              <a:gd name="connsiteX2387" fmla="*/ 1622007 w 2206740"/>
              <a:gd name="connsiteY2387" fmla="*/ 140951 h 212703"/>
              <a:gd name="connsiteX2388" fmla="*/ 1629441 w 2206740"/>
              <a:gd name="connsiteY2388" fmla="*/ 172210 h 212703"/>
              <a:gd name="connsiteX2389" fmla="*/ 1627317 w 2206740"/>
              <a:gd name="connsiteY2389" fmla="*/ 171471 h 212703"/>
              <a:gd name="connsiteX2390" fmla="*/ 1629902 w 2206740"/>
              <a:gd name="connsiteY2390" fmla="*/ 169809 h 212703"/>
              <a:gd name="connsiteX2391" fmla="*/ 1631749 w 2206740"/>
              <a:gd name="connsiteY2391" fmla="*/ 171887 h 212703"/>
              <a:gd name="connsiteX2392" fmla="*/ 1629394 w 2206740"/>
              <a:gd name="connsiteY2392" fmla="*/ 172256 h 212703"/>
              <a:gd name="connsiteX2393" fmla="*/ 1638860 w 2206740"/>
              <a:gd name="connsiteY2393" fmla="*/ 185000 h 212703"/>
              <a:gd name="connsiteX2394" fmla="*/ 1638029 w 2206740"/>
              <a:gd name="connsiteY2394" fmla="*/ 184584 h 212703"/>
              <a:gd name="connsiteX2395" fmla="*/ 1638029 w 2206740"/>
              <a:gd name="connsiteY2395" fmla="*/ 183199 h 212703"/>
              <a:gd name="connsiteX2396" fmla="*/ 1638075 w 2206740"/>
              <a:gd name="connsiteY2396" fmla="*/ 181814 h 212703"/>
              <a:gd name="connsiteX2397" fmla="*/ 1638952 w 2206740"/>
              <a:gd name="connsiteY2397" fmla="*/ 181445 h 212703"/>
              <a:gd name="connsiteX2398" fmla="*/ 1640014 w 2206740"/>
              <a:gd name="connsiteY2398" fmla="*/ 181537 h 212703"/>
              <a:gd name="connsiteX2399" fmla="*/ 1641676 w 2206740"/>
              <a:gd name="connsiteY2399" fmla="*/ 183568 h 212703"/>
              <a:gd name="connsiteX2400" fmla="*/ 1638952 w 2206740"/>
              <a:gd name="connsiteY2400" fmla="*/ 184954 h 212703"/>
              <a:gd name="connsiteX2401" fmla="*/ 1684294 w 2206740"/>
              <a:gd name="connsiteY2401" fmla="*/ 199775 h 212703"/>
              <a:gd name="connsiteX2402" fmla="*/ 1680646 w 2206740"/>
              <a:gd name="connsiteY2402" fmla="*/ 199083 h 212703"/>
              <a:gd name="connsiteX2403" fmla="*/ 1680277 w 2206740"/>
              <a:gd name="connsiteY2403" fmla="*/ 198529 h 212703"/>
              <a:gd name="connsiteX2404" fmla="*/ 1680646 w 2206740"/>
              <a:gd name="connsiteY2404" fmla="*/ 197928 h 212703"/>
              <a:gd name="connsiteX2405" fmla="*/ 1681016 w 2206740"/>
              <a:gd name="connsiteY2405" fmla="*/ 197928 h 212703"/>
              <a:gd name="connsiteX2406" fmla="*/ 1685033 w 2206740"/>
              <a:gd name="connsiteY2406" fmla="*/ 198898 h 212703"/>
              <a:gd name="connsiteX2407" fmla="*/ 1685033 w 2206740"/>
              <a:gd name="connsiteY2407" fmla="*/ 199221 h 212703"/>
              <a:gd name="connsiteX2408" fmla="*/ 1684248 w 2206740"/>
              <a:gd name="connsiteY2408" fmla="*/ 199821 h 212703"/>
              <a:gd name="connsiteX2409" fmla="*/ 1683186 w 2206740"/>
              <a:gd name="connsiteY2409" fmla="*/ 187863 h 212703"/>
              <a:gd name="connsiteX2410" fmla="*/ 1681431 w 2206740"/>
              <a:gd name="connsiteY2410" fmla="*/ 187308 h 212703"/>
              <a:gd name="connsiteX2411" fmla="*/ 1683324 w 2206740"/>
              <a:gd name="connsiteY2411" fmla="*/ 185046 h 212703"/>
              <a:gd name="connsiteX2412" fmla="*/ 1685033 w 2206740"/>
              <a:gd name="connsiteY2412" fmla="*/ 185600 h 212703"/>
              <a:gd name="connsiteX2413" fmla="*/ 1685033 w 2206740"/>
              <a:gd name="connsiteY2413" fmla="*/ 185923 h 212703"/>
              <a:gd name="connsiteX2414" fmla="*/ 1683140 w 2206740"/>
              <a:gd name="connsiteY2414" fmla="*/ 187863 h 212703"/>
              <a:gd name="connsiteX2415" fmla="*/ 1695145 w 2206740"/>
              <a:gd name="connsiteY2415" fmla="*/ 85774 h 212703"/>
              <a:gd name="connsiteX2416" fmla="*/ 1692005 w 2206740"/>
              <a:gd name="connsiteY2416" fmla="*/ 84620 h 212703"/>
              <a:gd name="connsiteX2417" fmla="*/ 1691728 w 2206740"/>
              <a:gd name="connsiteY2417" fmla="*/ 84020 h 212703"/>
              <a:gd name="connsiteX2418" fmla="*/ 1692698 w 2206740"/>
              <a:gd name="connsiteY2418" fmla="*/ 83604 h 212703"/>
              <a:gd name="connsiteX2419" fmla="*/ 1695791 w 2206740"/>
              <a:gd name="connsiteY2419" fmla="*/ 84759 h 212703"/>
              <a:gd name="connsiteX2420" fmla="*/ 1695145 w 2206740"/>
              <a:gd name="connsiteY2420" fmla="*/ 85774 h 212703"/>
              <a:gd name="connsiteX2421" fmla="*/ 1703502 w 2206740"/>
              <a:gd name="connsiteY2421" fmla="*/ 171702 h 212703"/>
              <a:gd name="connsiteX2422" fmla="*/ 1702163 w 2206740"/>
              <a:gd name="connsiteY2422" fmla="*/ 172256 h 212703"/>
              <a:gd name="connsiteX2423" fmla="*/ 1700732 w 2206740"/>
              <a:gd name="connsiteY2423" fmla="*/ 171933 h 212703"/>
              <a:gd name="connsiteX2424" fmla="*/ 1700732 w 2206740"/>
              <a:gd name="connsiteY2424" fmla="*/ 171287 h 212703"/>
              <a:gd name="connsiteX2425" fmla="*/ 1702486 w 2206740"/>
              <a:gd name="connsiteY2425" fmla="*/ 170225 h 212703"/>
              <a:gd name="connsiteX2426" fmla="*/ 1704333 w 2206740"/>
              <a:gd name="connsiteY2426" fmla="*/ 171287 h 212703"/>
              <a:gd name="connsiteX2427" fmla="*/ 1703502 w 2206740"/>
              <a:gd name="connsiteY2427" fmla="*/ 171748 h 212703"/>
              <a:gd name="connsiteX2428" fmla="*/ 1703133 w 2206740"/>
              <a:gd name="connsiteY2428" fmla="*/ 166254 h 212703"/>
              <a:gd name="connsiteX2429" fmla="*/ 1702671 w 2206740"/>
              <a:gd name="connsiteY2429" fmla="*/ 166485 h 212703"/>
              <a:gd name="connsiteX2430" fmla="*/ 1701840 w 2206740"/>
              <a:gd name="connsiteY2430" fmla="*/ 166208 h 212703"/>
              <a:gd name="connsiteX2431" fmla="*/ 1700131 w 2206740"/>
              <a:gd name="connsiteY2431" fmla="*/ 165238 h 212703"/>
              <a:gd name="connsiteX2432" fmla="*/ 1700501 w 2206740"/>
              <a:gd name="connsiteY2432" fmla="*/ 163530 h 212703"/>
              <a:gd name="connsiteX2433" fmla="*/ 1701747 w 2206740"/>
              <a:gd name="connsiteY2433" fmla="*/ 163299 h 212703"/>
              <a:gd name="connsiteX2434" fmla="*/ 1703410 w 2206740"/>
              <a:gd name="connsiteY2434" fmla="*/ 164268 h 212703"/>
              <a:gd name="connsiteX2435" fmla="*/ 1703086 w 2206740"/>
              <a:gd name="connsiteY2435" fmla="*/ 166208 h 212703"/>
              <a:gd name="connsiteX2436" fmla="*/ 1707565 w 2206740"/>
              <a:gd name="connsiteY2436" fmla="*/ 149447 h 212703"/>
              <a:gd name="connsiteX2437" fmla="*/ 1705626 w 2206740"/>
              <a:gd name="connsiteY2437" fmla="*/ 148477 h 212703"/>
              <a:gd name="connsiteX2438" fmla="*/ 1708719 w 2206740"/>
              <a:gd name="connsiteY2438" fmla="*/ 147554 h 212703"/>
              <a:gd name="connsiteX2439" fmla="*/ 1709181 w 2206740"/>
              <a:gd name="connsiteY2439" fmla="*/ 148154 h 212703"/>
              <a:gd name="connsiteX2440" fmla="*/ 1707565 w 2206740"/>
              <a:gd name="connsiteY2440" fmla="*/ 149447 h 212703"/>
              <a:gd name="connsiteX2441" fmla="*/ 1731160 w 2206740"/>
              <a:gd name="connsiteY2441" fmla="*/ 40479 h 212703"/>
              <a:gd name="connsiteX2442" fmla="*/ 1734299 w 2206740"/>
              <a:gd name="connsiteY2442" fmla="*/ 40155 h 212703"/>
              <a:gd name="connsiteX2443" fmla="*/ 1737023 w 2206740"/>
              <a:gd name="connsiteY2443" fmla="*/ 40709 h 212703"/>
              <a:gd name="connsiteX2444" fmla="*/ 1737947 w 2206740"/>
              <a:gd name="connsiteY2444" fmla="*/ 41864 h 212703"/>
              <a:gd name="connsiteX2445" fmla="*/ 1736516 w 2206740"/>
              <a:gd name="connsiteY2445" fmla="*/ 42787 h 212703"/>
              <a:gd name="connsiteX2446" fmla="*/ 1730744 w 2206740"/>
              <a:gd name="connsiteY2446" fmla="*/ 42095 h 212703"/>
              <a:gd name="connsiteX2447" fmla="*/ 1730051 w 2206740"/>
              <a:gd name="connsiteY2447" fmla="*/ 41541 h 212703"/>
              <a:gd name="connsiteX2448" fmla="*/ 1731113 w 2206740"/>
              <a:gd name="connsiteY2448" fmla="*/ 40479 h 212703"/>
              <a:gd name="connsiteX2449" fmla="*/ 1720540 w 2206740"/>
              <a:gd name="connsiteY2449" fmla="*/ 119111 h 212703"/>
              <a:gd name="connsiteX2450" fmla="*/ 1718139 w 2206740"/>
              <a:gd name="connsiteY2450" fmla="*/ 119111 h 212703"/>
              <a:gd name="connsiteX2451" fmla="*/ 1715230 w 2206740"/>
              <a:gd name="connsiteY2451" fmla="*/ 117357 h 212703"/>
              <a:gd name="connsiteX2452" fmla="*/ 1715230 w 2206740"/>
              <a:gd name="connsiteY2452" fmla="*/ 116664 h 212703"/>
              <a:gd name="connsiteX2453" fmla="*/ 1715230 w 2206740"/>
              <a:gd name="connsiteY2453" fmla="*/ 115233 h 212703"/>
              <a:gd name="connsiteX2454" fmla="*/ 1716061 w 2206740"/>
              <a:gd name="connsiteY2454" fmla="*/ 114863 h 212703"/>
              <a:gd name="connsiteX2455" fmla="*/ 1717538 w 2206740"/>
              <a:gd name="connsiteY2455" fmla="*/ 115233 h 212703"/>
              <a:gd name="connsiteX2456" fmla="*/ 1717538 w 2206740"/>
              <a:gd name="connsiteY2456" fmla="*/ 115879 h 212703"/>
              <a:gd name="connsiteX2457" fmla="*/ 1716523 w 2206740"/>
              <a:gd name="connsiteY2457" fmla="*/ 116618 h 212703"/>
              <a:gd name="connsiteX2458" fmla="*/ 1718831 w 2206740"/>
              <a:gd name="connsiteY2458" fmla="*/ 117634 h 212703"/>
              <a:gd name="connsiteX2459" fmla="*/ 1720032 w 2206740"/>
              <a:gd name="connsiteY2459" fmla="*/ 117634 h 212703"/>
              <a:gd name="connsiteX2460" fmla="*/ 1720632 w 2206740"/>
              <a:gd name="connsiteY2460" fmla="*/ 117634 h 212703"/>
              <a:gd name="connsiteX2461" fmla="*/ 1721186 w 2206740"/>
              <a:gd name="connsiteY2461" fmla="*/ 118557 h 212703"/>
              <a:gd name="connsiteX2462" fmla="*/ 1720540 w 2206740"/>
              <a:gd name="connsiteY2462" fmla="*/ 119019 h 212703"/>
              <a:gd name="connsiteX2463" fmla="*/ 1741548 w 2206740"/>
              <a:gd name="connsiteY2463" fmla="*/ 49021 h 212703"/>
              <a:gd name="connsiteX2464" fmla="*/ 1734992 w 2206740"/>
              <a:gd name="connsiteY2464" fmla="*/ 52068 h 212703"/>
              <a:gd name="connsiteX2465" fmla="*/ 1731529 w 2206740"/>
              <a:gd name="connsiteY2465" fmla="*/ 51837 h 212703"/>
              <a:gd name="connsiteX2466" fmla="*/ 1726819 w 2206740"/>
              <a:gd name="connsiteY2466" fmla="*/ 49344 h 212703"/>
              <a:gd name="connsiteX2467" fmla="*/ 1726635 w 2206740"/>
              <a:gd name="connsiteY2467" fmla="*/ 48097 h 212703"/>
              <a:gd name="connsiteX2468" fmla="*/ 1728851 w 2206740"/>
              <a:gd name="connsiteY2468" fmla="*/ 47589 h 212703"/>
              <a:gd name="connsiteX2469" fmla="*/ 1730051 w 2206740"/>
              <a:gd name="connsiteY2469" fmla="*/ 47774 h 212703"/>
              <a:gd name="connsiteX2470" fmla="*/ 1732452 w 2206740"/>
              <a:gd name="connsiteY2470" fmla="*/ 48328 h 212703"/>
              <a:gd name="connsiteX2471" fmla="*/ 1737116 w 2206740"/>
              <a:gd name="connsiteY2471" fmla="*/ 46989 h 212703"/>
              <a:gd name="connsiteX2472" fmla="*/ 1740256 w 2206740"/>
              <a:gd name="connsiteY2472" fmla="*/ 47174 h 212703"/>
              <a:gd name="connsiteX2473" fmla="*/ 1741548 w 2206740"/>
              <a:gd name="connsiteY2473" fmla="*/ 48928 h 212703"/>
              <a:gd name="connsiteX2474" fmla="*/ 1757386 w 2206740"/>
              <a:gd name="connsiteY2474" fmla="*/ 50175 h 212703"/>
              <a:gd name="connsiteX2475" fmla="*/ 1756739 w 2206740"/>
              <a:gd name="connsiteY2475" fmla="*/ 51052 h 212703"/>
              <a:gd name="connsiteX2476" fmla="*/ 1755169 w 2206740"/>
              <a:gd name="connsiteY2476" fmla="*/ 50821 h 212703"/>
              <a:gd name="connsiteX2477" fmla="*/ 1752261 w 2206740"/>
              <a:gd name="connsiteY2477" fmla="*/ 50914 h 212703"/>
              <a:gd name="connsiteX2478" fmla="*/ 1751383 w 2206740"/>
              <a:gd name="connsiteY2478" fmla="*/ 51422 h 212703"/>
              <a:gd name="connsiteX2479" fmla="*/ 1750552 w 2206740"/>
              <a:gd name="connsiteY2479" fmla="*/ 51699 h 212703"/>
              <a:gd name="connsiteX2480" fmla="*/ 1750183 w 2206740"/>
              <a:gd name="connsiteY2480" fmla="*/ 51098 h 212703"/>
              <a:gd name="connsiteX2481" fmla="*/ 1750183 w 2206740"/>
              <a:gd name="connsiteY2481" fmla="*/ 49344 h 212703"/>
              <a:gd name="connsiteX2482" fmla="*/ 1751060 w 2206740"/>
              <a:gd name="connsiteY2482" fmla="*/ 48975 h 212703"/>
              <a:gd name="connsiteX2483" fmla="*/ 1752122 w 2206740"/>
              <a:gd name="connsiteY2483" fmla="*/ 49113 h 212703"/>
              <a:gd name="connsiteX2484" fmla="*/ 1753784 w 2206740"/>
              <a:gd name="connsiteY2484" fmla="*/ 48882 h 212703"/>
              <a:gd name="connsiteX2485" fmla="*/ 1755862 w 2206740"/>
              <a:gd name="connsiteY2485" fmla="*/ 48467 h 212703"/>
              <a:gd name="connsiteX2486" fmla="*/ 1757340 w 2206740"/>
              <a:gd name="connsiteY2486" fmla="*/ 50221 h 212703"/>
              <a:gd name="connsiteX2487" fmla="*/ 1767313 w 2206740"/>
              <a:gd name="connsiteY2487" fmla="*/ 73585 h 212703"/>
              <a:gd name="connsiteX2488" fmla="*/ 1767221 w 2206740"/>
              <a:gd name="connsiteY2488" fmla="*/ 73862 h 212703"/>
              <a:gd name="connsiteX2489" fmla="*/ 1766343 w 2206740"/>
              <a:gd name="connsiteY2489" fmla="*/ 74277 h 212703"/>
              <a:gd name="connsiteX2490" fmla="*/ 1767082 w 2206740"/>
              <a:gd name="connsiteY2490" fmla="*/ 73769 h 212703"/>
              <a:gd name="connsiteX2491" fmla="*/ 1767359 w 2206740"/>
              <a:gd name="connsiteY2491" fmla="*/ 73585 h 212703"/>
              <a:gd name="connsiteX2492" fmla="*/ 1768236 w 2206740"/>
              <a:gd name="connsiteY2492" fmla="*/ 71230 h 212703"/>
              <a:gd name="connsiteX2493" fmla="*/ 1769021 w 2206740"/>
              <a:gd name="connsiteY2493" fmla="*/ 70768 h 212703"/>
              <a:gd name="connsiteX2494" fmla="*/ 1769852 w 2206740"/>
              <a:gd name="connsiteY2494" fmla="*/ 71784 h 212703"/>
              <a:gd name="connsiteX2495" fmla="*/ 1767359 w 2206740"/>
              <a:gd name="connsiteY2495" fmla="*/ 73585 h 212703"/>
              <a:gd name="connsiteX2496" fmla="*/ 1771792 w 2206740"/>
              <a:gd name="connsiteY2496" fmla="*/ 176504 h 212703"/>
              <a:gd name="connsiteX2497" fmla="*/ 1770822 w 2206740"/>
              <a:gd name="connsiteY2497" fmla="*/ 176227 h 212703"/>
              <a:gd name="connsiteX2498" fmla="*/ 1770637 w 2206740"/>
              <a:gd name="connsiteY2498" fmla="*/ 175581 h 212703"/>
              <a:gd name="connsiteX2499" fmla="*/ 1773639 w 2206740"/>
              <a:gd name="connsiteY2499" fmla="*/ 174380 h 212703"/>
              <a:gd name="connsiteX2500" fmla="*/ 1774239 w 2206740"/>
              <a:gd name="connsiteY2500" fmla="*/ 174888 h 212703"/>
              <a:gd name="connsiteX2501" fmla="*/ 1771792 w 2206740"/>
              <a:gd name="connsiteY2501" fmla="*/ 176458 h 212703"/>
              <a:gd name="connsiteX2502" fmla="*/ 1783566 w 2206740"/>
              <a:gd name="connsiteY2502" fmla="*/ 150139 h 212703"/>
              <a:gd name="connsiteX2503" fmla="*/ 1783104 w 2206740"/>
              <a:gd name="connsiteY2503" fmla="*/ 150278 h 212703"/>
              <a:gd name="connsiteX2504" fmla="*/ 1778210 w 2206740"/>
              <a:gd name="connsiteY2504" fmla="*/ 151017 h 212703"/>
              <a:gd name="connsiteX2505" fmla="*/ 1777102 w 2206740"/>
              <a:gd name="connsiteY2505" fmla="*/ 150878 h 212703"/>
              <a:gd name="connsiteX2506" fmla="*/ 1776686 w 2206740"/>
              <a:gd name="connsiteY2506" fmla="*/ 150647 h 212703"/>
              <a:gd name="connsiteX2507" fmla="*/ 1776686 w 2206740"/>
              <a:gd name="connsiteY2507" fmla="*/ 150324 h 212703"/>
              <a:gd name="connsiteX2508" fmla="*/ 1781072 w 2206740"/>
              <a:gd name="connsiteY2508" fmla="*/ 148939 h 212703"/>
              <a:gd name="connsiteX2509" fmla="*/ 1782827 w 2206740"/>
              <a:gd name="connsiteY2509" fmla="*/ 148939 h 212703"/>
              <a:gd name="connsiteX2510" fmla="*/ 1783981 w 2206740"/>
              <a:gd name="connsiteY2510" fmla="*/ 149401 h 212703"/>
              <a:gd name="connsiteX2511" fmla="*/ 1783566 w 2206740"/>
              <a:gd name="connsiteY2511" fmla="*/ 150139 h 212703"/>
              <a:gd name="connsiteX2512" fmla="*/ 1789938 w 2206740"/>
              <a:gd name="connsiteY2512" fmla="*/ 119804 h 212703"/>
              <a:gd name="connsiteX2513" fmla="*/ 1789153 w 2206740"/>
              <a:gd name="connsiteY2513" fmla="*/ 121420 h 212703"/>
              <a:gd name="connsiteX2514" fmla="*/ 1789199 w 2206740"/>
              <a:gd name="connsiteY2514" fmla="*/ 122574 h 212703"/>
              <a:gd name="connsiteX2515" fmla="*/ 1788137 w 2206740"/>
              <a:gd name="connsiteY2515" fmla="*/ 125483 h 212703"/>
              <a:gd name="connsiteX2516" fmla="*/ 1786982 w 2206740"/>
              <a:gd name="connsiteY2516" fmla="*/ 125483 h 212703"/>
              <a:gd name="connsiteX2517" fmla="*/ 1786382 w 2206740"/>
              <a:gd name="connsiteY2517" fmla="*/ 124606 h 212703"/>
              <a:gd name="connsiteX2518" fmla="*/ 1786982 w 2206740"/>
              <a:gd name="connsiteY2518" fmla="*/ 124052 h 212703"/>
              <a:gd name="connsiteX2519" fmla="*/ 1786382 w 2206740"/>
              <a:gd name="connsiteY2519" fmla="*/ 121651 h 212703"/>
              <a:gd name="connsiteX2520" fmla="*/ 1785089 w 2206740"/>
              <a:gd name="connsiteY2520" fmla="*/ 119850 h 212703"/>
              <a:gd name="connsiteX2521" fmla="*/ 1785089 w 2206740"/>
              <a:gd name="connsiteY2521" fmla="*/ 118834 h 212703"/>
              <a:gd name="connsiteX2522" fmla="*/ 1784951 w 2206740"/>
              <a:gd name="connsiteY2522" fmla="*/ 118788 h 212703"/>
              <a:gd name="connsiteX2523" fmla="*/ 1784859 w 2206740"/>
              <a:gd name="connsiteY2523" fmla="*/ 118788 h 212703"/>
              <a:gd name="connsiteX2524" fmla="*/ 1783012 w 2206740"/>
              <a:gd name="connsiteY2524" fmla="*/ 118234 h 212703"/>
              <a:gd name="connsiteX2525" fmla="*/ 1783981 w 2206740"/>
              <a:gd name="connsiteY2525" fmla="*/ 117495 h 212703"/>
              <a:gd name="connsiteX2526" fmla="*/ 1783473 w 2206740"/>
              <a:gd name="connsiteY2526" fmla="*/ 116387 h 212703"/>
              <a:gd name="connsiteX2527" fmla="*/ 1781396 w 2206740"/>
              <a:gd name="connsiteY2527" fmla="*/ 114401 h 212703"/>
              <a:gd name="connsiteX2528" fmla="*/ 1780518 w 2206740"/>
              <a:gd name="connsiteY2528" fmla="*/ 111585 h 212703"/>
              <a:gd name="connsiteX2529" fmla="*/ 1780934 w 2206740"/>
              <a:gd name="connsiteY2529" fmla="*/ 111354 h 212703"/>
              <a:gd name="connsiteX2530" fmla="*/ 1783889 w 2206740"/>
              <a:gd name="connsiteY2530" fmla="*/ 113432 h 212703"/>
              <a:gd name="connsiteX2531" fmla="*/ 1785089 w 2206740"/>
              <a:gd name="connsiteY2531" fmla="*/ 115279 h 212703"/>
              <a:gd name="connsiteX2532" fmla="*/ 1785228 w 2206740"/>
              <a:gd name="connsiteY2532" fmla="*/ 116987 h 212703"/>
              <a:gd name="connsiteX2533" fmla="*/ 1785782 w 2206740"/>
              <a:gd name="connsiteY2533" fmla="*/ 117726 h 212703"/>
              <a:gd name="connsiteX2534" fmla="*/ 1786151 w 2206740"/>
              <a:gd name="connsiteY2534" fmla="*/ 117864 h 212703"/>
              <a:gd name="connsiteX2535" fmla="*/ 1786013 w 2206740"/>
              <a:gd name="connsiteY2535" fmla="*/ 118003 h 212703"/>
              <a:gd name="connsiteX2536" fmla="*/ 1786521 w 2206740"/>
              <a:gd name="connsiteY2536" fmla="*/ 119481 h 212703"/>
              <a:gd name="connsiteX2537" fmla="*/ 1787721 w 2206740"/>
              <a:gd name="connsiteY2537" fmla="*/ 120219 h 212703"/>
              <a:gd name="connsiteX2538" fmla="*/ 1788783 w 2206740"/>
              <a:gd name="connsiteY2538" fmla="*/ 119989 h 212703"/>
              <a:gd name="connsiteX2539" fmla="*/ 1788783 w 2206740"/>
              <a:gd name="connsiteY2539" fmla="*/ 119619 h 212703"/>
              <a:gd name="connsiteX2540" fmla="*/ 1789383 w 2206740"/>
              <a:gd name="connsiteY2540" fmla="*/ 119065 h 212703"/>
              <a:gd name="connsiteX2541" fmla="*/ 1789938 w 2206740"/>
              <a:gd name="connsiteY2541" fmla="*/ 119711 h 212703"/>
              <a:gd name="connsiteX2542" fmla="*/ 1792939 w 2206740"/>
              <a:gd name="connsiteY2542" fmla="*/ 61718 h 212703"/>
              <a:gd name="connsiteX2543" fmla="*/ 1789984 w 2206740"/>
              <a:gd name="connsiteY2543" fmla="*/ 60287 h 212703"/>
              <a:gd name="connsiteX2544" fmla="*/ 1790907 w 2206740"/>
              <a:gd name="connsiteY2544" fmla="*/ 59594 h 212703"/>
              <a:gd name="connsiteX2545" fmla="*/ 1793585 w 2206740"/>
              <a:gd name="connsiteY2545" fmla="*/ 61026 h 212703"/>
              <a:gd name="connsiteX2546" fmla="*/ 1792985 w 2206740"/>
              <a:gd name="connsiteY2546" fmla="*/ 61718 h 212703"/>
              <a:gd name="connsiteX2547" fmla="*/ 1798433 w 2206740"/>
              <a:gd name="connsiteY2547" fmla="*/ 178674 h 212703"/>
              <a:gd name="connsiteX2548" fmla="*/ 1797371 w 2206740"/>
              <a:gd name="connsiteY2548" fmla="*/ 179828 h 212703"/>
              <a:gd name="connsiteX2549" fmla="*/ 1797787 w 2206740"/>
              <a:gd name="connsiteY2549" fmla="*/ 180059 h 212703"/>
              <a:gd name="connsiteX2550" fmla="*/ 1797741 w 2206740"/>
              <a:gd name="connsiteY2550" fmla="*/ 180752 h 212703"/>
              <a:gd name="connsiteX2551" fmla="*/ 1796217 w 2206740"/>
              <a:gd name="connsiteY2551" fmla="*/ 180521 h 212703"/>
              <a:gd name="connsiteX2552" fmla="*/ 1794832 w 2206740"/>
              <a:gd name="connsiteY2552" fmla="*/ 178074 h 212703"/>
              <a:gd name="connsiteX2553" fmla="*/ 1795478 w 2206740"/>
              <a:gd name="connsiteY2553" fmla="*/ 177289 h 212703"/>
              <a:gd name="connsiteX2554" fmla="*/ 1797187 w 2206740"/>
              <a:gd name="connsiteY2554" fmla="*/ 177289 h 212703"/>
              <a:gd name="connsiteX2555" fmla="*/ 1798387 w 2206740"/>
              <a:gd name="connsiteY2555" fmla="*/ 177289 h 212703"/>
              <a:gd name="connsiteX2556" fmla="*/ 1799588 w 2206740"/>
              <a:gd name="connsiteY2556" fmla="*/ 177797 h 212703"/>
              <a:gd name="connsiteX2557" fmla="*/ 1798433 w 2206740"/>
              <a:gd name="connsiteY2557" fmla="*/ 178720 h 212703"/>
              <a:gd name="connsiteX2558" fmla="*/ 1812978 w 2206740"/>
              <a:gd name="connsiteY2558" fmla="*/ 156696 h 212703"/>
              <a:gd name="connsiteX2559" fmla="*/ 1809007 w 2206740"/>
              <a:gd name="connsiteY2559" fmla="*/ 153972 h 212703"/>
              <a:gd name="connsiteX2560" fmla="*/ 1809792 w 2206740"/>
              <a:gd name="connsiteY2560" fmla="*/ 153464 h 212703"/>
              <a:gd name="connsiteX2561" fmla="*/ 1811916 w 2206740"/>
              <a:gd name="connsiteY2561" fmla="*/ 153879 h 212703"/>
              <a:gd name="connsiteX2562" fmla="*/ 1813947 w 2206740"/>
              <a:gd name="connsiteY2562" fmla="*/ 156327 h 212703"/>
              <a:gd name="connsiteX2563" fmla="*/ 1812978 w 2206740"/>
              <a:gd name="connsiteY2563" fmla="*/ 156696 h 212703"/>
              <a:gd name="connsiteX2564" fmla="*/ 1813901 w 2206740"/>
              <a:gd name="connsiteY2564" fmla="*/ 150740 h 212703"/>
              <a:gd name="connsiteX2565" fmla="*/ 1813024 w 2206740"/>
              <a:gd name="connsiteY2565" fmla="*/ 150740 h 212703"/>
              <a:gd name="connsiteX2566" fmla="*/ 1809653 w 2206740"/>
              <a:gd name="connsiteY2566" fmla="*/ 148754 h 212703"/>
              <a:gd name="connsiteX2567" fmla="*/ 1809284 w 2206740"/>
              <a:gd name="connsiteY2567" fmla="*/ 147092 h 212703"/>
              <a:gd name="connsiteX2568" fmla="*/ 1810207 w 2206740"/>
              <a:gd name="connsiteY2568" fmla="*/ 146769 h 212703"/>
              <a:gd name="connsiteX2569" fmla="*/ 1811269 w 2206740"/>
              <a:gd name="connsiteY2569" fmla="*/ 146907 h 212703"/>
              <a:gd name="connsiteX2570" fmla="*/ 1813809 w 2206740"/>
              <a:gd name="connsiteY2570" fmla="*/ 149124 h 212703"/>
              <a:gd name="connsiteX2571" fmla="*/ 1814132 w 2206740"/>
              <a:gd name="connsiteY2571" fmla="*/ 150324 h 212703"/>
              <a:gd name="connsiteX2572" fmla="*/ 1813901 w 2206740"/>
              <a:gd name="connsiteY2572" fmla="*/ 150740 h 212703"/>
              <a:gd name="connsiteX2573" fmla="*/ 1818703 w 2206740"/>
              <a:gd name="connsiteY2573" fmla="*/ 78618 h 212703"/>
              <a:gd name="connsiteX2574" fmla="*/ 1815564 w 2206740"/>
              <a:gd name="connsiteY2574" fmla="*/ 78848 h 212703"/>
              <a:gd name="connsiteX2575" fmla="*/ 1812193 w 2206740"/>
              <a:gd name="connsiteY2575" fmla="*/ 76863 h 212703"/>
              <a:gd name="connsiteX2576" fmla="*/ 1809653 w 2206740"/>
              <a:gd name="connsiteY2576" fmla="*/ 75986 h 212703"/>
              <a:gd name="connsiteX2577" fmla="*/ 1809192 w 2206740"/>
              <a:gd name="connsiteY2577" fmla="*/ 75339 h 212703"/>
              <a:gd name="connsiteX2578" fmla="*/ 1810300 w 2206740"/>
              <a:gd name="connsiteY2578" fmla="*/ 75062 h 212703"/>
              <a:gd name="connsiteX2579" fmla="*/ 1817872 w 2206740"/>
              <a:gd name="connsiteY2579" fmla="*/ 76216 h 212703"/>
              <a:gd name="connsiteX2580" fmla="*/ 1818288 w 2206740"/>
              <a:gd name="connsiteY2580" fmla="*/ 75893 h 212703"/>
              <a:gd name="connsiteX2581" fmla="*/ 1818888 w 2206740"/>
              <a:gd name="connsiteY2581" fmla="*/ 76448 h 212703"/>
              <a:gd name="connsiteX2582" fmla="*/ 1818888 w 2206740"/>
              <a:gd name="connsiteY2582" fmla="*/ 76955 h 212703"/>
              <a:gd name="connsiteX2583" fmla="*/ 1818703 w 2206740"/>
              <a:gd name="connsiteY2583" fmla="*/ 78618 h 212703"/>
              <a:gd name="connsiteX2584" fmla="*/ 1820089 w 2206740"/>
              <a:gd name="connsiteY2584" fmla="*/ 170132 h 212703"/>
              <a:gd name="connsiteX2585" fmla="*/ 1819211 w 2206740"/>
              <a:gd name="connsiteY2585" fmla="*/ 168562 h 212703"/>
              <a:gd name="connsiteX2586" fmla="*/ 1823136 w 2206740"/>
              <a:gd name="connsiteY2586" fmla="*/ 167316 h 212703"/>
              <a:gd name="connsiteX2587" fmla="*/ 1825537 w 2206740"/>
              <a:gd name="connsiteY2587" fmla="*/ 168562 h 212703"/>
              <a:gd name="connsiteX2588" fmla="*/ 1820042 w 2206740"/>
              <a:gd name="connsiteY2588" fmla="*/ 170178 h 212703"/>
              <a:gd name="connsiteX2589" fmla="*/ 1830708 w 2206740"/>
              <a:gd name="connsiteY2589" fmla="*/ 81296 h 212703"/>
              <a:gd name="connsiteX2590" fmla="*/ 1829739 w 2206740"/>
              <a:gd name="connsiteY2590" fmla="*/ 81526 h 212703"/>
              <a:gd name="connsiteX2591" fmla="*/ 1828584 w 2206740"/>
              <a:gd name="connsiteY2591" fmla="*/ 81019 h 212703"/>
              <a:gd name="connsiteX2592" fmla="*/ 1829969 w 2206740"/>
              <a:gd name="connsiteY2592" fmla="*/ 78987 h 212703"/>
              <a:gd name="connsiteX2593" fmla="*/ 1830431 w 2206740"/>
              <a:gd name="connsiteY2593" fmla="*/ 78710 h 212703"/>
              <a:gd name="connsiteX2594" fmla="*/ 1831955 w 2206740"/>
              <a:gd name="connsiteY2594" fmla="*/ 79956 h 212703"/>
              <a:gd name="connsiteX2595" fmla="*/ 1830708 w 2206740"/>
              <a:gd name="connsiteY2595" fmla="*/ 81342 h 212703"/>
              <a:gd name="connsiteX2596" fmla="*/ 1842390 w 2206740"/>
              <a:gd name="connsiteY2596" fmla="*/ 69983 h 212703"/>
              <a:gd name="connsiteX2597" fmla="*/ 1843590 w 2206740"/>
              <a:gd name="connsiteY2597" fmla="*/ 70029 h 212703"/>
              <a:gd name="connsiteX2598" fmla="*/ 1844191 w 2206740"/>
              <a:gd name="connsiteY2598" fmla="*/ 71230 h 212703"/>
              <a:gd name="connsiteX2599" fmla="*/ 1839065 w 2206740"/>
              <a:gd name="connsiteY2599" fmla="*/ 72476 h 212703"/>
              <a:gd name="connsiteX2600" fmla="*/ 1837588 w 2206740"/>
              <a:gd name="connsiteY2600" fmla="*/ 70076 h 212703"/>
              <a:gd name="connsiteX2601" fmla="*/ 1842436 w 2206740"/>
              <a:gd name="connsiteY2601" fmla="*/ 69983 h 212703"/>
              <a:gd name="connsiteX2602" fmla="*/ 1841051 w 2206740"/>
              <a:gd name="connsiteY2602" fmla="*/ 88637 h 212703"/>
              <a:gd name="connsiteX2603" fmla="*/ 1839481 w 2206740"/>
              <a:gd name="connsiteY2603" fmla="*/ 88914 h 212703"/>
              <a:gd name="connsiteX2604" fmla="*/ 1838188 w 2206740"/>
              <a:gd name="connsiteY2604" fmla="*/ 88222 h 212703"/>
              <a:gd name="connsiteX2605" fmla="*/ 1838188 w 2206740"/>
              <a:gd name="connsiteY2605" fmla="*/ 87529 h 212703"/>
              <a:gd name="connsiteX2606" fmla="*/ 1843406 w 2206740"/>
              <a:gd name="connsiteY2606" fmla="*/ 86467 h 212703"/>
              <a:gd name="connsiteX2607" fmla="*/ 1845068 w 2206740"/>
              <a:gd name="connsiteY2607" fmla="*/ 87668 h 212703"/>
              <a:gd name="connsiteX2608" fmla="*/ 1843406 w 2206740"/>
              <a:gd name="connsiteY2608" fmla="*/ 88545 h 212703"/>
              <a:gd name="connsiteX2609" fmla="*/ 1841005 w 2206740"/>
              <a:gd name="connsiteY2609" fmla="*/ 88591 h 212703"/>
              <a:gd name="connsiteX2610" fmla="*/ 1844329 w 2206740"/>
              <a:gd name="connsiteY2610" fmla="*/ 132455 h 212703"/>
              <a:gd name="connsiteX2611" fmla="*/ 1843036 w 2206740"/>
              <a:gd name="connsiteY2611" fmla="*/ 130701 h 212703"/>
              <a:gd name="connsiteX2612" fmla="*/ 1843360 w 2206740"/>
              <a:gd name="connsiteY2612" fmla="*/ 129223 h 212703"/>
              <a:gd name="connsiteX2613" fmla="*/ 1844006 w 2206740"/>
              <a:gd name="connsiteY2613" fmla="*/ 127930 h 212703"/>
              <a:gd name="connsiteX2614" fmla="*/ 1844929 w 2206740"/>
              <a:gd name="connsiteY2614" fmla="*/ 127515 h 212703"/>
              <a:gd name="connsiteX2615" fmla="*/ 1845853 w 2206740"/>
              <a:gd name="connsiteY2615" fmla="*/ 127976 h 212703"/>
              <a:gd name="connsiteX2616" fmla="*/ 1847377 w 2206740"/>
              <a:gd name="connsiteY2616" fmla="*/ 130701 h 212703"/>
              <a:gd name="connsiteX2617" fmla="*/ 1844329 w 2206740"/>
              <a:gd name="connsiteY2617" fmla="*/ 132501 h 212703"/>
              <a:gd name="connsiteX2618" fmla="*/ 1856519 w 2206740"/>
              <a:gd name="connsiteY2618" fmla="*/ 93577 h 212703"/>
              <a:gd name="connsiteX2619" fmla="*/ 1852179 w 2206740"/>
              <a:gd name="connsiteY2619" fmla="*/ 92885 h 212703"/>
              <a:gd name="connsiteX2620" fmla="*/ 1850562 w 2206740"/>
              <a:gd name="connsiteY2620" fmla="*/ 90946 h 212703"/>
              <a:gd name="connsiteX2621" fmla="*/ 1850978 w 2206740"/>
              <a:gd name="connsiteY2621" fmla="*/ 90761 h 212703"/>
              <a:gd name="connsiteX2622" fmla="*/ 1852132 w 2206740"/>
              <a:gd name="connsiteY2622" fmla="*/ 90807 h 212703"/>
              <a:gd name="connsiteX2623" fmla="*/ 1857119 w 2206740"/>
              <a:gd name="connsiteY2623" fmla="*/ 92331 h 212703"/>
              <a:gd name="connsiteX2624" fmla="*/ 1857442 w 2206740"/>
              <a:gd name="connsiteY2624" fmla="*/ 93254 h 212703"/>
              <a:gd name="connsiteX2625" fmla="*/ 1856519 w 2206740"/>
              <a:gd name="connsiteY2625" fmla="*/ 93577 h 212703"/>
              <a:gd name="connsiteX2626" fmla="*/ 1868986 w 2206740"/>
              <a:gd name="connsiteY2626" fmla="*/ 84574 h 212703"/>
              <a:gd name="connsiteX2627" fmla="*/ 1865015 w 2206740"/>
              <a:gd name="connsiteY2627" fmla="*/ 81203 h 212703"/>
              <a:gd name="connsiteX2628" fmla="*/ 1866492 w 2206740"/>
              <a:gd name="connsiteY2628" fmla="*/ 79449 h 212703"/>
              <a:gd name="connsiteX2629" fmla="*/ 1870740 w 2206740"/>
              <a:gd name="connsiteY2629" fmla="*/ 80326 h 212703"/>
              <a:gd name="connsiteX2630" fmla="*/ 1871387 w 2206740"/>
              <a:gd name="connsiteY2630" fmla="*/ 82311 h 212703"/>
              <a:gd name="connsiteX2631" fmla="*/ 1868986 w 2206740"/>
              <a:gd name="connsiteY2631" fmla="*/ 84574 h 212703"/>
              <a:gd name="connsiteX2632" fmla="*/ 1873557 w 2206740"/>
              <a:gd name="connsiteY2632" fmla="*/ 129870 h 212703"/>
              <a:gd name="connsiteX2633" fmla="*/ 1872218 w 2206740"/>
              <a:gd name="connsiteY2633" fmla="*/ 130424 h 212703"/>
              <a:gd name="connsiteX2634" fmla="*/ 1870786 w 2206740"/>
              <a:gd name="connsiteY2634" fmla="*/ 130100 h 212703"/>
              <a:gd name="connsiteX2635" fmla="*/ 1870786 w 2206740"/>
              <a:gd name="connsiteY2635" fmla="*/ 129454 h 212703"/>
              <a:gd name="connsiteX2636" fmla="*/ 1872541 w 2206740"/>
              <a:gd name="connsiteY2636" fmla="*/ 128346 h 212703"/>
              <a:gd name="connsiteX2637" fmla="*/ 1874388 w 2206740"/>
              <a:gd name="connsiteY2637" fmla="*/ 129408 h 212703"/>
              <a:gd name="connsiteX2638" fmla="*/ 1873557 w 2206740"/>
              <a:gd name="connsiteY2638" fmla="*/ 129870 h 212703"/>
              <a:gd name="connsiteX2639" fmla="*/ 1936952 w 2206740"/>
              <a:gd name="connsiteY2639" fmla="*/ 98333 h 212703"/>
              <a:gd name="connsiteX2640" fmla="*/ 1934874 w 2206740"/>
              <a:gd name="connsiteY2640" fmla="*/ 98333 h 212703"/>
              <a:gd name="connsiteX2641" fmla="*/ 1932566 w 2206740"/>
              <a:gd name="connsiteY2641" fmla="*/ 96163 h 212703"/>
              <a:gd name="connsiteX2642" fmla="*/ 1935567 w 2206740"/>
              <a:gd name="connsiteY2642" fmla="*/ 96117 h 212703"/>
              <a:gd name="connsiteX2643" fmla="*/ 1936998 w 2206740"/>
              <a:gd name="connsiteY2643" fmla="*/ 98333 h 212703"/>
              <a:gd name="connsiteX2644" fmla="*/ 2010829 w 2206740"/>
              <a:gd name="connsiteY2644" fmla="*/ 130193 h 212703"/>
              <a:gd name="connsiteX2645" fmla="*/ 2007089 w 2206740"/>
              <a:gd name="connsiteY2645" fmla="*/ 128438 h 212703"/>
              <a:gd name="connsiteX2646" fmla="*/ 2011891 w 2206740"/>
              <a:gd name="connsiteY2646" fmla="*/ 128946 h 212703"/>
              <a:gd name="connsiteX2647" fmla="*/ 2012999 w 2206740"/>
              <a:gd name="connsiteY2647" fmla="*/ 130147 h 212703"/>
              <a:gd name="connsiteX2648" fmla="*/ 2010782 w 2206740"/>
              <a:gd name="connsiteY2648" fmla="*/ 130239 h 212703"/>
              <a:gd name="connsiteX2649" fmla="*/ 2047998 w 2206740"/>
              <a:gd name="connsiteY2649" fmla="*/ 166900 h 212703"/>
              <a:gd name="connsiteX2650" fmla="*/ 2047259 w 2206740"/>
              <a:gd name="connsiteY2650" fmla="*/ 167223 h 212703"/>
              <a:gd name="connsiteX2651" fmla="*/ 2045597 w 2206740"/>
              <a:gd name="connsiteY2651" fmla="*/ 165931 h 212703"/>
              <a:gd name="connsiteX2652" fmla="*/ 2047259 w 2206740"/>
              <a:gd name="connsiteY2652" fmla="*/ 164638 h 212703"/>
              <a:gd name="connsiteX2653" fmla="*/ 2047998 w 2206740"/>
              <a:gd name="connsiteY2653" fmla="*/ 164868 h 212703"/>
              <a:gd name="connsiteX2654" fmla="*/ 2047998 w 2206740"/>
              <a:gd name="connsiteY2654" fmla="*/ 166254 h 212703"/>
              <a:gd name="connsiteX2655" fmla="*/ 2047998 w 2206740"/>
              <a:gd name="connsiteY2655" fmla="*/ 166946 h 212703"/>
              <a:gd name="connsiteX2656" fmla="*/ 2151379 w 2206740"/>
              <a:gd name="connsiteY2656" fmla="*/ 208225 h 212703"/>
              <a:gd name="connsiteX2657" fmla="*/ 2149440 w 2206740"/>
              <a:gd name="connsiteY2657" fmla="*/ 207301 h 212703"/>
              <a:gd name="connsiteX2658" fmla="*/ 2151148 w 2206740"/>
              <a:gd name="connsiteY2658" fmla="*/ 206378 h 212703"/>
              <a:gd name="connsiteX2659" fmla="*/ 2153272 w 2206740"/>
              <a:gd name="connsiteY2659" fmla="*/ 207532 h 212703"/>
              <a:gd name="connsiteX2660" fmla="*/ 2151379 w 2206740"/>
              <a:gd name="connsiteY2660" fmla="*/ 208225 h 212703"/>
              <a:gd name="connsiteX0" fmla="*/ 2252995 w 2686928"/>
              <a:gd name="connsiteY0" fmla="*/ 46989 h 214309"/>
              <a:gd name="connsiteX1" fmla="*/ 2253272 w 2686928"/>
              <a:gd name="connsiteY1" fmla="*/ 47682 h 214309"/>
              <a:gd name="connsiteX2" fmla="*/ 2252672 w 2686928"/>
              <a:gd name="connsiteY2" fmla="*/ 48190 h 214309"/>
              <a:gd name="connsiteX3" fmla="*/ 2252257 w 2686928"/>
              <a:gd name="connsiteY3" fmla="*/ 47959 h 214309"/>
              <a:gd name="connsiteX4" fmla="*/ 2251056 w 2686928"/>
              <a:gd name="connsiteY4" fmla="*/ 47220 h 214309"/>
              <a:gd name="connsiteX5" fmla="*/ 2251518 w 2686928"/>
              <a:gd name="connsiteY5" fmla="*/ 46804 h 214309"/>
              <a:gd name="connsiteX6" fmla="*/ 2251887 w 2686928"/>
              <a:gd name="connsiteY6" fmla="*/ 46758 h 214309"/>
              <a:gd name="connsiteX7" fmla="*/ 2104965 w 2686928"/>
              <a:gd name="connsiteY7" fmla="*/ 21363 h 214309"/>
              <a:gd name="connsiteX8" fmla="*/ 1998491 w 2686928"/>
              <a:gd name="connsiteY8" fmla="*/ 14760 h 214309"/>
              <a:gd name="connsiteX9" fmla="*/ 1996644 w 2686928"/>
              <a:gd name="connsiteY9" fmla="*/ 15592 h 214309"/>
              <a:gd name="connsiteX10" fmla="*/ 1995305 w 2686928"/>
              <a:gd name="connsiteY10" fmla="*/ 15222 h 214309"/>
              <a:gd name="connsiteX11" fmla="*/ 1995166 w 2686928"/>
              <a:gd name="connsiteY11" fmla="*/ 14622 h 214309"/>
              <a:gd name="connsiteX12" fmla="*/ 1984870 w 2686928"/>
              <a:gd name="connsiteY12" fmla="*/ 14160 h 214309"/>
              <a:gd name="connsiteX13" fmla="*/ 1983531 w 2686928"/>
              <a:gd name="connsiteY13" fmla="*/ 14206 h 214309"/>
              <a:gd name="connsiteX14" fmla="*/ 1983161 w 2686928"/>
              <a:gd name="connsiteY14" fmla="*/ 14068 h 214309"/>
              <a:gd name="connsiteX15" fmla="*/ 1977020 w 2686928"/>
              <a:gd name="connsiteY15" fmla="*/ 13837 h 214309"/>
              <a:gd name="connsiteX16" fmla="*/ 1976281 w 2686928"/>
              <a:gd name="connsiteY16" fmla="*/ 14299 h 214309"/>
              <a:gd name="connsiteX17" fmla="*/ 1975035 w 2686928"/>
              <a:gd name="connsiteY17" fmla="*/ 14668 h 214309"/>
              <a:gd name="connsiteX18" fmla="*/ 1973788 w 2686928"/>
              <a:gd name="connsiteY18" fmla="*/ 13929 h 214309"/>
              <a:gd name="connsiteX19" fmla="*/ 1973880 w 2686928"/>
              <a:gd name="connsiteY19" fmla="*/ 13698 h 214309"/>
              <a:gd name="connsiteX20" fmla="*/ 1646284 w 2686928"/>
              <a:gd name="connsiteY20" fmla="*/ 4833 h 214309"/>
              <a:gd name="connsiteX21" fmla="*/ 1646284 w 2686928"/>
              <a:gd name="connsiteY21" fmla="*/ 4833 h 214309"/>
              <a:gd name="connsiteX22" fmla="*/ 1646145 w 2686928"/>
              <a:gd name="connsiteY22" fmla="*/ 4833 h 214309"/>
              <a:gd name="connsiteX23" fmla="*/ 1597294 w 2686928"/>
              <a:gd name="connsiteY23" fmla="*/ 3910 h 214309"/>
              <a:gd name="connsiteX24" fmla="*/ 1597202 w 2686928"/>
              <a:gd name="connsiteY24" fmla="*/ 4556 h 214309"/>
              <a:gd name="connsiteX25" fmla="*/ 1595771 w 2686928"/>
              <a:gd name="connsiteY25" fmla="*/ 4926 h 214309"/>
              <a:gd name="connsiteX26" fmla="*/ 1594894 w 2686928"/>
              <a:gd name="connsiteY26" fmla="*/ 4603 h 214309"/>
              <a:gd name="connsiteX27" fmla="*/ 1594894 w 2686928"/>
              <a:gd name="connsiteY27" fmla="*/ 3910 h 214309"/>
              <a:gd name="connsiteX28" fmla="*/ 1381575 w 2686928"/>
              <a:gd name="connsiteY28" fmla="*/ 586 h 214309"/>
              <a:gd name="connsiteX29" fmla="*/ 1381482 w 2686928"/>
              <a:gd name="connsiteY29" fmla="*/ 586 h 214309"/>
              <a:gd name="connsiteX30" fmla="*/ 1380975 w 2686928"/>
              <a:gd name="connsiteY30" fmla="*/ 586 h 214309"/>
              <a:gd name="connsiteX31" fmla="*/ 1372802 w 2686928"/>
              <a:gd name="connsiteY31" fmla="*/ 447 h 214309"/>
              <a:gd name="connsiteX32" fmla="*/ 1370863 w 2686928"/>
              <a:gd name="connsiteY32" fmla="*/ 1878 h 214309"/>
              <a:gd name="connsiteX33" fmla="*/ 1370770 w 2686928"/>
              <a:gd name="connsiteY33" fmla="*/ 2155 h 214309"/>
              <a:gd name="connsiteX34" fmla="*/ 1369985 w 2686928"/>
              <a:gd name="connsiteY34" fmla="*/ 2571 h 214309"/>
              <a:gd name="connsiteX35" fmla="*/ 1370632 w 2686928"/>
              <a:gd name="connsiteY35" fmla="*/ 2063 h 214309"/>
              <a:gd name="connsiteX36" fmla="*/ 1370863 w 2686928"/>
              <a:gd name="connsiteY36" fmla="*/ 1924 h 214309"/>
              <a:gd name="connsiteX37" fmla="*/ 1371324 w 2686928"/>
              <a:gd name="connsiteY37" fmla="*/ 493 h 214309"/>
              <a:gd name="connsiteX38" fmla="*/ 1360889 w 2686928"/>
              <a:gd name="connsiteY38" fmla="*/ 354 h 214309"/>
              <a:gd name="connsiteX39" fmla="*/ 1361028 w 2686928"/>
              <a:gd name="connsiteY39" fmla="*/ 354 h 214309"/>
              <a:gd name="connsiteX40" fmla="*/ 1360566 w 2686928"/>
              <a:gd name="connsiteY40" fmla="*/ 816 h 214309"/>
              <a:gd name="connsiteX41" fmla="*/ 1359504 w 2686928"/>
              <a:gd name="connsiteY41" fmla="*/ 539 h 214309"/>
              <a:gd name="connsiteX42" fmla="*/ 1359689 w 2686928"/>
              <a:gd name="connsiteY42" fmla="*/ 308 h 214309"/>
              <a:gd name="connsiteX43" fmla="*/ 1340619 w 2686928"/>
              <a:gd name="connsiteY43" fmla="*/ 31 h 214309"/>
              <a:gd name="connsiteX44" fmla="*/ 1073279 w 2686928"/>
              <a:gd name="connsiteY44" fmla="*/ 26627 h 214309"/>
              <a:gd name="connsiteX45" fmla="*/ 1071062 w 2686928"/>
              <a:gd name="connsiteY45" fmla="*/ 27781 h 214309"/>
              <a:gd name="connsiteX46" fmla="*/ 1062844 w 2686928"/>
              <a:gd name="connsiteY46" fmla="*/ 29212 h 214309"/>
              <a:gd name="connsiteX47" fmla="*/ 1060489 w 2686928"/>
              <a:gd name="connsiteY47" fmla="*/ 28381 h 214309"/>
              <a:gd name="connsiteX48" fmla="*/ 1034909 w 2686928"/>
              <a:gd name="connsiteY48" fmla="*/ 31937 h 214309"/>
              <a:gd name="connsiteX49" fmla="*/ 1034078 w 2686928"/>
              <a:gd name="connsiteY49" fmla="*/ 32306 h 214309"/>
              <a:gd name="connsiteX50" fmla="*/ 1033478 w 2686928"/>
              <a:gd name="connsiteY50" fmla="*/ 32168 h 214309"/>
              <a:gd name="connsiteX51" fmla="*/ 1010853 w 2686928"/>
              <a:gd name="connsiteY51" fmla="*/ 35400 h 214309"/>
              <a:gd name="connsiteX52" fmla="*/ 1010853 w 2686928"/>
              <a:gd name="connsiteY52" fmla="*/ 35400 h 214309"/>
              <a:gd name="connsiteX53" fmla="*/ 1010622 w 2686928"/>
              <a:gd name="connsiteY53" fmla="*/ 35400 h 214309"/>
              <a:gd name="connsiteX54" fmla="*/ 944687 w 2686928"/>
              <a:gd name="connsiteY54" fmla="*/ 45050 h 214309"/>
              <a:gd name="connsiteX55" fmla="*/ 944779 w 2686928"/>
              <a:gd name="connsiteY55" fmla="*/ 45142 h 214309"/>
              <a:gd name="connsiteX56" fmla="*/ 943764 w 2686928"/>
              <a:gd name="connsiteY56" fmla="*/ 45373 h 214309"/>
              <a:gd name="connsiteX57" fmla="*/ 942240 w 2686928"/>
              <a:gd name="connsiteY57" fmla="*/ 45373 h 214309"/>
              <a:gd name="connsiteX58" fmla="*/ 723057 w 2686928"/>
              <a:gd name="connsiteY58" fmla="*/ 79541 h 214309"/>
              <a:gd name="connsiteX59" fmla="*/ 723057 w 2686928"/>
              <a:gd name="connsiteY59" fmla="*/ 79633 h 214309"/>
              <a:gd name="connsiteX60" fmla="*/ 721857 w 2686928"/>
              <a:gd name="connsiteY60" fmla="*/ 81850 h 214309"/>
              <a:gd name="connsiteX61" fmla="*/ 720980 w 2686928"/>
              <a:gd name="connsiteY61" fmla="*/ 82173 h 214309"/>
              <a:gd name="connsiteX62" fmla="*/ 719548 w 2686928"/>
              <a:gd name="connsiteY62" fmla="*/ 81757 h 214309"/>
              <a:gd name="connsiteX63" fmla="*/ 719456 w 2686928"/>
              <a:gd name="connsiteY63" fmla="*/ 80695 h 214309"/>
              <a:gd name="connsiteX64" fmla="*/ 718994 w 2686928"/>
              <a:gd name="connsiteY64" fmla="*/ 80141 h 214309"/>
              <a:gd name="connsiteX65" fmla="*/ 607717 w 2686928"/>
              <a:gd name="connsiteY65" fmla="*/ 98380 h 214309"/>
              <a:gd name="connsiteX66" fmla="*/ 607302 w 2686928"/>
              <a:gd name="connsiteY66" fmla="*/ 98426 h 214309"/>
              <a:gd name="connsiteX67" fmla="*/ 0 w 2686928"/>
              <a:gd name="connsiteY67" fmla="*/ 214309 h 214309"/>
              <a:gd name="connsiteX68" fmla="*/ 480188 w 2686928"/>
              <a:gd name="connsiteY68" fmla="*/ 212703 h 214309"/>
              <a:gd name="connsiteX69" fmla="*/ 538597 w 2686928"/>
              <a:gd name="connsiteY69" fmla="*/ 212703 h 214309"/>
              <a:gd name="connsiteX70" fmla="*/ 539751 w 2686928"/>
              <a:gd name="connsiteY70" fmla="*/ 210857 h 214309"/>
              <a:gd name="connsiteX71" fmla="*/ 540628 w 2686928"/>
              <a:gd name="connsiteY71" fmla="*/ 210626 h 214309"/>
              <a:gd name="connsiteX72" fmla="*/ 540998 w 2686928"/>
              <a:gd name="connsiteY72" fmla="*/ 210857 h 214309"/>
              <a:gd name="connsiteX73" fmla="*/ 540998 w 2686928"/>
              <a:gd name="connsiteY73" fmla="*/ 211872 h 214309"/>
              <a:gd name="connsiteX74" fmla="*/ 540951 w 2686928"/>
              <a:gd name="connsiteY74" fmla="*/ 212658 h 214309"/>
              <a:gd name="connsiteX75" fmla="*/ 622308 w 2686928"/>
              <a:gd name="connsiteY75" fmla="*/ 212658 h 214309"/>
              <a:gd name="connsiteX76" fmla="*/ 623047 w 2686928"/>
              <a:gd name="connsiteY76" fmla="*/ 210256 h 214309"/>
              <a:gd name="connsiteX77" fmla="*/ 624940 w 2686928"/>
              <a:gd name="connsiteY77" fmla="*/ 209102 h 214309"/>
              <a:gd name="connsiteX78" fmla="*/ 633436 w 2686928"/>
              <a:gd name="connsiteY78" fmla="*/ 209887 h 214309"/>
              <a:gd name="connsiteX79" fmla="*/ 633851 w 2686928"/>
              <a:gd name="connsiteY79" fmla="*/ 210487 h 214309"/>
              <a:gd name="connsiteX80" fmla="*/ 631820 w 2686928"/>
              <a:gd name="connsiteY80" fmla="*/ 212658 h 214309"/>
              <a:gd name="connsiteX81" fmla="*/ 713915 w 2686928"/>
              <a:gd name="connsiteY81" fmla="*/ 212658 h 214309"/>
              <a:gd name="connsiteX82" fmla="*/ 722365 w 2686928"/>
              <a:gd name="connsiteY82" fmla="*/ 211965 h 214309"/>
              <a:gd name="connsiteX83" fmla="*/ 724350 w 2686928"/>
              <a:gd name="connsiteY83" fmla="*/ 212242 h 214309"/>
              <a:gd name="connsiteX84" fmla="*/ 724350 w 2686928"/>
              <a:gd name="connsiteY84" fmla="*/ 212242 h 214309"/>
              <a:gd name="connsiteX85" fmla="*/ 725135 w 2686928"/>
              <a:gd name="connsiteY85" fmla="*/ 212011 h 214309"/>
              <a:gd name="connsiteX86" fmla="*/ 725504 w 2686928"/>
              <a:gd name="connsiteY86" fmla="*/ 212242 h 214309"/>
              <a:gd name="connsiteX87" fmla="*/ 724950 w 2686928"/>
              <a:gd name="connsiteY87" fmla="*/ 212426 h 214309"/>
              <a:gd name="connsiteX88" fmla="*/ 725689 w 2686928"/>
              <a:gd name="connsiteY88" fmla="*/ 212658 h 214309"/>
              <a:gd name="connsiteX89" fmla="*/ 743235 w 2686928"/>
              <a:gd name="connsiteY89" fmla="*/ 212658 h 214309"/>
              <a:gd name="connsiteX90" fmla="*/ 747806 w 2686928"/>
              <a:gd name="connsiteY90" fmla="*/ 212149 h 214309"/>
              <a:gd name="connsiteX91" fmla="*/ 748729 w 2686928"/>
              <a:gd name="connsiteY91" fmla="*/ 212658 h 214309"/>
              <a:gd name="connsiteX92" fmla="*/ 886094 w 2686928"/>
              <a:gd name="connsiteY92" fmla="*/ 212658 h 214309"/>
              <a:gd name="connsiteX93" fmla="*/ 889049 w 2686928"/>
              <a:gd name="connsiteY93" fmla="*/ 212611 h 214309"/>
              <a:gd name="connsiteX94" fmla="*/ 889095 w 2686928"/>
              <a:gd name="connsiteY94" fmla="*/ 212658 h 214309"/>
              <a:gd name="connsiteX95" fmla="*/ 1063998 w 2686928"/>
              <a:gd name="connsiteY95" fmla="*/ 212658 h 214309"/>
              <a:gd name="connsiteX96" fmla="*/ 1065475 w 2686928"/>
              <a:gd name="connsiteY96" fmla="*/ 212519 h 214309"/>
              <a:gd name="connsiteX97" fmla="*/ 1066076 w 2686928"/>
              <a:gd name="connsiteY97" fmla="*/ 212658 h 214309"/>
              <a:gd name="connsiteX98" fmla="*/ 1155328 w 2686928"/>
              <a:gd name="connsiteY98" fmla="*/ 212658 h 214309"/>
              <a:gd name="connsiteX99" fmla="*/ 1155605 w 2686928"/>
              <a:gd name="connsiteY99" fmla="*/ 212658 h 214309"/>
              <a:gd name="connsiteX100" fmla="*/ 1218677 w 2686928"/>
              <a:gd name="connsiteY100" fmla="*/ 212658 h 214309"/>
              <a:gd name="connsiteX101" fmla="*/ 1221170 w 2686928"/>
              <a:gd name="connsiteY101" fmla="*/ 211595 h 214309"/>
              <a:gd name="connsiteX102" fmla="*/ 1223987 w 2686928"/>
              <a:gd name="connsiteY102" fmla="*/ 211734 h 214309"/>
              <a:gd name="connsiteX103" fmla="*/ 1224495 w 2686928"/>
              <a:gd name="connsiteY103" fmla="*/ 212473 h 214309"/>
              <a:gd name="connsiteX104" fmla="*/ 1224218 w 2686928"/>
              <a:gd name="connsiteY104" fmla="*/ 212658 h 214309"/>
              <a:gd name="connsiteX105" fmla="*/ 1379220 w 2686928"/>
              <a:gd name="connsiteY105" fmla="*/ 212658 h 214309"/>
              <a:gd name="connsiteX106" fmla="*/ 1379220 w 2686928"/>
              <a:gd name="connsiteY106" fmla="*/ 212057 h 214309"/>
              <a:gd name="connsiteX107" fmla="*/ 1381021 w 2686928"/>
              <a:gd name="connsiteY107" fmla="*/ 211180 h 214309"/>
              <a:gd name="connsiteX108" fmla="*/ 1382821 w 2686928"/>
              <a:gd name="connsiteY108" fmla="*/ 212426 h 214309"/>
              <a:gd name="connsiteX109" fmla="*/ 1382821 w 2686928"/>
              <a:gd name="connsiteY109" fmla="*/ 212473 h 214309"/>
              <a:gd name="connsiteX110" fmla="*/ 1383376 w 2686928"/>
              <a:gd name="connsiteY110" fmla="*/ 212565 h 214309"/>
              <a:gd name="connsiteX111" fmla="*/ 1383653 w 2686928"/>
              <a:gd name="connsiteY111" fmla="*/ 212658 h 214309"/>
              <a:gd name="connsiteX112" fmla="*/ 1389378 w 2686928"/>
              <a:gd name="connsiteY112" fmla="*/ 212658 h 214309"/>
              <a:gd name="connsiteX113" fmla="*/ 1390255 w 2686928"/>
              <a:gd name="connsiteY113" fmla="*/ 211411 h 214309"/>
              <a:gd name="connsiteX114" fmla="*/ 1391179 w 2686928"/>
              <a:gd name="connsiteY114" fmla="*/ 211180 h 214309"/>
              <a:gd name="connsiteX115" fmla="*/ 1393626 w 2686928"/>
              <a:gd name="connsiteY115" fmla="*/ 212658 h 214309"/>
              <a:gd name="connsiteX116" fmla="*/ 1582981 w 2686928"/>
              <a:gd name="connsiteY116" fmla="*/ 212658 h 214309"/>
              <a:gd name="connsiteX117" fmla="*/ 1582981 w 2686928"/>
              <a:gd name="connsiteY117" fmla="*/ 212565 h 214309"/>
              <a:gd name="connsiteX118" fmla="*/ 1582981 w 2686928"/>
              <a:gd name="connsiteY118" fmla="*/ 211872 h 214309"/>
              <a:gd name="connsiteX119" fmla="*/ 1583858 w 2686928"/>
              <a:gd name="connsiteY119" fmla="*/ 211180 h 214309"/>
              <a:gd name="connsiteX120" fmla="*/ 1587413 w 2686928"/>
              <a:gd name="connsiteY120" fmla="*/ 210533 h 214309"/>
              <a:gd name="connsiteX121" fmla="*/ 1589030 w 2686928"/>
              <a:gd name="connsiteY121" fmla="*/ 212565 h 214309"/>
              <a:gd name="connsiteX122" fmla="*/ 1589030 w 2686928"/>
              <a:gd name="connsiteY122" fmla="*/ 212658 h 214309"/>
              <a:gd name="connsiteX123" fmla="*/ 1675973 w 2686928"/>
              <a:gd name="connsiteY123" fmla="*/ 212658 h 214309"/>
              <a:gd name="connsiteX124" fmla="*/ 1676527 w 2686928"/>
              <a:gd name="connsiteY124" fmla="*/ 211549 h 214309"/>
              <a:gd name="connsiteX125" fmla="*/ 1677081 w 2686928"/>
              <a:gd name="connsiteY125" fmla="*/ 212658 h 214309"/>
              <a:gd name="connsiteX126" fmla="*/ 1768134 w 2686928"/>
              <a:gd name="connsiteY126" fmla="*/ 212658 h 214309"/>
              <a:gd name="connsiteX127" fmla="*/ 1768180 w 2686928"/>
              <a:gd name="connsiteY127" fmla="*/ 212565 h 214309"/>
              <a:gd name="connsiteX128" fmla="*/ 1768273 w 2686928"/>
              <a:gd name="connsiteY128" fmla="*/ 212658 h 214309"/>
              <a:gd name="connsiteX129" fmla="*/ 1890215 w 2686928"/>
              <a:gd name="connsiteY129" fmla="*/ 212658 h 214309"/>
              <a:gd name="connsiteX130" fmla="*/ 1889984 w 2686928"/>
              <a:gd name="connsiteY130" fmla="*/ 212519 h 214309"/>
              <a:gd name="connsiteX131" fmla="*/ 1889753 w 2686928"/>
              <a:gd name="connsiteY131" fmla="*/ 212057 h 214309"/>
              <a:gd name="connsiteX132" fmla="*/ 1891000 w 2686928"/>
              <a:gd name="connsiteY132" fmla="*/ 211318 h 214309"/>
              <a:gd name="connsiteX133" fmla="*/ 1892247 w 2686928"/>
              <a:gd name="connsiteY133" fmla="*/ 211734 h 214309"/>
              <a:gd name="connsiteX134" fmla="*/ 1893124 w 2686928"/>
              <a:gd name="connsiteY134" fmla="*/ 212658 h 214309"/>
              <a:gd name="connsiteX135" fmla="*/ 1900696 w 2686928"/>
              <a:gd name="connsiteY135" fmla="*/ 212658 h 214309"/>
              <a:gd name="connsiteX136" fmla="*/ 1901712 w 2686928"/>
              <a:gd name="connsiteY136" fmla="*/ 212057 h 214309"/>
              <a:gd name="connsiteX137" fmla="*/ 1902543 w 2686928"/>
              <a:gd name="connsiteY137" fmla="*/ 212149 h 214309"/>
              <a:gd name="connsiteX138" fmla="*/ 1902682 w 2686928"/>
              <a:gd name="connsiteY138" fmla="*/ 212658 h 214309"/>
              <a:gd name="connsiteX139" fmla="*/ 1926784 w 2686928"/>
              <a:gd name="connsiteY139" fmla="*/ 212658 h 214309"/>
              <a:gd name="connsiteX140" fmla="*/ 1927246 w 2686928"/>
              <a:gd name="connsiteY140" fmla="*/ 211965 h 214309"/>
              <a:gd name="connsiteX141" fmla="*/ 1927661 w 2686928"/>
              <a:gd name="connsiteY141" fmla="*/ 211965 h 214309"/>
              <a:gd name="connsiteX142" fmla="*/ 1928077 w 2686928"/>
              <a:gd name="connsiteY142" fmla="*/ 212611 h 214309"/>
              <a:gd name="connsiteX143" fmla="*/ 2163143 w 2686928"/>
              <a:gd name="connsiteY143" fmla="*/ 212611 h 214309"/>
              <a:gd name="connsiteX144" fmla="*/ 2163559 w 2686928"/>
              <a:gd name="connsiteY144" fmla="*/ 211965 h 214309"/>
              <a:gd name="connsiteX145" fmla="*/ 2163974 w 2686928"/>
              <a:gd name="connsiteY145" fmla="*/ 211965 h 214309"/>
              <a:gd name="connsiteX146" fmla="*/ 2164436 w 2686928"/>
              <a:gd name="connsiteY146" fmla="*/ 212658 h 214309"/>
              <a:gd name="connsiteX147" fmla="*/ 2191447 w 2686928"/>
              <a:gd name="connsiteY147" fmla="*/ 212658 h 214309"/>
              <a:gd name="connsiteX148" fmla="*/ 2192186 w 2686928"/>
              <a:gd name="connsiteY148" fmla="*/ 212196 h 214309"/>
              <a:gd name="connsiteX149" fmla="*/ 2192601 w 2686928"/>
              <a:gd name="connsiteY149" fmla="*/ 211965 h 214309"/>
              <a:gd name="connsiteX150" fmla="*/ 2193340 w 2686928"/>
              <a:gd name="connsiteY150" fmla="*/ 212334 h 214309"/>
              <a:gd name="connsiteX151" fmla="*/ 2193340 w 2686928"/>
              <a:gd name="connsiteY151" fmla="*/ 212703 h 214309"/>
              <a:gd name="connsiteX152" fmla="*/ 2686928 w 2686928"/>
              <a:gd name="connsiteY152" fmla="*/ 212703 h 214309"/>
              <a:gd name="connsiteX153" fmla="*/ 2686928 w 2686928"/>
              <a:gd name="connsiteY153" fmla="*/ 147323 h 214309"/>
              <a:gd name="connsiteX154" fmla="*/ 2253411 w 2686928"/>
              <a:gd name="connsiteY154" fmla="*/ 46943 h 214309"/>
              <a:gd name="connsiteX155" fmla="*/ 2252995 w 2686928"/>
              <a:gd name="connsiteY155" fmla="*/ 46989 h 214309"/>
              <a:gd name="connsiteX156" fmla="*/ 508076 w 2686928"/>
              <a:gd name="connsiteY156" fmla="*/ 158497 h 214309"/>
              <a:gd name="connsiteX157" fmla="*/ 507984 w 2686928"/>
              <a:gd name="connsiteY157" fmla="*/ 158404 h 214309"/>
              <a:gd name="connsiteX158" fmla="*/ 503413 w 2686928"/>
              <a:gd name="connsiteY158" fmla="*/ 157804 h 214309"/>
              <a:gd name="connsiteX159" fmla="*/ 502443 w 2686928"/>
              <a:gd name="connsiteY159" fmla="*/ 156742 h 214309"/>
              <a:gd name="connsiteX160" fmla="*/ 505398 w 2686928"/>
              <a:gd name="connsiteY160" fmla="*/ 156280 h 214309"/>
              <a:gd name="connsiteX161" fmla="*/ 507984 w 2686928"/>
              <a:gd name="connsiteY161" fmla="*/ 158404 h 214309"/>
              <a:gd name="connsiteX162" fmla="*/ 508261 w 2686928"/>
              <a:gd name="connsiteY162" fmla="*/ 158404 h 214309"/>
              <a:gd name="connsiteX163" fmla="*/ 509138 w 2686928"/>
              <a:gd name="connsiteY163" fmla="*/ 158866 h 214309"/>
              <a:gd name="connsiteX164" fmla="*/ 508076 w 2686928"/>
              <a:gd name="connsiteY164" fmla="*/ 158497 h 214309"/>
              <a:gd name="connsiteX165" fmla="*/ 524699 w 2686928"/>
              <a:gd name="connsiteY165" fmla="*/ 148061 h 214309"/>
              <a:gd name="connsiteX166" fmla="*/ 523175 w 2686928"/>
              <a:gd name="connsiteY166" fmla="*/ 148061 h 214309"/>
              <a:gd name="connsiteX167" fmla="*/ 522759 w 2686928"/>
              <a:gd name="connsiteY167" fmla="*/ 147184 h 214309"/>
              <a:gd name="connsiteX168" fmla="*/ 524329 w 2686928"/>
              <a:gd name="connsiteY168" fmla="*/ 145476 h 214309"/>
              <a:gd name="connsiteX169" fmla="*/ 525945 w 2686928"/>
              <a:gd name="connsiteY169" fmla="*/ 144783 h 214309"/>
              <a:gd name="connsiteX170" fmla="*/ 526176 w 2686928"/>
              <a:gd name="connsiteY170" fmla="*/ 145245 h 214309"/>
              <a:gd name="connsiteX171" fmla="*/ 524699 w 2686928"/>
              <a:gd name="connsiteY171" fmla="*/ 148061 h 214309"/>
              <a:gd name="connsiteX172" fmla="*/ 538320 w 2686928"/>
              <a:gd name="connsiteY172" fmla="*/ 207855 h 214309"/>
              <a:gd name="connsiteX173" fmla="*/ 538135 w 2686928"/>
              <a:gd name="connsiteY173" fmla="*/ 209564 h 214309"/>
              <a:gd name="connsiteX174" fmla="*/ 536565 w 2686928"/>
              <a:gd name="connsiteY174" fmla="*/ 209841 h 214309"/>
              <a:gd name="connsiteX175" fmla="*/ 535919 w 2686928"/>
              <a:gd name="connsiteY175" fmla="*/ 209472 h 214309"/>
              <a:gd name="connsiteX176" fmla="*/ 535919 w 2686928"/>
              <a:gd name="connsiteY176" fmla="*/ 208409 h 214309"/>
              <a:gd name="connsiteX177" fmla="*/ 535919 w 2686928"/>
              <a:gd name="connsiteY177" fmla="*/ 206655 h 214309"/>
              <a:gd name="connsiteX178" fmla="*/ 534626 w 2686928"/>
              <a:gd name="connsiteY178" fmla="*/ 204485 h 214309"/>
              <a:gd name="connsiteX179" fmla="*/ 534487 w 2686928"/>
              <a:gd name="connsiteY179" fmla="*/ 199683 h 214309"/>
              <a:gd name="connsiteX180" fmla="*/ 534718 w 2686928"/>
              <a:gd name="connsiteY180" fmla="*/ 198667 h 214309"/>
              <a:gd name="connsiteX181" fmla="*/ 535919 w 2686928"/>
              <a:gd name="connsiteY181" fmla="*/ 197051 h 214309"/>
              <a:gd name="connsiteX182" fmla="*/ 537766 w 2686928"/>
              <a:gd name="connsiteY182" fmla="*/ 198529 h 214309"/>
              <a:gd name="connsiteX183" fmla="*/ 538273 w 2686928"/>
              <a:gd name="connsiteY183" fmla="*/ 199960 h 214309"/>
              <a:gd name="connsiteX184" fmla="*/ 536888 w 2686928"/>
              <a:gd name="connsiteY184" fmla="*/ 201299 h 214309"/>
              <a:gd name="connsiteX185" fmla="*/ 535872 w 2686928"/>
              <a:gd name="connsiteY185" fmla="*/ 201992 h 214309"/>
              <a:gd name="connsiteX186" fmla="*/ 536796 w 2686928"/>
              <a:gd name="connsiteY186" fmla="*/ 202684 h 214309"/>
              <a:gd name="connsiteX187" fmla="*/ 538320 w 2686928"/>
              <a:gd name="connsiteY187" fmla="*/ 203423 h 214309"/>
              <a:gd name="connsiteX188" fmla="*/ 539151 w 2686928"/>
              <a:gd name="connsiteY188" fmla="*/ 204993 h 214309"/>
              <a:gd name="connsiteX189" fmla="*/ 539520 w 2686928"/>
              <a:gd name="connsiteY189" fmla="*/ 205962 h 214309"/>
              <a:gd name="connsiteX190" fmla="*/ 538273 w 2686928"/>
              <a:gd name="connsiteY190" fmla="*/ 207809 h 214309"/>
              <a:gd name="connsiteX191" fmla="*/ 538320 w 2686928"/>
              <a:gd name="connsiteY191" fmla="*/ 207855 h 214309"/>
              <a:gd name="connsiteX192" fmla="*/ 555357 w 2686928"/>
              <a:gd name="connsiteY192" fmla="*/ 199868 h 214309"/>
              <a:gd name="connsiteX193" fmla="*/ 550555 w 2686928"/>
              <a:gd name="connsiteY193" fmla="*/ 198667 h 214309"/>
              <a:gd name="connsiteX194" fmla="*/ 549724 w 2686928"/>
              <a:gd name="connsiteY194" fmla="*/ 198113 h 214309"/>
              <a:gd name="connsiteX195" fmla="*/ 550509 w 2686928"/>
              <a:gd name="connsiteY195" fmla="*/ 197743 h 214309"/>
              <a:gd name="connsiteX196" fmla="*/ 556512 w 2686928"/>
              <a:gd name="connsiteY196" fmla="*/ 198667 h 214309"/>
              <a:gd name="connsiteX197" fmla="*/ 556973 w 2686928"/>
              <a:gd name="connsiteY197" fmla="*/ 199267 h 214309"/>
              <a:gd name="connsiteX198" fmla="*/ 555357 w 2686928"/>
              <a:gd name="connsiteY198" fmla="*/ 199868 h 214309"/>
              <a:gd name="connsiteX199" fmla="*/ 556881 w 2686928"/>
              <a:gd name="connsiteY199" fmla="*/ 115417 h 214309"/>
              <a:gd name="connsiteX200" fmla="*/ 556466 w 2686928"/>
              <a:gd name="connsiteY200" fmla="*/ 114863 h 214309"/>
              <a:gd name="connsiteX201" fmla="*/ 560806 w 2686928"/>
              <a:gd name="connsiteY201" fmla="*/ 113524 h 214309"/>
              <a:gd name="connsiteX202" fmla="*/ 561221 w 2686928"/>
              <a:gd name="connsiteY202" fmla="*/ 114078 h 214309"/>
              <a:gd name="connsiteX203" fmla="*/ 556835 w 2686928"/>
              <a:gd name="connsiteY203" fmla="*/ 115371 h 214309"/>
              <a:gd name="connsiteX204" fmla="*/ 556881 w 2686928"/>
              <a:gd name="connsiteY204" fmla="*/ 115417 h 214309"/>
              <a:gd name="connsiteX205" fmla="*/ 607117 w 2686928"/>
              <a:gd name="connsiteY205" fmla="*/ 183107 h 214309"/>
              <a:gd name="connsiteX206" fmla="*/ 603700 w 2686928"/>
              <a:gd name="connsiteY206" fmla="*/ 181445 h 214309"/>
              <a:gd name="connsiteX207" fmla="*/ 606933 w 2686928"/>
              <a:gd name="connsiteY207" fmla="*/ 179875 h 214309"/>
              <a:gd name="connsiteX208" fmla="*/ 609426 w 2686928"/>
              <a:gd name="connsiteY208" fmla="*/ 181121 h 214309"/>
              <a:gd name="connsiteX209" fmla="*/ 607117 w 2686928"/>
              <a:gd name="connsiteY209" fmla="*/ 183107 h 214309"/>
              <a:gd name="connsiteX210" fmla="*/ 616998 w 2686928"/>
              <a:gd name="connsiteY210" fmla="*/ 203284 h 214309"/>
              <a:gd name="connsiteX211" fmla="*/ 614828 w 2686928"/>
              <a:gd name="connsiteY211" fmla="*/ 203700 h 214309"/>
              <a:gd name="connsiteX212" fmla="*/ 613766 w 2686928"/>
              <a:gd name="connsiteY212" fmla="*/ 202546 h 214309"/>
              <a:gd name="connsiteX213" fmla="*/ 613858 w 2686928"/>
              <a:gd name="connsiteY213" fmla="*/ 201530 h 214309"/>
              <a:gd name="connsiteX214" fmla="*/ 615521 w 2686928"/>
              <a:gd name="connsiteY214" fmla="*/ 200052 h 214309"/>
              <a:gd name="connsiteX215" fmla="*/ 616583 w 2686928"/>
              <a:gd name="connsiteY215" fmla="*/ 199868 h 214309"/>
              <a:gd name="connsiteX216" fmla="*/ 618383 w 2686928"/>
              <a:gd name="connsiteY216" fmla="*/ 200699 h 214309"/>
              <a:gd name="connsiteX217" fmla="*/ 617044 w 2686928"/>
              <a:gd name="connsiteY217" fmla="*/ 203284 h 214309"/>
              <a:gd name="connsiteX218" fmla="*/ 616998 w 2686928"/>
              <a:gd name="connsiteY218" fmla="*/ 203284 h 214309"/>
              <a:gd name="connsiteX219" fmla="*/ 615705 w 2686928"/>
              <a:gd name="connsiteY219" fmla="*/ 170963 h 214309"/>
              <a:gd name="connsiteX220" fmla="*/ 614736 w 2686928"/>
              <a:gd name="connsiteY220" fmla="*/ 170502 h 214309"/>
              <a:gd name="connsiteX221" fmla="*/ 616583 w 2686928"/>
              <a:gd name="connsiteY221" fmla="*/ 169994 h 214309"/>
              <a:gd name="connsiteX222" fmla="*/ 621708 w 2686928"/>
              <a:gd name="connsiteY222" fmla="*/ 170455 h 214309"/>
              <a:gd name="connsiteX223" fmla="*/ 623185 w 2686928"/>
              <a:gd name="connsiteY223" fmla="*/ 171287 h 214309"/>
              <a:gd name="connsiteX224" fmla="*/ 622077 w 2686928"/>
              <a:gd name="connsiteY224" fmla="*/ 171564 h 214309"/>
              <a:gd name="connsiteX225" fmla="*/ 618568 w 2686928"/>
              <a:gd name="connsiteY225" fmla="*/ 171425 h 214309"/>
              <a:gd name="connsiteX226" fmla="*/ 615659 w 2686928"/>
              <a:gd name="connsiteY226" fmla="*/ 170963 h 214309"/>
              <a:gd name="connsiteX227" fmla="*/ 615705 w 2686928"/>
              <a:gd name="connsiteY227" fmla="*/ 170963 h 214309"/>
              <a:gd name="connsiteX228" fmla="*/ 626787 w 2686928"/>
              <a:gd name="connsiteY228" fmla="*/ 206609 h 214309"/>
              <a:gd name="connsiteX229" fmla="*/ 625633 w 2686928"/>
              <a:gd name="connsiteY229" fmla="*/ 206886 h 214309"/>
              <a:gd name="connsiteX230" fmla="*/ 621939 w 2686928"/>
              <a:gd name="connsiteY230" fmla="*/ 205408 h 214309"/>
              <a:gd name="connsiteX231" fmla="*/ 623739 w 2686928"/>
              <a:gd name="connsiteY231" fmla="*/ 204762 h 214309"/>
              <a:gd name="connsiteX232" fmla="*/ 626787 w 2686928"/>
              <a:gd name="connsiteY232" fmla="*/ 206609 h 214309"/>
              <a:gd name="connsiteX233" fmla="*/ 646641 w 2686928"/>
              <a:gd name="connsiteY233" fmla="*/ 204854 h 214309"/>
              <a:gd name="connsiteX234" fmla="*/ 645672 w 2686928"/>
              <a:gd name="connsiteY234" fmla="*/ 205178 h 214309"/>
              <a:gd name="connsiteX235" fmla="*/ 640731 w 2686928"/>
              <a:gd name="connsiteY235" fmla="*/ 203377 h 214309"/>
              <a:gd name="connsiteX236" fmla="*/ 641608 w 2686928"/>
              <a:gd name="connsiteY236" fmla="*/ 202546 h 214309"/>
              <a:gd name="connsiteX237" fmla="*/ 642670 w 2686928"/>
              <a:gd name="connsiteY237" fmla="*/ 202453 h 214309"/>
              <a:gd name="connsiteX238" fmla="*/ 646549 w 2686928"/>
              <a:gd name="connsiteY238" fmla="*/ 204208 h 214309"/>
              <a:gd name="connsiteX239" fmla="*/ 646641 w 2686928"/>
              <a:gd name="connsiteY239" fmla="*/ 204854 h 214309"/>
              <a:gd name="connsiteX240" fmla="*/ 712253 w 2686928"/>
              <a:gd name="connsiteY240" fmla="*/ 123313 h 214309"/>
              <a:gd name="connsiteX241" fmla="*/ 710406 w 2686928"/>
              <a:gd name="connsiteY241" fmla="*/ 123913 h 214309"/>
              <a:gd name="connsiteX242" fmla="*/ 707589 w 2686928"/>
              <a:gd name="connsiteY242" fmla="*/ 122066 h 214309"/>
              <a:gd name="connsiteX243" fmla="*/ 709529 w 2686928"/>
              <a:gd name="connsiteY243" fmla="*/ 121604 h 214309"/>
              <a:gd name="connsiteX244" fmla="*/ 712299 w 2686928"/>
              <a:gd name="connsiteY244" fmla="*/ 123313 h 214309"/>
              <a:gd name="connsiteX245" fmla="*/ 712253 w 2686928"/>
              <a:gd name="connsiteY245" fmla="*/ 123313 h 214309"/>
              <a:gd name="connsiteX246" fmla="*/ 723750 w 2686928"/>
              <a:gd name="connsiteY246" fmla="*/ 131763 h 214309"/>
              <a:gd name="connsiteX247" fmla="*/ 720148 w 2686928"/>
              <a:gd name="connsiteY247" fmla="*/ 132086 h 214309"/>
              <a:gd name="connsiteX248" fmla="*/ 718440 w 2686928"/>
              <a:gd name="connsiteY248" fmla="*/ 131162 h 214309"/>
              <a:gd name="connsiteX249" fmla="*/ 719779 w 2686928"/>
              <a:gd name="connsiteY249" fmla="*/ 130147 h 214309"/>
              <a:gd name="connsiteX250" fmla="*/ 723334 w 2686928"/>
              <a:gd name="connsiteY250" fmla="*/ 130562 h 214309"/>
              <a:gd name="connsiteX251" fmla="*/ 723750 w 2686928"/>
              <a:gd name="connsiteY251" fmla="*/ 131763 h 214309"/>
              <a:gd name="connsiteX252" fmla="*/ 736817 w 2686928"/>
              <a:gd name="connsiteY252" fmla="*/ 204162 h 214309"/>
              <a:gd name="connsiteX253" fmla="*/ 736401 w 2686928"/>
              <a:gd name="connsiteY253" fmla="*/ 203977 h 214309"/>
              <a:gd name="connsiteX254" fmla="*/ 735570 w 2686928"/>
              <a:gd name="connsiteY254" fmla="*/ 203515 h 214309"/>
              <a:gd name="connsiteX255" fmla="*/ 735478 w 2686928"/>
              <a:gd name="connsiteY255" fmla="*/ 203469 h 214309"/>
              <a:gd name="connsiteX256" fmla="*/ 734462 w 2686928"/>
              <a:gd name="connsiteY256" fmla="*/ 204577 h 214309"/>
              <a:gd name="connsiteX257" fmla="*/ 731045 w 2686928"/>
              <a:gd name="connsiteY257" fmla="*/ 204946 h 214309"/>
              <a:gd name="connsiteX258" fmla="*/ 729244 w 2686928"/>
              <a:gd name="connsiteY258" fmla="*/ 204069 h 214309"/>
              <a:gd name="connsiteX259" fmla="*/ 732430 w 2686928"/>
              <a:gd name="connsiteY259" fmla="*/ 202315 h 214309"/>
              <a:gd name="connsiteX260" fmla="*/ 735570 w 2686928"/>
              <a:gd name="connsiteY260" fmla="*/ 202823 h 214309"/>
              <a:gd name="connsiteX261" fmla="*/ 735570 w 2686928"/>
              <a:gd name="connsiteY261" fmla="*/ 202823 h 214309"/>
              <a:gd name="connsiteX262" fmla="*/ 735570 w 2686928"/>
              <a:gd name="connsiteY262" fmla="*/ 202823 h 214309"/>
              <a:gd name="connsiteX263" fmla="*/ 736678 w 2686928"/>
              <a:gd name="connsiteY263" fmla="*/ 202823 h 214309"/>
              <a:gd name="connsiteX264" fmla="*/ 737463 w 2686928"/>
              <a:gd name="connsiteY264" fmla="*/ 203561 h 214309"/>
              <a:gd name="connsiteX265" fmla="*/ 736817 w 2686928"/>
              <a:gd name="connsiteY265" fmla="*/ 204208 h 214309"/>
              <a:gd name="connsiteX266" fmla="*/ 736817 w 2686928"/>
              <a:gd name="connsiteY266" fmla="*/ 204162 h 214309"/>
              <a:gd name="connsiteX267" fmla="*/ 738017 w 2686928"/>
              <a:gd name="connsiteY267" fmla="*/ 85728 h 214309"/>
              <a:gd name="connsiteX268" fmla="*/ 735940 w 2686928"/>
              <a:gd name="connsiteY268" fmla="*/ 86975 h 214309"/>
              <a:gd name="connsiteX269" fmla="*/ 733908 w 2686928"/>
              <a:gd name="connsiteY269" fmla="*/ 86929 h 214309"/>
              <a:gd name="connsiteX270" fmla="*/ 733400 w 2686928"/>
              <a:gd name="connsiteY270" fmla="*/ 84989 h 214309"/>
              <a:gd name="connsiteX271" fmla="*/ 733816 w 2686928"/>
              <a:gd name="connsiteY271" fmla="*/ 82588 h 214309"/>
              <a:gd name="connsiteX272" fmla="*/ 734647 w 2686928"/>
              <a:gd name="connsiteY272" fmla="*/ 82404 h 214309"/>
              <a:gd name="connsiteX273" fmla="*/ 734970 w 2686928"/>
              <a:gd name="connsiteY273" fmla="*/ 82635 h 214309"/>
              <a:gd name="connsiteX274" fmla="*/ 737232 w 2686928"/>
              <a:gd name="connsiteY274" fmla="*/ 83650 h 214309"/>
              <a:gd name="connsiteX275" fmla="*/ 738618 w 2686928"/>
              <a:gd name="connsiteY275" fmla="*/ 84759 h 214309"/>
              <a:gd name="connsiteX276" fmla="*/ 738063 w 2686928"/>
              <a:gd name="connsiteY276" fmla="*/ 85682 h 214309"/>
              <a:gd name="connsiteX277" fmla="*/ 738017 w 2686928"/>
              <a:gd name="connsiteY277" fmla="*/ 85728 h 214309"/>
              <a:gd name="connsiteX278" fmla="*/ 818035 w 2686928"/>
              <a:gd name="connsiteY278" fmla="*/ 81665 h 214309"/>
              <a:gd name="connsiteX279" fmla="*/ 819743 w 2686928"/>
              <a:gd name="connsiteY279" fmla="*/ 81803 h 214309"/>
              <a:gd name="connsiteX280" fmla="*/ 822560 w 2686928"/>
              <a:gd name="connsiteY280" fmla="*/ 82958 h 214309"/>
              <a:gd name="connsiteX281" fmla="*/ 822560 w 2686928"/>
              <a:gd name="connsiteY281" fmla="*/ 83650 h 214309"/>
              <a:gd name="connsiteX282" fmla="*/ 821683 w 2686928"/>
              <a:gd name="connsiteY282" fmla="*/ 84112 h 214309"/>
              <a:gd name="connsiteX283" fmla="*/ 817019 w 2686928"/>
              <a:gd name="connsiteY283" fmla="*/ 83096 h 214309"/>
              <a:gd name="connsiteX284" fmla="*/ 815680 w 2686928"/>
              <a:gd name="connsiteY284" fmla="*/ 81988 h 214309"/>
              <a:gd name="connsiteX285" fmla="*/ 818081 w 2686928"/>
              <a:gd name="connsiteY285" fmla="*/ 81711 h 214309"/>
              <a:gd name="connsiteX286" fmla="*/ 818035 w 2686928"/>
              <a:gd name="connsiteY286" fmla="*/ 81665 h 214309"/>
              <a:gd name="connsiteX287" fmla="*/ 825146 w 2686928"/>
              <a:gd name="connsiteY287" fmla="*/ 92377 h 214309"/>
              <a:gd name="connsiteX288" fmla="*/ 824314 w 2686928"/>
              <a:gd name="connsiteY288" fmla="*/ 93347 h 214309"/>
              <a:gd name="connsiteX289" fmla="*/ 821313 w 2686928"/>
              <a:gd name="connsiteY289" fmla="*/ 92146 h 214309"/>
              <a:gd name="connsiteX290" fmla="*/ 821175 w 2686928"/>
              <a:gd name="connsiteY290" fmla="*/ 91500 h 214309"/>
              <a:gd name="connsiteX291" fmla="*/ 822190 w 2686928"/>
              <a:gd name="connsiteY291" fmla="*/ 91177 h 214309"/>
              <a:gd name="connsiteX292" fmla="*/ 825146 w 2686928"/>
              <a:gd name="connsiteY292" fmla="*/ 92377 h 214309"/>
              <a:gd name="connsiteX293" fmla="*/ 811709 w 2686928"/>
              <a:gd name="connsiteY293" fmla="*/ 189525 h 214309"/>
              <a:gd name="connsiteX294" fmla="*/ 816927 w 2686928"/>
              <a:gd name="connsiteY294" fmla="*/ 191233 h 214309"/>
              <a:gd name="connsiteX295" fmla="*/ 816788 w 2686928"/>
              <a:gd name="connsiteY295" fmla="*/ 191787 h 214309"/>
              <a:gd name="connsiteX296" fmla="*/ 814433 w 2686928"/>
              <a:gd name="connsiteY296" fmla="*/ 191695 h 214309"/>
              <a:gd name="connsiteX297" fmla="*/ 810186 w 2686928"/>
              <a:gd name="connsiteY297" fmla="*/ 190033 h 214309"/>
              <a:gd name="connsiteX298" fmla="*/ 811663 w 2686928"/>
              <a:gd name="connsiteY298" fmla="*/ 189525 h 214309"/>
              <a:gd name="connsiteX299" fmla="*/ 811709 w 2686928"/>
              <a:gd name="connsiteY299" fmla="*/ 189525 h 214309"/>
              <a:gd name="connsiteX300" fmla="*/ 806168 w 2686928"/>
              <a:gd name="connsiteY300" fmla="*/ 130470 h 214309"/>
              <a:gd name="connsiteX301" fmla="*/ 807415 w 2686928"/>
              <a:gd name="connsiteY301" fmla="*/ 127930 h 214309"/>
              <a:gd name="connsiteX302" fmla="*/ 808616 w 2686928"/>
              <a:gd name="connsiteY302" fmla="*/ 127191 h 214309"/>
              <a:gd name="connsiteX303" fmla="*/ 809031 w 2686928"/>
              <a:gd name="connsiteY303" fmla="*/ 126961 h 214309"/>
              <a:gd name="connsiteX304" fmla="*/ 809678 w 2686928"/>
              <a:gd name="connsiteY304" fmla="*/ 127422 h 214309"/>
              <a:gd name="connsiteX305" fmla="*/ 809678 w 2686928"/>
              <a:gd name="connsiteY305" fmla="*/ 128115 h 214309"/>
              <a:gd name="connsiteX306" fmla="*/ 808662 w 2686928"/>
              <a:gd name="connsiteY306" fmla="*/ 129962 h 214309"/>
              <a:gd name="connsiteX307" fmla="*/ 809539 w 2686928"/>
              <a:gd name="connsiteY307" fmla="*/ 133563 h 214309"/>
              <a:gd name="connsiteX308" fmla="*/ 809631 w 2686928"/>
              <a:gd name="connsiteY308" fmla="*/ 135641 h 214309"/>
              <a:gd name="connsiteX309" fmla="*/ 808893 w 2686928"/>
              <a:gd name="connsiteY309" fmla="*/ 136103 h 214309"/>
              <a:gd name="connsiteX310" fmla="*/ 807369 w 2686928"/>
              <a:gd name="connsiteY310" fmla="*/ 135826 h 214309"/>
              <a:gd name="connsiteX311" fmla="*/ 805984 w 2686928"/>
              <a:gd name="connsiteY311" fmla="*/ 133286 h 214309"/>
              <a:gd name="connsiteX312" fmla="*/ 806122 w 2686928"/>
              <a:gd name="connsiteY312" fmla="*/ 130470 h 214309"/>
              <a:gd name="connsiteX313" fmla="*/ 806168 w 2686928"/>
              <a:gd name="connsiteY313" fmla="*/ 130470 h 214309"/>
              <a:gd name="connsiteX314" fmla="*/ 753531 w 2686928"/>
              <a:gd name="connsiteY314" fmla="*/ 162191 h 214309"/>
              <a:gd name="connsiteX315" fmla="*/ 753531 w 2686928"/>
              <a:gd name="connsiteY315" fmla="*/ 159605 h 214309"/>
              <a:gd name="connsiteX316" fmla="*/ 754085 w 2686928"/>
              <a:gd name="connsiteY316" fmla="*/ 159559 h 214309"/>
              <a:gd name="connsiteX317" fmla="*/ 755147 w 2686928"/>
              <a:gd name="connsiteY317" fmla="*/ 159743 h 214309"/>
              <a:gd name="connsiteX318" fmla="*/ 760180 w 2686928"/>
              <a:gd name="connsiteY318" fmla="*/ 162698 h 214309"/>
              <a:gd name="connsiteX319" fmla="*/ 760273 w 2686928"/>
              <a:gd name="connsiteY319" fmla="*/ 163345 h 214309"/>
              <a:gd name="connsiteX320" fmla="*/ 759534 w 2686928"/>
              <a:gd name="connsiteY320" fmla="*/ 163760 h 214309"/>
              <a:gd name="connsiteX321" fmla="*/ 756764 w 2686928"/>
              <a:gd name="connsiteY321" fmla="*/ 163483 h 214309"/>
              <a:gd name="connsiteX322" fmla="*/ 753531 w 2686928"/>
              <a:gd name="connsiteY322" fmla="*/ 162191 h 214309"/>
              <a:gd name="connsiteX323" fmla="*/ 760319 w 2686928"/>
              <a:gd name="connsiteY323" fmla="*/ 189986 h 214309"/>
              <a:gd name="connsiteX324" fmla="*/ 756948 w 2686928"/>
              <a:gd name="connsiteY324" fmla="*/ 189248 h 214309"/>
              <a:gd name="connsiteX325" fmla="*/ 757502 w 2686928"/>
              <a:gd name="connsiteY325" fmla="*/ 188601 h 214309"/>
              <a:gd name="connsiteX326" fmla="*/ 759719 w 2686928"/>
              <a:gd name="connsiteY326" fmla="*/ 188001 h 214309"/>
              <a:gd name="connsiteX327" fmla="*/ 761796 w 2686928"/>
              <a:gd name="connsiteY327" fmla="*/ 188555 h 214309"/>
              <a:gd name="connsiteX328" fmla="*/ 760319 w 2686928"/>
              <a:gd name="connsiteY328" fmla="*/ 189986 h 214309"/>
              <a:gd name="connsiteX329" fmla="*/ 768722 w 2686928"/>
              <a:gd name="connsiteY329" fmla="*/ 140027 h 214309"/>
              <a:gd name="connsiteX330" fmla="*/ 767522 w 2686928"/>
              <a:gd name="connsiteY330" fmla="*/ 140351 h 214309"/>
              <a:gd name="connsiteX331" fmla="*/ 766922 w 2686928"/>
              <a:gd name="connsiteY331" fmla="*/ 140351 h 214309"/>
              <a:gd name="connsiteX332" fmla="*/ 765767 w 2686928"/>
              <a:gd name="connsiteY332" fmla="*/ 140351 h 214309"/>
              <a:gd name="connsiteX333" fmla="*/ 765167 w 2686928"/>
              <a:gd name="connsiteY333" fmla="*/ 139473 h 214309"/>
              <a:gd name="connsiteX334" fmla="*/ 767014 w 2686928"/>
              <a:gd name="connsiteY334" fmla="*/ 138273 h 214309"/>
              <a:gd name="connsiteX335" fmla="*/ 768676 w 2686928"/>
              <a:gd name="connsiteY335" fmla="*/ 139289 h 214309"/>
              <a:gd name="connsiteX336" fmla="*/ 768676 w 2686928"/>
              <a:gd name="connsiteY336" fmla="*/ 139981 h 214309"/>
              <a:gd name="connsiteX337" fmla="*/ 768722 w 2686928"/>
              <a:gd name="connsiteY337" fmla="*/ 140027 h 214309"/>
              <a:gd name="connsiteX338" fmla="*/ 802428 w 2686928"/>
              <a:gd name="connsiteY338" fmla="*/ 140720 h 214309"/>
              <a:gd name="connsiteX339" fmla="*/ 799289 w 2686928"/>
              <a:gd name="connsiteY339" fmla="*/ 141782 h 214309"/>
              <a:gd name="connsiteX340" fmla="*/ 795272 w 2686928"/>
              <a:gd name="connsiteY340" fmla="*/ 140536 h 214309"/>
              <a:gd name="connsiteX341" fmla="*/ 795456 w 2686928"/>
              <a:gd name="connsiteY341" fmla="*/ 139889 h 214309"/>
              <a:gd name="connsiteX342" fmla="*/ 796334 w 2686928"/>
              <a:gd name="connsiteY342" fmla="*/ 139889 h 214309"/>
              <a:gd name="connsiteX343" fmla="*/ 800027 w 2686928"/>
              <a:gd name="connsiteY343" fmla="*/ 140027 h 214309"/>
              <a:gd name="connsiteX344" fmla="*/ 800951 w 2686928"/>
              <a:gd name="connsiteY344" fmla="*/ 139658 h 214309"/>
              <a:gd name="connsiteX345" fmla="*/ 802475 w 2686928"/>
              <a:gd name="connsiteY345" fmla="*/ 140027 h 214309"/>
              <a:gd name="connsiteX346" fmla="*/ 802475 w 2686928"/>
              <a:gd name="connsiteY346" fmla="*/ 140674 h 214309"/>
              <a:gd name="connsiteX347" fmla="*/ 802428 w 2686928"/>
              <a:gd name="connsiteY347" fmla="*/ 140720 h 214309"/>
              <a:gd name="connsiteX348" fmla="*/ 817019 w 2686928"/>
              <a:gd name="connsiteY348" fmla="*/ 203561 h 214309"/>
              <a:gd name="connsiteX349" fmla="*/ 816003 w 2686928"/>
              <a:gd name="connsiteY349" fmla="*/ 203792 h 214309"/>
              <a:gd name="connsiteX350" fmla="*/ 805984 w 2686928"/>
              <a:gd name="connsiteY350" fmla="*/ 197513 h 214309"/>
              <a:gd name="connsiteX351" fmla="*/ 806446 w 2686928"/>
              <a:gd name="connsiteY351" fmla="*/ 197005 h 214309"/>
              <a:gd name="connsiteX352" fmla="*/ 807507 w 2686928"/>
              <a:gd name="connsiteY352" fmla="*/ 196866 h 214309"/>
              <a:gd name="connsiteX353" fmla="*/ 814941 w 2686928"/>
              <a:gd name="connsiteY353" fmla="*/ 199360 h 214309"/>
              <a:gd name="connsiteX354" fmla="*/ 817019 w 2686928"/>
              <a:gd name="connsiteY354" fmla="*/ 203608 h 214309"/>
              <a:gd name="connsiteX355" fmla="*/ 817019 w 2686928"/>
              <a:gd name="connsiteY355" fmla="*/ 203561 h 214309"/>
              <a:gd name="connsiteX356" fmla="*/ 823299 w 2686928"/>
              <a:gd name="connsiteY356" fmla="*/ 129731 h 214309"/>
              <a:gd name="connsiteX357" fmla="*/ 821544 w 2686928"/>
              <a:gd name="connsiteY357" fmla="*/ 129731 h 214309"/>
              <a:gd name="connsiteX358" fmla="*/ 820574 w 2686928"/>
              <a:gd name="connsiteY358" fmla="*/ 129038 h 214309"/>
              <a:gd name="connsiteX359" fmla="*/ 823391 w 2686928"/>
              <a:gd name="connsiteY359" fmla="*/ 126914 h 214309"/>
              <a:gd name="connsiteX360" fmla="*/ 825792 w 2686928"/>
              <a:gd name="connsiteY360" fmla="*/ 126914 h 214309"/>
              <a:gd name="connsiteX361" fmla="*/ 826623 w 2686928"/>
              <a:gd name="connsiteY361" fmla="*/ 127284 h 214309"/>
              <a:gd name="connsiteX362" fmla="*/ 826623 w 2686928"/>
              <a:gd name="connsiteY362" fmla="*/ 129361 h 214309"/>
              <a:gd name="connsiteX363" fmla="*/ 825746 w 2686928"/>
              <a:gd name="connsiteY363" fmla="*/ 129685 h 214309"/>
              <a:gd name="connsiteX364" fmla="*/ 823391 w 2686928"/>
              <a:gd name="connsiteY364" fmla="*/ 129685 h 214309"/>
              <a:gd name="connsiteX365" fmla="*/ 823299 w 2686928"/>
              <a:gd name="connsiteY365" fmla="*/ 129731 h 214309"/>
              <a:gd name="connsiteX366" fmla="*/ 830363 w 2686928"/>
              <a:gd name="connsiteY366" fmla="*/ 202038 h 214309"/>
              <a:gd name="connsiteX367" fmla="*/ 828008 w 2686928"/>
              <a:gd name="connsiteY367" fmla="*/ 201622 h 214309"/>
              <a:gd name="connsiteX368" fmla="*/ 829624 w 2686928"/>
              <a:gd name="connsiteY368" fmla="*/ 197328 h 214309"/>
              <a:gd name="connsiteX369" fmla="*/ 831748 w 2686928"/>
              <a:gd name="connsiteY369" fmla="*/ 197697 h 214309"/>
              <a:gd name="connsiteX370" fmla="*/ 831979 w 2686928"/>
              <a:gd name="connsiteY370" fmla="*/ 201114 h 214309"/>
              <a:gd name="connsiteX371" fmla="*/ 830409 w 2686928"/>
              <a:gd name="connsiteY371" fmla="*/ 202038 h 214309"/>
              <a:gd name="connsiteX372" fmla="*/ 830363 w 2686928"/>
              <a:gd name="connsiteY372" fmla="*/ 202038 h 214309"/>
              <a:gd name="connsiteX373" fmla="*/ 836273 w 2686928"/>
              <a:gd name="connsiteY373" fmla="*/ 171933 h 214309"/>
              <a:gd name="connsiteX374" fmla="*/ 836273 w 2686928"/>
              <a:gd name="connsiteY374" fmla="*/ 172625 h 214309"/>
              <a:gd name="connsiteX375" fmla="*/ 836273 w 2686928"/>
              <a:gd name="connsiteY375" fmla="*/ 173318 h 214309"/>
              <a:gd name="connsiteX376" fmla="*/ 835673 w 2686928"/>
              <a:gd name="connsiteY376" fmla="*/ 173688 h 214309"/>
              <a:gd name="connsiteX377" fmla="*/ 835257 w 2686928"/>
              <a:gd name="connsiteY377" fmla="*/ 173457 h 214309"/>
              <a:gd name="connsiteX378" fmla="*/ 833918 w 2686928"/>
              <a:gd name="connsiteY378" fmla="*/ 170594 h 214309"/>
              <a:gd name="connsiteX379" fmla="*/ 834611 w 2686928"/>
              <a:gd name="connsiteY379" fmla="*/ 170225 h 214309"/>
              <a:gd name="connsiteX380" fmla="*/ 835027 w 2686928"/>
              <a:gd name="connsiteY380" fmla="*/ 170455 h 214309"/>
              <a:gd name="connsiteX381" fmla="*/ 836319 w 2686928"/>
              <a:gd name="connsiteY381" fmla="*/ 171887 h 214309"/>
              <a:gd name="connsiteX382" fmla="*/ 836273 w 2686928"/>
              <a:gd name="connsiteY382" fmla="*/ 171933 h 214309"/>
              <a:gd name="connsiteX383" fmla="*/ 860283 w 2686928"/>
              <a:gd name="connsiteY383" fmla="*/ 79772 h 214309"/>
              <a:gd name="connsiteX384" fmla="*/ 859083 w 2686928"/>
              <a:gd name="connsiteY384" fmla="*/ 80511 h 214309"/>
              <a:gd name="connsiteX385" fmla="*/ 855943 w 2686928"/>
              <a:gd name="connsiteY385" fmla="*/ 80695 h 214309"/>
              <a:gd name="connsiteX386" fmla="*/ 855389 w 2686928"/>
              <a:gd name="connsiteY386" fmla="*/ 79449 h 214309"/>
              <a:gd name="connsiteX387" fmla="*/ 857513 w 2686928"/>
              <a:gd name="connsiteY387" fmla="*/ 77925 h 214309"/>
              <a:gd name="connsiteX388" fmla="*/ 860606 w 2686928"/>
              <a:gd name="connsiteY388" fmla="*/ 77325 h 214309"/>
              <a:gd name="connsiteX389" fmla="*/ 861576 w 2686928"/>
              <a:gd name="connsiteY389" fmla="*/ 78017 h 214309"/>
              <a:gd name="connsiteX390" fmla="*/ 860283 w 2686928"/>
              <a:gd name="connsiteY390" fmla="*/ 79818 h 214309"/>
              <a:gd name="connsiteX391" fmla="*/ 860283 w 2686928"/>
              <a:gd name="connsiteY391" fmla="*/ 79772 h 214309"/>
              <a:gd name="connsiteX392" fmla="*/ 953598 w 2686928"/>
              <a:gd name="connsiteY392" fmla="*/ 45558 h 214309"/>
              <a:gd name="connsiteX393" fmla="*/ 954430 w 2686928"/>
              <a:gd name="connsiteY393" fmla="*/ 45742 h 214309"/>
              <a:gd name="connsiteX394" fmla="*/ 955630 w 2686928"/>
              <a:gd name="connsiteY394" fmla="*/ 46804 h 214309"/>
              <a:gd name="connsiteX395" fmla="*/ 955076 w 2686928"/>
              <a:gd name="connsiteY395" fmla="*/ 47543 h 214309"/>
              <a:gd name="connsiteX396" fmla="*/ 953783 w 2686928"/>
              <a:gd name="connsiteY396" fmla="*/ 48236 h 214309"/>
              <a:gd name="connsiteX397" fmla="*/ 952075 w 2686928"/>
              <a:gd name="connsiteY397" fmla="*/ 46851 h 214309"/>
              <a:gd name="connsiteX398" fmla="*/ 953598 w 2686928"/>
              <a:gd name="connsiteY398" fmla="*/ 45512 h 214309"/>
              <a:gd name="connsiteX399" fmla="*/ 953598 w 2686928"/>
              <a:gd name="connsiteY399" fmla="*/ 45558 h 214309"/>
              <a:gd name="connsiteX400" fmla="*/ 902116 w 2686928"/>
              <a:gd name="connsiteY400" fmla="*/ 147369 h 214309"/>
              <a:gd name="connsiteX401" fmla="*/ 901377 w 2686928"/>
              <a:gd name="connsiteY401" fmla="*/ 148246 h 214309"/>
              <a:gd name="connsiteX402" fmla="*/ 898514 w 2686928"/>
              <a:gd name="connsiteY402" fmla="*/ 146815 h 214309"/>
              <a:gd name="connsiteX403" fmla="*/ 897406 w 2686928"/>
              <a:gd name="connsiteY403" fmla="*/ 145568 h 214309"/>
              <a:gd name="connsiteX404" fmla="*/ 900361 w 2686928"/>
              <a:gd name="connsiteY404" fmla="*/ 143767 h 214309"/>
              <a:gd name="connsiteX405" fmla="*/ 902393 w 2686928"/>
              <a:gd name="connsiteY405" fmla="*/ 144368 h 214309"/>
              <a:gd name="connsiteX406" fmla="*/ 902070 w 2686928"/>
              <a:gd name="connsiteY406" fmla="*/ 147369 h 214309"/>
              <a:gd name="connsiteX407" fmla="*/ 902116 w 2686928"/>
              <a:gd name="connsiteY407" fmla="*/ 147369 h 214309"/>
              <a:gd name="connsiteX408" fmla="*/ 906594 w 2686928"/>
              <a:gd name="connsiteY408" fmla="*/ 134810 h 214309"/>
              <a:gd name="connsiteX409" fmla="*/ 905255 w 2686928"/>
              <a:gd name="connsiteY409" fmla="*/ 135364 h 214309"/>
              <a:gd name="connsiteX410" fmla="*/ 903870 w 2686928"/>
              <a:gd name="connsiteY410" fmla="*/ 134995 h 214309"/>
              <a:gd name="connsiteX411" fmla="*/ 903824 w 2686928"/>
              <a:gd name="connsiteY411" fmla="*/ 133979 h 214309"/>
              <a:gd name="connsiteX412" fmla="*/ 903824 w 2686928"/>
              <a:gd name="connsiteY412" fmla="*/ 132963 h 214309"/>
              <a:gd name="connsiteX413" fmla="*/ 904655 w 2686928"/>
              <a:gd name="connsiteY413" fmla="*/ 132547 h 214309"/>
              <a:gd name="connsiteX414" fmla="*/ 907333 w 2686928"/>
              <a:gd name="connsiteY414" fmla="*/ 133610 h 214309"/>
              <a:gd name="connsiteX415" fmla="*/ 906594 w 2686928"/>
              <a:gd name="connsiteY415" fmla="*/ 134764 h 214309"/>
              <a:gd name="connsiteX416" fmla="*/ 906594 w 2686928"/>
              <a:gd name="connsiteY416" fmla="*/ 134810 h 214309"/>
              <a:gd name="connsiteX417" fmla="*/ 903501 w 2686928"/>
              <a:gd name="connsiteY417" fmla="*/ 109369 h 214309"/>
              <a:gd name="connsiteX418" fmla="*/ 902439 w 2686928"/>
              <a:gd name="connsiteY418" fmla="*/ 108214 h 214309"/>
              <a:gd name="connsiteX419" fmla="*/ 906641 w 2686928"/>
              <a:gd name="connsiteY419" fmla="*/ 107568 h 214309"/>
              <a:gd name="connsiteX420" fmla="*/ 907426 w 2686928"/>
              <a:gd name="connsiteY420" fmla="*/ 108168 h 214309"/>
              <a:gd name="connsiteX421" fmla="*/ 903501 w 2686928"/>
              <a:gd name="connsiteY421" fmla="*/ 109369 h 214309"/>
              <a:gd name="connsiteX422" fmla="*/ 932728 w 2686928"/>
              <a:gd name="connsiteY422" fmla="*/ 174749 h 214309"/>
              <a:gd name="connsiteX423" fmla="*/ 932728 w 2686928"/>
              <a:gd name="connsiteY423" fmla="*/ 175673 h 214309"/>
              <a:gd name="connsiteX424" fmla="*/ 932313 w 2686928"/>
              <a:gd name="connsiteY424" fmla="*/ 176365 h 214309"/>
              <a:gd name="connsiteX425" fmla="*/ 929219 w 2686928"/>
              <a:gd name="connsiteY425" fmla="*/ 176181 h 214309"/>
              <a:gd name="connsiteX426" fmla="*/ 927926 w 2686928"/>
              <a:gd name="connsiteY426" fmla="*/ 174749 h 214309"/>
              <a:gd name="connsiteX427" fmla="*/ 928296 w 2686928"/>
              <a:gd name="connsiteY427" fmla="*/ 173134 h 214309"/>
              <a:gd name="connsiteX428" fmla="*/ 931482 w 2686928"/>
              <a:gd name="connsiteY428" fmla="*/ 173364 h 214309"/>
              <a:gd name="connsiteX429" fmla="*/ 932728 w 2686928"/>
              <a:gd name="connsiteY429" fmla="*/ 174796 h 214309"/>
              <a:gd name="connsiteX430" fmla="*/ 932728 w 2686928"/>
              <a:gd name="connsiteY430" fmla="*/ 174749 h 214309"/>
              <a:gd name="connsiteX431" fmla="*/ 934298 w 2686928"/>
              <a:gd name="connsiteY431" fmla="*/ 51052 h 214309"/>
              <a:gd name="connsiteX432" fmla="*/ 931851 w 2686928"/>
              <a:gd name="connsiteY432" fmla="*/ 50221 h 214309"/>
              <a:gd name="connsiteX433" fmla="*/ 931990 w 2686928"/>
              <a:gd name="connsiteY433" fmla="*/ 49713 h 214309"/>
              <a:gd name="connsiteX434" fmla="*/ 933698 w 2686928"/>
              <a:gd name="connsiteY434" fmla="*/ 48744 h 214309"/>
              <a:gd name="connsiteX435" fmla="*/ 934945 w 2686928"/>
              <a:gd name="connsiteY435" fmla="*/ 48467 h 214309"/>
              <a:gd name="connsiteX436" fmla="*/ 936284 w 2686928"/>
              <a:gd name="connsiteY436" fmla="*/ 49252 h 214309"/>
              <a:gd name="connsiteX437" fmla="*/ 934298 w 2686928"/>
              <a:gd name="connsiteY437" fmla="*/ 51052 h 214309"/>
              <a:gd name="connsiteX438" fmla="*/ 944779 w 2686928"/>
              <a:gd name="connsiteY438" fmla="*/ 154572 h 214309"/>
              <a:gd name="connsiteX439" fmla="*/ 944779 w 2686928"/>
              <a:gd name="connsiteY439" fmla="*/ 154895 h 214309"/>
              <a:gd name="connsiteX440" fmla="*/ 943163 w 2686928"/>
              <a:gd name="connsiteY440" fmla="*/ 156557 h 214309"/>
              <a:gd name="connsiteX441" fmla="*/ 942332 w 2686928"/>
              <a:gd name="connsiteY441" fmla="*/ 156327 h 214309"/>
              <a:gd name="connsiteX442" fmla="*/ 941270 w 2686928"/>
              <a:gd name="connsiteY442" fmla="*/ 154249 h 214309"/>
              <a:gd name="connsiteX443" fmla="*/ 943394 w 2686928"/>
              <a:gd name="connsiteY443" fmla="*/ 153187 h 214309"/>
              <a:gd name="connsiteX444" fmla="*/ 944733 w 2686928"/>
              <a:gd name="connsiteY444" fmla="*/ 153556 h 214309"/>
              <a:gd name="connsiteX445" fmla="*/ 944779 w 2686928"/>
              <a:gd name="connsiteY445" fmla="*/ 154572 h 214309"/>
              <a:gd name="connsiteX446" fmla="*/ 953645 w 2686928"/>
              <a:gd name="connsiteY446" fmla="*/ 178674 h 214309"/>
              <a:gd name="connsiteX447" fmla="*/ 951290 w 2686928"/>
              <a:gd name="connsiteY447" fmla="*/ 177843 h 214309"/>
              <a:gd name="connsiteX448" fmla="*/ 951197 w 2686928"/>
              <a:gd name="connsiteY448" fmla="*/ 177335 h 214309"/>
              <a:gd name="connsiteX449" fmla="*/ 954153 w 2686928"/>
              <a:gd name="connsiteY449" fmla="*/ 176504 h 214309"/>
              <a:gd name="connsiteX450" fmla="*/ 955676 w 2686928"/>
              <a:gd name="connsiteY450" fmla="*/ 177566 h 214309"/>
              <a:gd name="connsiteX451" fmla="*/ 953691 w 2686928"/>
              <a:gd name="connsiteY451" fmla="*/ 178674 h 214309"/>
              <a:gd name="connsiteX452" fmla="*/ 953645 w 2686928"/>
              <a:gd name="connsiteY452" fmla="*/ 178674 h 214309"/>
              <a:gd name="connsiteX453" fmla="*/ 956692 w 2686928"/>
              <a:gd name="connsiteY453" fmla="*/ 85082 h 214309"/>
              <a:gd name="connsiteX454" fmla="*/ 954060 w 2686928"/>
              <a:gd name="connsiteY454" fmla="*/ 83835 h 214309"/>
              <a:gd name="connsiteX455" fmla="*/ 954845 w 2686928"/>
              <a:gd name="connsiteY455" fmla="*/ 82819 h 214309"/>
              <a:gd name="connsiteX456" fmla="*/ 958816 w 2686928"/>
              <a:gd name="connsiteY456" fmla="*/ 84251 h 214309"/>
              <a:gd name="connsiteX457" fmla="*/ 956738 w 2686928"/>
              <a:gd name="connsiteY457" fmla="*/ 85082 h 214309"/>
              <a:gd name="connsiteX458" fmla="*/ 956692 w 2686928"/>
              <a:gd name="connsiteY458" fmla="*/ 85082 h 214309"/>
              <a:gd name="connsiteX459" fmla="*/ 963479 w 2686928"/>
              <a:gd name="connsiteY459" fmla="*/ 152263 h 214309"/>
              <a:gd name="connsiteX460" fmla="*/ 962094 w 2686928"/>
              <a:gd name="connsiteY460" fmla="*/ 150463 h 214309"/>
              <a:gd name="connsiteX461" fmla="*/ 964126 w 2686928"/>
              <a:gd name="connsiteY461" fmla="*/ 150185 h 214309"/>
              <a:gd name="connsiteX462" fmla="*/ 965788 w 2686928"/>
              <a:gd name="connsiteY462" fmla="*/ 151894 h 214309"/>
              <a:gd name="connsiteX463" fmla="*/ 965419 w 2686928"/>
              <a:gd name="connsiteY463" fmla="*/ 152448 h 214309"/>
              <a:gd name="connsiteX464" fmla="*/ 963479 w 2686928"/>
              <a:gd name="connsiteY464" fmla="*/ 152310 h 214309"/>
              <a:gd name="connsiteX465" fmla="*/ 963479 w 2686928"/>
              <a:gd name="connsiteY465" fmla="*/ 152263 h 214309"/>
              <a:gd name="connsiteX466" fmla="*/ 967635 w 2686928"/>
              <a:gd name="connsiteY466" fmla="*/ 179367 h 214309"/>
              <a:gd name="connsiteX467" fmla="*/ 965280 w 2686928"/>
              <a:gd name="connsiteY467" fmla="*/ 178028 h 214309"/>
              <a:gd name="connsiteX468" fmla="*/ 968051 w 2686928"/>
              <a:gd name="connsiteY468" fmla="*/ 176550 h 214309"/>
              <a:gd name="connsiteX469" fmla="*/ 970128 w 2686928"/>
              <a:gd name="connsiteY469" fmla="*/ 178074 h 214309"/>
              <a:gd name="connsiteX470" fmla="*/ 967681 w 2686928"/>
              <a:gd name="connsiteY470" fmla="*/ 179367 h 214309"/>
              <a:gd name="connsiteX471" fmla="*/ 967635 w 2686928"/>
              <a:gd name="connsiteY471" fmla="*/ 179367 h 214309"/>
              <a:gd name="connsiteX472" fmla="*/ 1005774 w 2686928"/>
              <a:gd name="connsiteY472" fmla="*/ 168562 h 214309"/>
              <a:gd name="connsiteX473" fmla="*/ 1002634 w 2686928"/>
              <a:gd name="connsiteY473" fmla="*/ 167408 h 214309"/>
              <a:gd name="connsiteX474" fmla="*/ 1003327 w 2686928"/>
              <a:gd name="connsiteY474" fmla="*/ 166346 h 214309"/>
              <a:gd name="connsiteX475" fmla="*/ 1006466 w 2686928"/>
              <a:gd name="connsiteY475" fmla="*/ 167500 h 214309"/>
              <a:gd name="connsiteX476" fmla="*/ 1006743 w 2686928"/>
              <a:gd name="connsiteY476" fmla="*/ 168147 h 214309"/>
              <a:gd name="connsiteX477" fmla="*/ 1005774 w 2686928"/>
              <a:gd name="connsiteY477" fmla="*/ 168562 h 214309"/>
              <a:gd name="connsiteX478" fmla="*/ 1027290 w 2686928"/>
              <a:gd name="connsiteY478" fmla="*/ 34107 h 214309"/>
              <a:gd name="connsiteX479" fmla="*/ 1027844 w 2686928"/>
              <a:gd name="connsiteY479" fmla="*/ 34061 h 214309"/>
              <a:gd name="connsiteX480" fmla="*/ 1029183 w 2686928"/>
              <a:gd name="connsiteY480" fmla="*/ 34476 h 214309"/>
              <a:gd name="connsiteX481" fmla="*/ 1029230 w 2686928"/>
              <a:gd name="connsiteY481" fmla="*/ 36554 h 214309"/>
              <a:gd name="connsiteX482" fmla="*/ 1029230 w 2686928"/>
              <a:gd name="connsiteY482" fmla="*/ 37939 h 214309"/>
              <a:gd name="connsiteX483" fmla="*/ 1028860 w 2686928"/>
              <a:gd name="connsiteY483" fmla="*/ 38170 h 214309"/>
              <a:gd name="connsiteX484" fmla="*/ 1028075 w 2686928"/>
              <a:gd name="connsiteY484" fmla="*/ 37939 h 214309"/>
              <a:gd name="connsiteX485" fmla="*/ 1026829 w 2686928"/>
              <a:gd name="connsiteY485" fmla="*/ 36508 h 214309"/>
              <a:gd name="connsiteX486" fmla="*/ 1027337 w 2686928"/>
              <a:gd name="connsiteY486" fmla="*/ 34107 h 214309"/>
              <a:gd name="connsiteX487" fmla="*/ 1027290 w 2686928"/>
              <a:gd name="connsiteY487" fmla="*/ 34107 h 214309"/>
              <a:gd name="connsiteX488" fmla="*/ 1031077 w 2686928"/>
              <a:gd name="connsiteY488" fmla="*/ 143167 h 214309"/>
              <a:gd name="connsiteX489" fmla="*/ 1028537 w 2686928"/>
              <a:gd name="connsiteY489" fmla="*/ 143906 h 214309"/>
              <a:gd name="connsiteX490" fmla="*/ 1027383 w 2686928"/>
              <a:gd name="connsiteY490" fmla="*/ 143906 h 214309"/>
              <a:gd name="connsiteX491" fmla="*/ 1027475 w 2686928"/>
              <a:gd name="connsiteY491" fmla="*/ 141782 h 214309"/>
              <a:gd name="connsiteX492" fmla="*/ 1030384 w 2686928"/>
              <a:gd name="connsiteY492" fmla="*/ 139335 h 214309"/>
              <a:gd name="connsiteX493" fmla="*/ 1030430 w 2686928"/>
              <a:gd name="connsiteY493" fmla="*/ 137950 h 214309"/>
              <a:gd name="connsiteX494" fmla="*/ 1031677 w 2686928"/>
              <a:gd name="connsiteY494" fmla="*/ 137442 h 214309"/>
              <a:gd name="connsiteX495" fmla="*/ 1032739 w 2686928"/>
              <a:gd name="connsiteY495" fmla="*/ 137857 h 214309"/>
              <a:gd name="connsiteX496" fmla="*/ 1032739 w 2686928"/>
              <a:gd name="connsiteY496" fmla="*/ 139243 h 214309"/>
              <a:gd name="connsiteX497" fmla="*/ 1033524 w 2686928"/>
              <a:gd name="connsiteY497" fmla="*/ 140489 h 214309"/>
              <a:gd name="connsiteX498" fmla="*/ 1031030 w 2686928"/>
              <a:gd name="connsiteY498" fmla="*/ 143121 h 214309"/>
              <a:gd name="connsiteX499" fmla="*/ 1031077 w 2686928"/>
              <a:gd name="connsiteY499" fmla="*/ 143167 h 214309"/>
              <a:gd name="connsiteX500" fmla="*/ 1030661 w 2686928"/>
              <a:gd name="connsiteY500" fmla="*/ 59964 h 214309"/>
              <a:gd name="connsiteX501" fmla="*/ 1029368 w 2686928"/>
              <a:gd name="connsiteY501" fmla="*/ 59964 h 214309"/>
              <a:gd name="connsiteX502" fmla="*/ 1026736 w 2686928"/>
              <a:gd name="connsiteY502" fmla="*/ 59733 h 214309"/>
              <a:gd name="connsiteX503" fmla="*/ 1025443 w 2686928"/>
              <a:gd name="connsiteY503" fmla="*/ 59641 h 214309"/>
              <a:gd name="connsiteX504" fmla="*/ 1019764 w 2686928"/>
              <a:gd name="connsiteY504" fmla="*/ 57101 h 214309"/>
              <a:gd name="connsiteX505" fmla="*/ 1023412 w 2686928"/>
              <a:gd name="connsiteY505" fmla="*/ 52945 h 214309"/>
              <a:gd name="connsiteX506" fmla="*/ 1026967 w 2686928"/>
              <a:gd name="connsiteY506" fmla="*/ 54146 h 214309"/>
              <a:gd name="connsiteX507" fmla="*/ 1030569 w 2686928"/>
              <a:gd name="connsiteY507" fmla="*/ 56362 h 214309"/>
              <a:gd name="connsiteX508" fmla="*/ 1034401 w 2686928"/>
              <a:gd name="connsiteY508" fmla="*/ 57747 h 214309"/>
              <a:gd name="connsiteX509" fmla="*/ 1030615 w 2686928"/>
              <a:gd name="connsiteY509" fmla="*/ 59964 h 214309"/>
              <a:gd name="connsiteX510" fmla="*/ 1030661 w 2686928"/>
              <a:gd name="connsiteY510" fmla="*/ 59964 h 214309"/>
              <a:gd name="connsiteX511" fmla="*/ 1055317 w 2686928"/>
              <a:gd name="connsiteY511" fmla="*/ 188278 h 214309"/>
              <a:gd name="connsiteX512" fmla="*/ 1051762 w 2686928"/>
              <a:gd name="connsiteY512" fmla="*/ 188694 h 214309"/>
              <a:gd name="connsiteX513" fmla="*/ 1050792 w 2686928"/>
              <a:gd name="connsiteY513" fmla="*/ 187586 h 214309"/>
              <a:gd name="connsiteX514" fmla="*/ 1055225 w 2686928"/>
              <a:gd name="connsiteY514" fmla="*/ 187216 h 214309"/>
              <a:gd name="connsiteX515" fmla="*/ 1055363 w 2686928"/>
              <a:gd name="connsiteY515" fmla="*/ 188324 h 214309"/>
              <a:gd name="connsiteX516" fmla="*/ 1055317 w 2686928"/>
              <a:gd name="connsiteY516" fmla="*/ 188278 h 214309"/>
              <a:gd name="connsiteX517" fmla="*/ 1059150 w 2686928"/>
              <a:gd name="connsiteY517" fmla="*/ 46804 h 214309"/>
              <a:gd name="connsiteX518" fmla="*/ 1056841 w 2686928"/>
              <a:gd name="connsiteY518" fmla="*/ 47266 h 214309"/>
              <a:gd name="connsiteX519" fmla="*/ 1054763 w 2686928"/>
              <a:gd name="connsiteY519" fmla="*/ 46527 h 214309"/>
              <a:gd name="connsiteX520" fmla="*/ 1054255 w 2686928"/>
              <a:gd name="connsiteY520" fmla="*/ 45881 h 214309"/>
              <a:gd name="connsiteX521" fmla="*/ 1051808 w 2686928"/>
              <a:gd name="connsiteY521" fmla="*/ 42049 h 214309"/>
              <a:gd name="connsiteX522" fmla="*/ 1044190 w 2686928"/>
              <a:gd name="connsiteY522" fmla="*/ 41679 h 214309"/>
              <a:gd name="connsiteX523" fmla="*/ 1034124 w 2686928"/>
              <a:gd name="connsiteY523" fmla="*/ 40664 h 214309"/>
              <a:gd name="connsiteX524" fmla="*/ 1032739 w 2686928"/>
              <a:gd name="connsiteY524" fmla="*/ 39509 h 214309"/>
              <a:gd name="connsiteX525" fmla="*/ 1032923 w 2686928"/>
              <a:gd name="connsiteY525" fmla="*/ 38817 h 214309"/>
              <a:gd name="connsiteX526" fmla="*/ 1042804 w 2686928"/>
              <a:gd name="connsiteY526" fmla="*/ 36924 h 214309"/>
              <a:gd name="connsiteX527" fmla="*/ 1056056 w 2686928"/>
              <a:gd name="connsiteY527" fmla="*/ 39278 h 214309"/>
              <a:gd name="connsiteX528" fmla="*/ 1065106 w 2686928"/>
              <a:gd name="connsiteY528" fmla="*/ 40155 h 214309"/>
              <a:gd name="connsiteX529" fmla="*/ 1065706 w 2686928"/>
              <a:gd name="connsiteY529" fmla="*/ 41171 h 214309"/>
              <a:gd name="connsiteX530" fmla="*/ 1059150 w 2686928"/>
              <a:gd name="connsiteY530" fmla="*/ 46897 h 214309"/>
              <a:gd name="connsiteX531" fmla="*/ 1059150 w 2686928"/>
              <a:gd name="connsiteY531" fmla="*/ 46804 h 214309"/>
              <a:gd name="connsiteX532" fmla="*/ 1203855 w 2686928"/>
              <a:gd name="connsiteY532" fmla="*/ 35215 h 214309"/>
              <a:gd name="connsiteX533" fmla="*/ 1205564 w 2686928"/>
              <a:gd name="connsiteY533" fmla="*/ 35215 h 214309"/>
              <a:gd name="connsiteX534" fmla="*/ 1206533 w 2686928"/>
              <a:gd name="connsiteY534" fmla="*/ 36370 h 214309"/>
              <a:gd name="connsiteX535" fmla="*/ 1204640 w 2686928"/>
              <a:gd name="connsiteY535" fmla="*/ 37570 h 214309"/>
              <a:gd name="connsiteX536" fmla="*/ 1202840 w 2686928"/>
              <a:gd name="connsiteY536" fmla="*/ 36692 h 214309"/>
              <a:gd name="connsiteX537" fmla="*/ 1203855 w 2686928"/>
              <a:gd name="connsiteY537" fmla="*/ 35215 h 214309"/>
              <a:gd name="connsiteX538" fmla="*/ 1158606 w 2686928"/>
              <a:gd name="connsiteY538" fmla="*/ 78848 h 214309"/>
              <a:gd name="connsiteX539" fmla="*/ 1161607 w 2686928"/>
              <a:gd name="connsiteY539" fmla="*/ 77971 h 214309"/>
              <a:gd name="connsiteX540" fmla="*/ 1163085 w 2686928"/>
              <a:gd name="connsiteY540" fmla="*/ 78710 h 214309"/>
              <a:gd name="connsiteX541" fmla="*/ 1163085 w 2686928"/>
              <a:gd name="connsiteY541" fmla="*/ 79772 h 214309"/>
              <a:gd name="connsiteX542" fmla="*/ 1163085 w 2686928"/>
              <a:gd name="connsiteY542" fmla="*/ 80834 h 214309"/>
              <a:gd name="connsiteX543" fmla="*/ 1162069 w 2686928"/>
              <a:gd name="connsiteY543" fmla="*/ 80557 h 214309"/>
              <a:gd name="connsiteX544" fmla="*/ 1158745 w 2686928"/>
              <a:gd name="connsiteY544" fmla="*/ 79310 h 214309"/>
              <a:gd name="connsiteX545" fmla="*/ 1158606 w 2686928"/>
              <a:gd name="connsiteY545" fmla="*/ 78848 h 214309"/>
              <a:gd name="connsiteX546" fmla="*/ 1111971 w 2686928"/>
              <a:gd name="connsiteY546" fmla="*/ 51884 h 214309"/>
              <a:gd name="connsiteX547" fmla="*/ 1112387 w 2686928"/>
              <a:gd name="connsiteY547" fmla="*/ 52484 h 214309"/>
              <a:gd name="connsiteX548" fmla="*/ 1112387 w 2686928"/>
              <a:gd name="connsiteY548" fmla="*/ 52853 h 214309"/>
              <a:gd name="connsiteX549" fmla="*/ 1111971 w 2686928"/>
              <a:gd name="connsiteY549" fmla="*/ 53084 h 214309"/>
              <a:gd name="connsiteX550" fmla="*/ 1107677 w 2686928"/>
              <a:gd name="connsiteY550" fmla="*/ 54608 h 214309"/>
              <a:gd name="connsiteX551" fmla="*/ 1107123 w 2686928"/>
              <a:gd name="connsiteY551" fmla="*/ 54608 h 214309"/>
              <a:gd name="connsiteX552" fmla="*/ 1106615 w 2686928"/>
              <a:gd name="connsiteY552" fmla="*/ 54192 h 214309"/>
              <a:gd name="connsiteX553" fmla="*/ 1110956 w 2686928"/>
              <a:gd name="connsiteY553" fmla="*/ 51837 h 214309"/>
              <a:gd name="connsiteX554" fmla="*/ 1112018 w 2686928"/>
              <a:gd name="connsiteY554" fmla="*/ 51930 h 214309"/>
              <a:gd name="connsiteX555" fmla="*/ 1111971 w 2686928"/>
              <a:gd name="connsiteY555" fmla="*/ 51884 h 214309"/>
              <a:gd name="connsiteX556" fmla="*/ 1103429 w 2686928"/>
              <a:gd name="connsiteY556" fmla="*/ 26812 h 214309"/>
              <a:gd name="connsiteX557" fmla="*/ 1106708 w 2686928"/>
              <a:gd name="connsiteY557" fmla="*/ 27597 h 214309"/>
              <a:gd name="connsiteX558" fmla="*/ 1105553 w 2686928"/>
              <a:gd name="connsiteY558" fmla="*/ 28566 h 214309"/>
              <a:gd name="connsiteX559" fmla="*/ 1101906 w 2686928"/>
              <a:gd name="connsiteY559" fmla="*/ 28012 h 214309"/>
              <a:gd name="connsiteX560" fmla="*/ 1103429 w 2686928"/>
              <a:gd name="connsiteY560" fmla="*/ 26812 h 214309"/>
              <a:gd name="connsiteX561" fmla="*/ 1075218 w 2686928"/>
              <a:gd name="connsiteY561" fmla="*/ 60287 h 214309"/>
              <a:gd name="connsiteX562" fmla="*/ 1073786 w 2686928"/>
              <a:gd name="connsiteY562" fmla="*/ 59502 h 214309"/>
              <a:gd name="connsiteX563" fmla="*/ 1073786 w 2686928"/>
              <a:gd name="connsiteY563" fmla="*/ 58117 h 214309"/>
              <a:gd name="connsiteX564" fmla="*/ 1072771 w 2686928"/>
              <a:gd name="connsiteY564" fmla="*/ 57470 h 214309"/>
              <a:gd name="connsiteX565" fmla="*/ 1070416 w 2686928"/>
              <a:gd name="connsiteY565" fmla="*/ 57470 h 214309"/>
              <a:gd name="connsiteX566" fmla="*/ 1066630 w 2686928"/>
              <a:gd name="connsiteY566" fmla="*/ 55208 h 214309"/>
              <a:gd name="connsiteX567" fmla="*/ 1067184 w 2686928"/>
              <a:gd name="connsiteY567" fmla="*/ 54700 h 214309"/>
              <a:gd name="connsiteX568" fmla="*/ 1074341 w 2686928"/>
              <a:gd name="connsiteY568" fmla="*/ 54700 h 214309"/>
              <a:gd name="connsiteX569" fmla="*/ 1076926 w 2686928"/>
              <a:gd name="connsiteY569" fmla="*/ 54700 h 214309"/>
              <a:gd name="connsiteX570" fmla="*/ 1079004 w 2686928"/>
              <a:gd name="connsiteY570" fmla="*/ 55947 h 214309"/>
              <a:gd name="connsiteX571" fmla="*/ 1079835 w 2686928"/>
              <a:gd name="connsiteY571" fmla="*/ 57470 h 214309"/>
              <a:gd name="connsiteX572" fmla="*/ 1078265 w 2686928"/>
              <a:gd name="connsiteY572" fmla="*/ 59548 h 214309"/>
              <a:gd name="connsiteX573" fmla="*/ 1075264 w 2686928"/>
              <a:gd name="connsiteY573" fmla="*/ 60379 h 214309"/>
              <a:gd name="connsiteX574" fmla="*/ 1075218 w 2686928"/>
              <a:gd name="connsiteY574" fmla="*/ 60287 h 214309"/>
              <a:gd name="connsiteX575" fmla="*/ 1081774 w 2686928"/>
              <a:gd name="connsiteY575" fmla="*/ 197651 h 214309"/>
              <a:gd name="connsiteX576" fmla="*/ 1080205 w 2686928"/>
              <a:gd name="connsiteY576" fmla="*/ 197651 h 214309"/>
              <a:gd name="connsiteX577" fmla="*/ 1078958 w 2686928"/>
              <a:gd name="connsiteY577" fmla="*/ 196912 h 214309"/>
              <a:gd name="connsiteX578" fmla="*/ 1078819 w 2686928"/>
              <a:gd name="connsiteY578" fmla="*/ 195989 h 214309"/>
              <a:gd name="connsiteX579" fmla="*/ 1082513 w 2686928"/>
              <a:gd name="connsiteY579" fmla="*/ 195019 h 214309"/>
              <a:gd name="connsiteX580" fmla="*/ 1084037 w 2686928"/>
              <a:gd name="connsiteY580" fmla="*/ 195019 h 214309"/>
              <a:gd name="connsiteX581" fmla="*/ 1084591 w 2686928"/>
              <a:gd name="connsiteY581" fmla="*/ 195897 h 214309"/>
              <a:gd name="connsiteX582" fmla="*/ 1081774 w 2686928"/>
              <a:gd name="connsiteY582" fmla="*/ 197697 h 214309"/>
              <a:gd name="connsiteX583" fmla="*/ 1081774 w 2686928"/>
              <a:gd name="connsiteY583" fmla="*/ 197651 h 214309"/>
              <a:gd name="connsiteX584" fmla="*/ 1082236 w 2686928"/>
              <a:gd name="connsiteY584" fmla="*/ 123959 h 214309"/>
              <a:gd name="connsiteX585" fmla="*/ 1080989 w 2686928"/>
              <a:gd name="connsiteY585" fmla="*/ 123959 h 214309"/>
              <a:gd name="connsiteX586" fmla="*/ 1079835 w 2686928"/>
              <a:gd name="connsiteY586" fmla="*/ 123636 h 214309"/>
              <a:gd name="connsiteX587" fmla="*/ 1079050 w 2686928"/>
              <a:gd name="connsiteY587" fmla="*/ 123082 h 214309"/>
              <a:gd name="connsiteX588" fmla="*/ 1080020 w 2686928"/>
              <a:gd name="connsiteY588" fmla="*/ 122112 h 214309"/>
              <a:gd name="connsiteX589" fmla="*/ 1082975 w 2686928"/>
              <a:gd name="connsiteY589" fmla="*/ 122112 h 214309"/>
              <a:gd name="connsiteX590" fmla="*/ 1085468 w 2686928"/>
              <a:gd name="connsiteY590" fmla="*/ 123036 h 214309"/>
              <a:gd name="connsiteX591" fmla="*/ 1082236 w 2686928"/>
              <a:gd name="connsiteY591" fmla="*/ 123959 h 214309"/>
              <a:gd name="connsiteX592" fmla="*/ 1093548 w 2686928"/>
              <a:gd name="connsiteY592" fmla="*/ 209195 h 214309"/>
              <a:gd name="connsiteX593" fmla="*/ 1091840 w 2686928"/>
              <a:gd name="connsiteY593" fmla="*/ 209472 h 214309"/>
              <a:gd name="connsiteX594" fmla="*/ 1089762 w 2686928"/>
              <a:gd name="connsiteY594" fmla="*/ 208225 h 214309"/>
              <a:gd name="connsiteX595" fmla="*/ 1090086 w 2686928"/>
              <a:gd name="connsiteY595" fmla="*/ 207763 h 214309"/>
              <a:gd name="connsiteX596" fmla="*/ 1092579 w 2686928"/>
              <a:gd name="connsiteY596" fmla="*/ 207024 h 214309"/>
              <a:gd name="connsiteX597" fmla="*/ 1094287 w 2686928"/>
              <a:gd name="connsiteY597" fmla="*/ 208363 h 214309"/>
              <a:gd name="connsiteX598" fmla="*/ 1093502 w 2686928"/>
              <a:gd name="connsiteY598" fmla="*/ 209240 h 214309"/>
              <a:gd name="connsiteX599" fmla="*/ 1093548 w 2686928"/>
              <a:gd name="connsiteY599" fmla="*/ 209195 h 214309"/>
              <a:gd name="connsiteX600" fmla="*/ 1092579 w 2686928"/>
              <a:gd name="connsiteY600" fmla="*/ 193265 h 214309"/>
              <a:gd name="connsiteX601" fmla="*/ 1090270 w 2686928"/>
              <a:gd name="connsiteY601" fmla="*/ 193449 h 214309"/>
              <a:gd name="connsiteX602" fmla="*/ 1089485 w 2686928"/>
              <a:gd name="connsiteY602" fmla="*/ 192480 h 214309"/>
              <a:gd name="connsiteX603" fmla="*/ 1091332 w 2686928"/>
              <a:gd name="connsiteY603" fmla="*/ 191880 h 214309"/>
              <a:gd name="connsiteX604" fmla="*/ 1094426 w 2686928"/>
              <a:gd name="connsiteY604" fmla="*/ 192572 h 214309"/>
              <a:gd name="connsiteX605" fmla="*/ 1092579 w 2686928"/>
              <a:gd name="connsiteY605" fmla="*/ 193311 h 214309"/>
              <a:gd name="connsiteX606" fmla="*/ 1092579 w 2686928"/>
              <a:gd name="connsiteY606" fmla="*/ 193265 h 214309"/>
              <a:gd name="connsiteX607" fmla="*/ 1098397 w 2686928"/>
              <a:gd name="connsiteY607" fmla="*/ 46897 h 214309"/>
              <a:gd name="connsiteX608" fmla="*/ 1099874 w 2686928"/>
              <a:gd name="connsiteY608" fmla="*/ 46758 h 214309"/>
              <a:gd name="connsiteX609" fmla="*/ 1102090 w 2686928"/>
              <a:gd name="connsiteY609" fmla="*/ 47451 h 214309"/>
              <a:gd name="connsiteX610" fmla="*/ 1102229 w 2686928"/>
              <a:gd name="connsiteY610" fmla="*/ 48928 h 214309"/>
              <a:gd name="connsiteX611" fmla="*/ 1099689 w 2686928"/>
              <a:gd name="connsiteY611" fmla="*/ 48882 h 214309"/>
              <a:gd name="connsiteX612" fmla="*/ 1098812 w 2686928"/>
              <a:gd name="connsiteY612" fmla="*/ 47682 h 214309"/>
              <a:gd name="connsiteX613" fmla="*/ 1098397 w 2686928"/>
              <a:gd name="connsiteY613" fmla="*/ 46943 h 214309"/>
              <a:gd name="connsiteX614" fmla="*/ 1098397 w 2686928"/>
              <a:gd name="connsiteY614" fmla="*/ 46897 h 214309"/>
              <a:gd name="connsiteX615" fmla="*/ 1099135 w 2686928"/>
              <a:gd name="connsiteY615" fmla="*/ 60472 h 214309"/>
              <a:gd name="connsiteX616" fmla="*/ 1102968 w 2686928"/>
              <a:gd name="connsiteY616" fmla="*/ 59687 h 214309"/>
              <a:gd name="connsiteX617" fmla="*/ 1105369 w 2686928"/>
              <a:gd name="connsiteY617" fmla="*/ 61026 h 214309"/>
              <a:gd name="connsiteX618" fmla="*/ 1102367 w 2686928"/>
              <a:gd name="connsiteY618" fmla="*/ 61903 h 214309"/>
              <a:gd name="connsiteX619" fmla="*/ 1099135 w 2686928"/>
              <a:gd name="connsiteY619" fmla="*/ 60472 h 214309"/>
              <a:gd name="connsiteX620" fmla="*/ 1111463 w 2686928"/>
              <a:gd name="connsiteY620" fmla="*/ 153418 h 214309"/>
              <a:gd name="connsiteX621" fmla="*/ 1105415 w 2686928"/>
              <a:gd name="connsiteY621" fmla="*/ 152310 h 214309"/>
              <a:gd name="connsiteX622" fmla="*/ 1104676 w 2686928"/>
              <a:gd name="connsiteY622" fmla="*/ 151755 h 214309"/>
              <a:gd name="connsiteX623" fmla="*/ 1104676 w 2686928"/>
              <a:gd name="connsiteY623" fmla="*/ 150786 h 214309"/>
              <a:gd name="connsiteX624" fmla="*/ 1119590 w 2686928"/>
              <a:gd name="connsiteY624" fmla="*/ 149724 h 214309"/>
              <a:gd name="connsiteX625" fmla="*/ 1120790 w 2686928"/>
              <a:gd name="connsiteY625" fmla="*/ 150647 h 214309"/>
              <a:gd name="connsiteX626" fmla="*/ 1111417 w 2686928"/>
              <a:gd name="connsiteY626" fmla="*/ 153464 h 214309"/>
              <a:gd name="connsiteX627" fmla="*/ 1111463 w 2686928"/>
              <a:gd name="connsiteY627" fmla="*/ 153418 h 214309"/>
              <a:gd name="connsiteX628" fmla="*/ 1119128 w 2686928"/>
              <a:gd name="connsiteY628" fmla="*/ 30321 h 214309"/>
              <a:gd name="connsiteX629" fmla="*/ 1117882 w 2686928"/>
              <a:gd name="connsiteY629" fmla="*/ 30505 h 214309"/>
              <a:gd name="connsiteX630" fmla="*/ 1116635 w 2686928"/>
              <a:gd name="connsiteY630" fmla="*/ 29490 h 214309"/>
              <a:gd name="connsiteX631" fmla="*/ 1117974 w 2686928"/>
              <a:gd name="connsiteY631" fmla="*/ 26858 h 214309"/>
              <a:gd name="connsiteX632" fmla="*/ 1120236 w 2686928"/>
              <a:gd name="connsiteY632" fmla="*/ 26627 h 214309"/>
              <a:gd name="connsiteX633" fmla="*/ 1120975 w 2686928"/>
              <a:gd name="connsiteY633" fmla="*/ 27227 h 214309"/>
              <a:gd name="connsiteX634" fmla="*/ 1119174 w 2686928"/>
              <a:gd name="connsiteY634" fmla="*/ 30321 h 214309"/>
              <a:gd name="connsiteX635" fmla="*/ 1119128 w 2686928"/>
              <a:gd name="connsiteY635" fmla="*/ 30321 h 214309"/>
              <a:gd name="connsiteX636" fmla="*/ 1126885 w 2686928"/>
              <a:gd name="connsiteY636" fmla="*/ 182183 h 214309"/>
              <a:gd name="connsiteX637" fmla="*/ 1125731 w 2686928"/>
              <a:gd name="connsiteY637" fmla="*/ 183707 h 214309"/>
              <a:gd name="connsiteX638" fmla="*/ 1125500 w 2686928"/>
              <a:gd name="connsiteY638" fmla="*/ 185415 h 214309"/>
              <a:gd name="connsiteX639" fmla="*/ 1123284 w 2686928"/>
              <a:gd name="connsiteY639" fmla="*/ 186431 h 214309"/>
              <a:gd name="connsiteX640" fmla="*/ 1122314 w 2686928"/>
              <a:gd name="connsiteY640" fmla="*/ 186200 h 214309"/>
              <a:gd name="connsiteX641" fmla="*/ 1122129 w 2686928"/>
              <a:gd name="connsiteY641" fmla="*/ 185185 h 214309"/>
              <a:gd name="connsiteX642" fmla="*/ 1125731 w 2686928"/>
              <a:gd name="connsiteY642" fmla="*/ 181121 h 214309"/>
              <a:gd name="connsiteX643" fmla="*/ 1126562 w 2686928"/>
              <a:gd name="connsiteY643" fmla="*/ 180891 h 214309"/>
              <a:gd name="connsiteX644" fmla="*/ 1126931 w 2686928"/>
              <a:gd name="connsiteY644" fmla="*/ 181491 h 214309"/>
              <a:gd name="connsiteX645" fmla="*/ 1126931 w 2686928"/>
              <a:gd name="connsiteY645" fmla="*/ 182137 h 214309"/>
              <a:gd name="connsiteX646" fmla="*/ 1126885 w 2686928"/>
              <a:gd name="connsiteY646" fmla="*/ 182183 h 214309"/>
              <a:gd name="connsiteX647" fmla="*/ 1126978 w 2686928"/>
              <a:gd name="connsiteY647" fmla="*/ 103689 h 214309"/>
              <a:gd name="connsiteX648" fmla="*/ 1124715 w 2686928"/>
              <a:gd name="connsiteY648" fmla="*/ 101889 h 214309"/>
              <a:gd name="connsiteX649" fmla="*/ 1128686 w 2686928"/>
              <a:gd name="connsiteY649" fmla="*/ 102027 h 214309"/>
              <a:gd name="connsiteX650" fmla="*/ 1130302 w 2686928"/>
              <a:gd name="connsiteY650" fmla="*/ 103643 h 214309"/>
              <a:gd name="connsiteX651" fmla="*/ 1126978 w 2686928"/>
              <a:gd name="connsiteY651" fmla="*/ 103689 h 214309"/>
              <a:gd name="connsiteX652" fmla="*/ 1133211 w 2686928"/>
              <a:gd name="connsiteY652" fmla="*/ 138227 h 214309"/>
              <a:gd name="connsiteX653" fmla="*/ 1130533 w 2686928"/>
              <a:gd name="connsiteY653" fmla="*/ 136796 h 214309"/>
              <a:gd name="connsiteX654" fmla="*/ 1131133 w 2686928"/>
              <a:gd name="connsiteY654" fmla="*/ 136103 h 214309"/>
              <a:gd name="connsiteX655" fmla="*/ 1134088 w 2686928"/>
              <a:gd name="connsiteY655" fmla="*/ 137534 h 214309"/>
              <a:gd name="connsiteX656" fmla="*/ 1133165 w 2686928"/>
              <a:gd name="connsiteY656" fmla="*/ 138227 h 214309"/>
              <a:gd name="connsiteX657" fmla="*/ 1133211 w 2686928"/>
              <a:gd name="connsiteY657" fmla="*/ 138227 h 214309"/>
              <a:gd name="connsiteX658" fmla="*/ 1148633 w 2686928"/>
              <a:gd name="connsiteY658" fmla="*/ 137165 h 214309"/>
              <a:gd name="connsiteX659" fmla="*/ 1148633 w 2686928"/>
              <a:gd name="connsiteY659" fmla="*/ 136426 h 214309"/>
              <a:gd name="connsiteX660" fmla="*/ 1149787 w 2686928"/>
              <a:gd name="connsiteY660" fmla="*/ 135041 h 214309"/>
              <a:gd name="connsiteX661" fmla="*/ 1150618 w 2686928"/>
              <a:gd name="connsiteY661" fmla="*/ 134764 h 214309"/>
              <a:gd name="connsiteX662" fmla="*/ 1152280 w 2686928"/>
              <a:gd name="connsiteY662" fmla="*/ 136057 h 214309"/>
              <a:gd name="connsiteX663" fmla="*/ 1149556 w 2686928"/>
              <a:gd name="connsiteY663" fmla="*/ 137442 h 214309"/>
              <a:gd name="connsiteX664" fmla="*/ 1148679 w 2686928"/>
              <a:gd name="connsiteY664" fmla="*/ 137118 h 214309"/>
              <a:gd name="connsiteX665" fmla="*/ 1148633 w 2686928"/>
              <a:gd name="connsiteY665" fmla="*/ 137165 h 214309"/>
              <a:gd name="connsiteX666" fmla="*/ 1153619 w 2686928"/>
              <a:gd name="connsiteY666" fmla="*/ 179136 h 214309"/>
              <a:gd name="connsiteX667" fmla="*/ 1150526 w 2686928"/>
              <a:gd name="connsiteY667" fmla="*/ 177566 h 214309"/>
              <a:gd name="connsiteX668" fmla="*/ 1155005 w 2686928"/>
              <a:gd name="connsiteY668" fmla="*/ 176181 h 214309"/>
              <a:gd name="connsiteX669" fmla="*/ 1157036 w 2686928"/>
              <a:gd name="connsiteY669" fmla="*/ 177658 h 214309"/>
              <a:gd name="connsiteX670" fmla="*/ 1153573 w 2686928"/>
              <a:gd name="connsiteY670" fmla="*/ 179136 h 214309"/>
              <a:gd name="connsiteX671" fmla="*/ 1153619 w 2686928"/>
              <a:gd name="connsiteY671" fmla="*/ 179136 h 214309"/>
              <a:gd name="connsiteX672" fmla="*/ 1160407 w 2686928"/>
              <a:gd name="connsiteY672" fmla="*/ 145845 h 214309"/>
              <a:gd name="connsiteX673" fmla="*/ 1159529 w 2686928"/>
              <a:gd name="connsiteY673" fmla="*/ 145753 h 214309"/>
              <a:gd name="connsiteX674" fmla="*/ 1157867 w 2686928"/>
              <a:gd name="connsiteY674" fmla="*/ 144737 h 214309"/>
              <a:gd name="connsiteX675" fmla="*/ 1158283 w 2686928"/>
              <a:gd name="connsiteY675" fmla="*/ 142798 h 214309"/>
              <a:gd name="connsiteX676" fmla="*/ 1159114 w 2686928"/>
              <a:gd name="connsiteY676" fmla="*/ 142659 h 214309"/>
              <a:gd name="connsiteX677" fmla="*/ 1161653 w 2686928"/>
              <a:gd name="connsiteY677" fmla="*/ 144137 h 214309"/>
              <a:gd name="connsiteX678" fmla="*/ 1161930 w 2686928"/>
              <a:gd name="connsiteY678" fmla="*/ 144922 h 214309"/>
              <a:gd name="connsiteX679" fmla="*/ 1160407 w 2686928"/>
              <a:gd name="connsiteY679" fmla="*/ 145845 h 214309"/>
              <a:gd name="connsiteX680" fmla="*/ 1161423 w 2686928"/>
              <a:gd name="connsiteY680" fmla="*/ 87945 h 214309"/>
              <a:gd name="connsiteX681" fmla="*/ 1160822 w 2686928"/>
              <a:gd name="connsiteY681" fmla="*/ 87945 h 214309"/>
              <a:gd name="connsiteX682" fmla="*/ 1157036 w 2686928"/>
              <a:gd name="connsiteY682" fmla="*/ 86375 h 214309"/>
              <a:gd name="connsiteX683" fmla="*/ 1155836 w 2686928"/>
              <a:gd name="connsiteY683" fmla="*/ 85774 h 214309"/>
              <a:gd name="connsiteX684" fmla="*/ 1154820 w 2686928"/>
              <a:gd name="connsiteY684" fmla="*/ 84620 h 214309"/>
              <a:gd name="connsiteX685" fmla="*/ 1161838 w 2686928"/>
              <a:gd name="connsiteY685" fmla="*/ 84759 h 214309"/>
              <a:gd name="connsiteX686" fmla="*/ 1163085 w 2686928"/>
              <a:gd name="connsiteY686" fmla="*/ 86559 h 214309"/>
              <a:gd name="connsiteX687" fmla="*/ 1161376 w 2686928"/>
              <a:gd name="connsiteY687" fmla="*/ 87945 h 214309"/>
              <a:gd name="connsiteX688" fmla="*/ 1161423 w 2686928"/>
              <a:gd name="connsiteY688" fmla="*/ 87945 h 214309"/>
              <a:gd name="connsiteX689" fmla="*/ 1170611 w 2686928"/>
              <a:gd name="connsiteY689" fmla="*/ 120496 h 214309"/>
              <a:gd name="connsiteX690" fmla="*/ 1168764 w 2686928"/>
              <a:gd name="connsiteY690" fmla="*/ 118742 h 214309"/>
              <a:gd name="connsiteX691" fmla="*/ 1171581 w 2686928"/>
              <a:gd name="connsiteY691" fmla="*/ 117726 h 214309"/>
              <a:gd name="connsiteX692" fmla="*/ 1173566 w 2686928"/>
              <a:gd name="connsiteY692" fmla="*/ 119111 h 214309"/>
              <a:gd name="connsiteX693" fmla="*/ 1170657 w 2686928"/>
              <a:gd name="connsiteY693" fmla="*/ 120496 h 214309"/>
              <a:gd name="connsiteX694" fmla="*/ 1170611 w 2686928"/>
              <a:gd name="connsiteY694" fmla="*/ 120496 h 214309"/>
              <a:gd name="connsiteX695" fmla="*/ 1174443 w 2686928"/>
              <a:gd name="connsiteY695" fmla="*/ 100642 h 214309"/>
              <a:gd name="connsiteX696" fmla="*/ 1172366 w 2686928"/>
              <a:gd name="connsiteY696" fmla="*/ 101196 h 214309"/>
              <a:gd name="connsiteX697" fmla="*/ 1169087 w 2686928"/>
              <a:gd name="connsiteY697" fmla="*/ 101704 h 214309"/>
              <a:gd name="connsiteX698" fmla="*/ 1170796 w 2686928"/>
              <a:gd name="connsiteY698" fmla="*/ 99996 h 214309"/>
              <a:gd name="connsiteX699" fmla="*/ 1174490 w 2686928"/>
              <a:gd name="connsiteY699" fmla="*/ 99257 h 214309"/>
              <a:gd name="connsiteX700" fmla="*/ 1175182 w 2686928"/>
              <a:gd name="connsiteY700" fmla="*/ 99903 h 214309"/>
              <a:gd name="connsiteX701" fmla="*/ 1174397 w 2686928"/>
              <a:gd name="connsiteY701" fmla="*/ 100642 h 214309"/>
              <a:gd name="connsiteX702" fmla="*/ 1174443 w 2686928"/>
              <a:gd name="connsiteY702" fmla="*/ 100642 h 214309"/>
              <a:gd name="connsiteX703" fmla="*/ 1184370 w 2686928"/>
              <a:gd name="connsiteY703" fmla="*/ 116156 h 214309"/>
              <a:gd name="connsiteX704" fmla="*/ 1182200 w 2686928"/>
              <a:gd name="connsiteY704" fmla="*/ 117403 h 214309"/>
              <a:gd name="connsiteX705" fmla="*/ 1180538 w 2686928"/>
              <a:gd name="connsiteY705" fmla="*/ 117726 h 214309"/>
              <a:gd name="connsiteX706" fmla="*/ 1178737 w 2686928"/>
              <a:gd name="connsiteY706" fmla="*/ 116849 h 214309"/>
              <a:gd name="connsiteX707" fmla="*/ 1180723 w 2686928"/>
              <a:gd name="connsiteY707" fmla="*/ 114909 h 214309"/>
              <a:gd name="connsiteX708" fmla="*/ 1183909 w 2686928"/>
              <a:gd name="connsiteY708" fmla="*/ 115463 h 214309"/>
              <a:gd name="connsiteX709" fmla="*/ 1184370 w 2686928"/>
              <a:gd name="connsiteY709" fmla="*/ 116202 h 214309"/>
              <a:gd name="connsiteX710" fmla="*/ 1184370 w 2686928"/>
              <a:gd name="connsiteY710" fmla="*/ 116156 h 214309"/>
              <a:gd name="connsiteX711" fmla="*/ 1183863 w 2686928"/>
              <a:gd name="connsiteY711" fmla="*/ 25519 h 214309"/>
              <a:gd name="connsiteX712" fmla="*/ 1182385 w 2686928"/>
              <a:gd name="connsiteY712" fmla="*/ 25149 h 214309"/>
              <a:gd name="connsiteX713" fmla="*/ 1181138 w 2686928"/>
              <a:gd name="connsiteY713" fmla="*/ 24087 h 214309"/>
              <a:gd name="connsiteX714" fmla="*/ 1183355 w 2686928"/>
              <a:gd name="connsiteY714" fmla="*/ 22702 h 214309"/>
              <a:gd name="connsiteX715" fmla="*/ 1183955 w 2686928"/>
              <a:gd name="connsiteY715" fmla="*/ 22702 h 214309"/>
              <a:gd name="connsiteX716" fmla="*/ 1185987 w 2686928"/>
              <a:gd name="connsiteY716" fmla="*/ 23764 h 214309"/>
              <a:gd name="connsiteX717" fmla="*/ 1183863 w 2686928"/>
              <a:gd name="connsiteY717" fmla="*/ 25519 h 214309"/>
              <a:gd name="connsiteX718" fmla="*/ 1187880 w 2686928"/>
              <a:gd name="connsiteY718" fmla="*/ 117911 h 214309"/>
              <a:gd name="connsiteX719" fmla="*/ 1186356 w 2686928"/>
              <a:gd name="connsiteY719" fmla="*/ 116987 h 214309"/>
              <a:gd name="connsiteX720" fmla="*/ 1188572 w 2686928"/>
              <a:gd name="connsiteY720" fmla="*/ 115694 h 214309"/>
              <a:gd name="connsiteX721" fmla="*/ 1191158 w 2686928"/>
              <a:gd name="connsiteY721" fmla="*/ 116479 h 214309"/>
              <a:gd name="connsiteX722" fmla="*/ 1187880 w 2686928"/>
              <a:gd name="connsiteY722" fmla="*/ 117864 h 214309"/>
              <a:gd name="connsiteX723" fmla="*/ 1187880 w 2686928"/>
              <a:gd name="connsiteY723" fmla="*/ 117911 h 214309"/>
              <a:gd name="connsiteX724" fmla="*/ 1192682 w 2686928"/>
              <a:gd name="connsiteY724" fmla="*/ 16053 h 214309"/>
              <a:gd name="connsiteX725" fmla="*/ 1195544 w 2686928"/>
              <a:gd name="connsiteY725" fmla="*/ 15361 h 214309"/>
              <a:gd name="connsiteX726" fmla="*/ 1199977 w 2686928"/>
              <a:gd name="connsiteY726" fmla="*/ 17300 h 214309"/>
              <a:gd name="connsiteX727" fmla="*/ 1200439 w 2686928"/>
              <a:gd name="connsiteY727" fmla="*/ 18593 h 214309"/>
              <a:gd name="connsiteX728" fmla="*/ 1198499 w 2686928"/>
              <a:gd name="connsiteY728" fmla="*/ 18962 h 214309"/>
              <a:gd name="connsiteX729" fmla="*/ 1193882 w 2686928"/>
              <a:gd name="connsiteY729" fmla="*/ 17762 h 214309"/>
              <a:gd name="connsiteX730" fmla="*/ 1192682 w 2686928"/>
              <a:gd name="connsiteY730" fmla="*/ 16053 h 214309"/>
              <a:gd name="connsiteX731" fmla="*/ 1194390 w 2686928"/>
              <a:gd name="connsiteY731" fmla="*/ 173918 h 214309"/>
              <a:gd name="connsiteX732" fmla="*/ 1194667 w 2686928"/>
              <a:gd name="connsiteY732" fmla="*/ 173226 h 214309"/>
              <a:gd name="connsiteX733" fmla="*/ 1196329 w 2686928"/>
              <a:gd name="connsiteY733" fmla="*/ 172302 h 214309"/>
              <a:gd name="connsiteX734" fmla="*/ 1198084 w 2686928"/>
              <a:gd name="connsiteY734" fmla="*/ 172810 h 214309"/>
              <a:gd name="connsiteX735" fmla="*/ 1197114 w 2686928"/>
              <a:gd name="connsiteY735" fmla="*/ 174611 h 214309"/>
              <a:gd name="connsiteX736" fmla="*/ 1195452 w 2686928"/>
              <a:gd name="connsiteY736" fmla="*/ 174611 h 214309"/>
              <a:gd name="connsiteX737" fmla="*/ 1194436 w 2686928"/>
              <a:gd name="connsiteY737" fmla="*/ 173872 h 214309"/>
              <a:gd name="connsiteX738" fmla="*/ 1194390 w 2686928"/>
              <a:gd name="connsiteY738" fmla="*/ 173918 h 214309"/>
              <a:gd name="connsiteX739" fmla="*/ 1205241 w 2686928"/>
              <a:gd name="connsiteY739" fmla="*/ 205223 h 214309"/>
              <a:gd name="connsiteX740" fmla="*/ 1203578 w 2686928"/>
              <a:gd name="connsiteY740" fmla="*/ 206193 h 214309"/>
              <a:gd name="connsiteX741" fmla="*/ 1197484 w 2686928"/>
              <a:gd name="connsiteY741" fmla="*/ 207024 h 214309"/>
              <a:gd name="connsiteX742" fmla="*/ 1196283 w 2686928"/>
              <a:gd name="connsiteY742" fmla="*/ 207024 h 214309"/>
              <a:gd name="connsiteX743" fmla="*/ 1195637 w 2686928"/>
              <a:gd name="connsiteY743" fmla="*/ 206516 h 214309"/>
              <a:gd name="connsiteX744" fmla="*/ 1196237 w 2686928"/>
              <a:gd name="connsiteY744" fmla="*/ 205685 h 214309"/>
              <a:gd name="connsiteX745" fmla="*/ 1199931 w 2686928"/>
              <a:gd name="connsiteY745" fmla="*/ 204946 h 214309"/>
              <a:gd name="connsiteX746" fmla="*/ 1203671 w 2686928"/>
              <a:gd name="connsiteY746" fmla="*/ 204254 h 214309"/>
              <a:gd name="connsiteX747" fmla="*/ 1205148 w 2686928"/>
              <a:gd name="connsiteY747" fmla="*/ 204623 h 214309"/>
              <a:gd name="connsiteX748" fmla="*/ 1205148 w 2686928"/>
              <a:gd name="connsiteY748" fmla="*/ 205270 h 214309"/>
              <a:gd name="connsiteX749" fmla="*/ 1205241 w 2686928"/>
              <a:gd name="connsiteY749" fmla="*/ 205223 h 214309"/>
              <a:gd name="connsiteX750" fmla="*/ 1206857 w 2686928"/>
              <a:gd name="connsiteY750" fmla="*/ 55947 h 214309"/>
              <a:gd name="connsiteX751" fmla="*/ 1200808 w 2686928"/>
              <a:gd name="connsiteY751" fmla="*/ 56131 h 214309"/>
              <a:gd name="connsiteX752" fmla="*/ 1200392 w 2686928"/>
              <a:gd name="connsiteY752" fmla="*/ 55577 h 214309"/>
              <a:gd name="connsiteX753" fmla="*/ 1207088 w 2686928"/>
              <a:gd name="connsiteY753" fmla="*/ 54839 h 214309"/>
              <a:gd name="connsiteX754" fmla="*/ 1206857 w 2686928"/>
              <a:gd name="connsiteY754" fmla="*/ 55947 h 214309"/>
              <a:gd name="connsiteX755" fmla="*/ 1209766 w 2686928"/>
              <a:gd name="connsiteY755" fmla="*/ 29120 h 214309"/>
              <a:gd name="connsiteX756" fmla="*/ 1211751 w 2686928"/>
              <a:gd name="connsiteY756" fmla="*/ 29721 h 214309"/>
              <a:gd name="connsiteX757" fmla="*/ 1212074 w 2686928"/>
              <a:gd name="connsiteY757" fmla="*/ 31152 h 214309"/>
              <a:gd name="connsiteX758" fmla="*/ 1210828 w 2686928"/>
              <a:gd name="connsiteY758" fmla="*/ 31891 h 214309"/>
              <a:gd name="connsiteX759" fmla="*/ 1209165 w 2686928"/>
              <a:gd name="connsiteY759" fmla="*/ 32398 h 214309"/>
              <a:gd name="connsiteX760" fmla="*/ 1207734 w 2686928"/>
              <a:gd name="connsiteY760" fmla="*/ 30967 h 214309"/>
              <a:gd name="connsiteX761" fmla="*/ 1209858 w 2686928"/>
              <a:gd name="connsiteY761" fmla="*/ 29120 h 214309"/>
              <a:gd name="connsiteX762" fmla="*/ 1209766 w 2686928"/>
              <a:gd name="connsiteY762" fmla="*/ 29120 h 214309"/>
              <a:gd name="connsiteX763" fmla="*/ 1212952 w 2686928"/>
              <a:gd name="connsiteY763" fmla="*/ 209195 h 214309"/>
              <a:gd name="connsiteX764" fmla="*/ 1211243 w 2686928"/>
              <a:gd name="connsiteY764" fmla="*/ 210164 h 214309"/>
              <a:gd name="connsiteX765" fmla="*/ 1207965 w 2686928"/>
              <a:gd name="connsiteY765" fmla="*/ 209656 h 214309"/>
              <a:gd name="connsiteX766" fmla="*/ 1207780 w 2686928"/>
              <a:gd name="connsiteY766" fmla="*/ 209425 h 214309"/>
              <a:gd name="connsiteX767" fmla="*/ 1210227 w 2686928"/>
              <a:gd name="connsiteY767" fmla="*/ 207209 h 214309"/>
              <a:gd name="connsiteX768" fmla="*/ 1211105 w 2686928"/>
              <a:gd name="connsiteY768" fmla="*/ 207209 h 214309"/>
              <a:gd name="connsiteX769" fmla="*/ 1213182 w 2686928"/>
              <a:gd name="connsiteY769" fmla="*/ 208456 h 214309"/>
              <a:gd name="connsiteX770" fmla="*/ 1213598 w 2686928"/>
              <a:gd name="connsiteY770" fmla="*/ 208686 h 214309"/>
              <a:gd name="connsiteX771" fmla="*/ 1212905 w 2686928"/>
              <a:gd name="connsiteY771" fmla="*/ 209195 h 214309"/>
              <a:gd name="connsiteX772" fmla="*/ 1212952 w 2686928"/>
              <a:gd name="connsiteY772" fmla="*/ 209195 h 214309"/>
              <a:gd name="connsiteX773" fmla="*/ 1212490 w 2686928"/>
              <a:gd name="connsiteY773" fmla="*/ 16284 h 214309"/>
              <a:gd name="connsiteX774" fmla="*/ 1211335 w 2686928"/>
              <a:gd name="connsiteY774" fmla="*/ 14760 h 214309"/>
              <a:gd name="connsiteX775" fmla="*/ 1213413 w 2686928"/>
              <a:gd name="connsiteY775" fmla="*/ 14622 h 214309"/>
              <a:gd name="connsiteX776" fmla="*/ 1214290 w 2686928"/>
              <a:gd name="connsiteY776" fmla="*/ 15684 h 214309"/>
              <a:gd name="connsiteX777" fmla="*/ 1212490 w 2686928"/>
              <a:gd name="connsiteY777" fmla="*/ 16284 h 214309"/>
              <a:gd name="connsiteX778" fmla="*/ 1220431 w 2686928"/>
              <a:gd name="connsiteY778" fmla="*/ 172210 h 214309"/>
              <a:gd name="connsiteX779" fmla="*/ 1218538 w 2686928"/>
              <a:gd name="connsiteY779" fmla="*/ 171841 h 214309"/>
              <a:gd name="connsiteX780" fmla="*/ 1219924 w 2686928"/>
              <a:gd name="connsiteY780" fmla="*/ 169717 h 214309"/>
              <a:gd name="connsiteX781" fmla="*/ 1221540 w 2686928"/>
              <a:gd name="connsiteY781" fmla="*/ 169439 h 214309"/>
              <a:gd name="connsiteX782" fmla="*/ 1222094 w 2686928"/>
              <a:gd name="connsiteY782" fmla="*/ 170086 h 214309"/>
              <a:gd name="connsiteX783" fmla="*/ 1220431 w 2686928"/>
              <a:gd name="connsiteY783" fmla="*/ 172164 h 214309"/>
              <a:gd name="connsiteX784" fmla="*/ 1220431 w 2686928"/>
              <a:gd name="connsiteY784" fmla="*/ 172210 h 214309"/>
              <a:gd name="connsiteX785" fmla="*/ 1224356 w 2686928"/>
              <a:gd name="connsiteY785" fmla="*/ 51837 h 214309"/>
              <a:gd name="connsiteX786" fmla="*/ 1222186 w 2686928"/>
              <a:gd name="connsiteY786" fmla="*/ 51653 h 214309"/>
              <a:gd name="connsiteX787" fmla="*/ 1221909 w 2686928"/>
              <a:gd name="connsiteY787" fmla="*/ 51052 h 214309"/>
              <a:gd name="connsiteX788" fmla="*/ 1226619 w 2686928"/>
              <a:gd name="connsiteY788" fmla="*/ 49436 h 214309"/>
              <a:gd name="connsiteX789" fmla="*/ 1228096 w 2686928"/>
              <a:gd name="connsiteY789" fmla="*/ 50406 h 214309"/>
              <a:gd name="connsiteX790" fmla="*/ 1224402 w 2686928"/>
              <a:gd name="connsiteY790" fmla="*/ 51884 h 214309"/>
              <a:gd name="connsiteX791" fmla="*/ 1224356 w 2686928"/>
              <a:gd name="connsiteY791" fmla="*/ 51837 h 214309"/>
              <a:gd name="connsiteX792" fmla="*/ 1234145 w 2686928"/>
              <a:gd name="connsiteY792" fmla="*/ 81526 h 214309"/>
              <a:gd name="connsiteX793" fmla="*/ 1233175 w 2686928"/>
              <a:gd name="connsiteY793" fmla="*/ 81249 h 214309"/>
              <a:gd name="connsiteX794" fmla="*/ 1232991 w 2686928"/>
              <a:gd name="connsiteY794" fmla="*/ 80603 h 214309"/>
              <a:gd name="connsiteX795" fmla="*/ 1235992 w 2686928"/>
              <a:gd name="connsiteY795" fmla="*/ 79402 h 214309"/>
              <a:gd name="connsiteX796" fmla="*/ 1236592 w 2686928"/>
              <a:gd name="connsiteY796" fmla="*/ 79910 h 214309"/>
              <a:gd name="connsiteX797" fmla="*/ 1234099 w 2686928"/>
              <a:gd name="connsiteY797" fmla="*/ 81480 h 214309"/>
              <a:gd name="connsiteX798" fmla="*/ 1234145 w 2686928"/>
              <a:gd name="connsiteY798" fmla="*/ 81526 h 214309"/>
              <a:gd name="connsiteX799" fmla="*/ 1238162 w 2686928"/>
              <a:gd name="connsiteY799" fmla="*/ 60287 h 214309"/>
              <a:gd name="connsiteX800" fmla="*/ 1234745 w 2686928"/>
              <a:gd name="connsiteY800" fmla="*/ 60749 h 214309"/>
              <a:gd name="connsiteX801" fmla="*/ 1234006 w 2686928"/>
              <a:gd name="connsiteY801" fmla="*/ 60287 h 214309"/>
              <a:gd name="connsiteX802" fmla="*/ 1234653 w 2686928"/>
              <a:gd name="connsiteY802" fmla="*/ 59687 h 214309"/>
              <a:gd name="connsiteX803" fmla="*/ 1238116 w 2686928"/>
              <a:gd name="connsiteY803" fmla="*/ 59225 h 214309"/>
              <a:gd name="connsiteX804" fmla="*/ 1238162 w 2686928"/>
              <a:gd name="connsiteY804" fmla="*/ 60333 h 214309"/>
              <a:gd name="connsiteX805" fmla="*/ 1238162 w 2686928"/>
              <a:gd name="connsiteY805" fmla="*/ 60287 h 214309"/>
              <a:gd name="connsiteX806" fmla="*/ 1242364 w 2686928"/>
              <a:gd name="connsiteY806" fmla="*/ 22656 h 214309"/>
              <a:gd name="connsiteX807" fmla="*/ 1240240 w 2686928"/>
              <a:gd name="connsiteY807" fmla="*/ 23210 h 214309"/>
              <a:gd name="connsiteX808" fmla="*/ 1239501 w 2686928"/>
              <a:gd name="connsiteY808" fmla="*/ 22610 h 214309"/>
              <a:gd name="connsiteX809" fmla="*/ 1240517 w 2686928"/>
              <a:gd name="connsiteY809" fmla="*/ 21409 h 214309"/>
              <a:gd name="connsiteX810" fmla="*/ 1242456 w 2686928"/>
              <a:gd name="connsiteY810" fmla="*/ 20671 h 214309"/>
              <a:gd name="connsiteX811" fmla="*/ 1242410 w 2686928"/>
              <a:gd name="connsiteY811" fmla="*/ 22656 h 214309"/>
              <a:gd name="connsiteX812" fmla="*/ 1242364 w 2686928"/>
              <a:gd name="connsiteY812" fmla="*/ 22656 h 214309"/>
              <a:gd name="connsiteX813" fmla="*/ 1244303 w 2686928"/>
              <a:gd name="connsiteY813" fmla="*/ 187447 h 214309"/>
              <a:gd name="connsiteX814" fmla="*/ 1243102 w 2686928"/>
              <a:gd name="connsiteY814" fmla="*/ 186431 h 214309"/>
              <a:gd name="connsiteX815" fmla="*/ 1245873 w 2686928"/>
              <a:gd name="connsiteY815" fmla="*/ 185831 h 214309"/>
              <a:gd name="connsiteX816" fmla="*/ 1246334 w 2686928"/>
              <a:gd name="connsiteY816" fmla="*/ 187031 h 214309"/>
              <a:gd name="connsiteX817" fmla="*/ 1244303 w 2686928"/>
              <a:gd name="connsiteY817" fmla="*/ 187493 h 214309"/>
              <a:gd name="connsiteX818" fmla="*/ 1244303 w 2686928"/>
              <a:gd name="connsiteY818" fmla="*/ 187447 h 214309"/>
              <a:gd name="connsiteX819" fmla="*/ 1246704 w 2686928"/>
              <a:gd name="connsiteY819" fmla="*/ 127699 h 214309"/>
              <a:gd name="connsiteX820" fmla="*/ 1245550 w 2686928"/>
              <a:gd name="connsiteY820" fmla="*/ 128253 h 214309"/>
              <a:gd name="connsiteX821" fmla="*/ 1243379 w 2686928"/>
              <a:gd name="connsiteY821" fmla="*/ 127653 h 214309"/>
              <a:gd name="connsiteX822" fmla="*/ 1242872 w 2686928"/>
              <a:gd name="connsiteY822" fmla="*/ 126453 h 214309"/>
              <a:gd name="connsiteX823" fmla="*/ 1245134 w 2686928"/>
              <a:gd name="connsiteY823" fmla="*/ 125437 h 214309"/>
              <a:gd name="connsiteX824" fmla="*/ 1247396 w 2686928"/>
              <a:gd name="connsiteY824" fmla="*/ 126499 h 214309"/>
              <a:gd name="connsiteX825" fmla="*/ 1246750 w 2686928"/>
              <a:gd name="connsiteY825" fmla="*/ 127699 h 214309"/>
              <a:gd name="connsiteX826" fmla="*/ 1246704 w 2686928"/>
              <a:gd name="connsiteY826" fmla="*/ 127699 h 214309"/>
              <a:gd name="connsiteX827" fmla="*/ 1257000 w 2686928"/>
              <a:gd name="connsiteY827" fmla="*/ 36692 h 214309"/>
              <a:gd name="connsiteX828" fmla="*/ 1255107 w 2686928"/>
              <a:gd name="connsiteY828" fmla="*/ 37385 h 214309"/>
              <a:gd name="connsiteX829" fmla="*/ 1251506 w 2686928"/>
              <a:gd name="connsiteY829" fmla="*/ 36785 h 214309"/>
              <a:gd name="connsiteX830" fmla="*/ 1248089 w 2686928"/>
              <a:gd name="connsiteY830" fmla="*/ 34569 h 214309"/>
              <a:gd name="connsiteX831" fmla="*/ 1252799 w 2686928"/>
              <a:gd name="connsiteY831" fmla="*/ 33599 h 214309"/>
              <a:gd name="connsiteX832" fmla="*/ 1256954 w 2686928"/>
              <a:gd name="connsiteY832" fmla="*/ 35446 h 214309"/>
              <a:gd name="connsiteX833" fmla="*/ 1257047 w 2686928"/>
              <a:gd name="connsiteY833" fmla="*/ 36692 h 214309"/>
              <a:gd name="connsiteX834" fmla="*/ 1257000 w 2686928"/>
              <a:gd name="connsiteY834" fmla="*/ 36692 h 214309"/>
              <a:gd name="connsiteX835" fmla="*/ 1270298 w 2686928"/>
              <a:gd name="connsiteY835" fmla="*/ 152263 h 214309"/>
              <a:gd name="connsiteX836" fmla="*/ 1267666 w 2686928"/>
              <a:gd name="connsiteY836" fmla="*/ 151247 h 214309"/>
              <a:gd name="connsiteX837" fmla="*/ 1268682 w 2686928"/>
              <a:gd name="connsiteY837" fmla="*/ 150047 h 214309"/>
              <a:gd name="connsiteX838" fmla="*/ 1272191 w 2686928"/>
              <a:gd name="connsiteY838" fmla="*/ 148061 h 214309"/>
              <a:gd name="connsiteX839" fmla="*/ 1274084 w 2686928"/>
              <a:gd name="connsiteY839" fmla="*/ 148477 h 214309"/>
              <a:gd name="connsiteX840" fmla="*/ 1274731 w 2686928"/>
              <a:gd name="connsiteY840" fmla="*/ 150601 h 214309"/>
              <a:gd name="connsiteX841" fmla="*/ 1270298 w 2686928"/>
              <a:gd name="connsiteY841" fmla="*/ 152263 h 214309"/>
              <a:gd name="connsiteX842" fmla="*/ 1290984 w 2686928"/>
              <a:gd name="connsiteY842" fmla="*/ 43341 h 214309"/>
              <a:gd name="connsiteX843" fmla="*/ 1290245 w 2686928"/>
              <a:gd name="connsiteY843" fmla="*/ 43064 h 214309"/>
              <a:gd name="connsiteX844" fmla="*/ 1289922 w 2686928"/>
              <a:gd name="connsiteY844" fmla="*/ 42464 h 214309"/>
              <a:gd name="connsiteX845" fmla="*/ 1290291 w 2686928"/>
              <a:gd name="connsiteY845" fmla="*/ 40894 h 214309"/>
              <a:gd name="connsiteX846" fmla="*/ 1290522 w 2686928"/>
              <a:gd name="connsiteY846" fmla="*/ 40525 h 214309"/>
              <a:gd name="connsiteX847" fmla="*/ 1291261 w 2686928"/>
              <a:gd name="connsiteY847" fmla="*/ 40017 h 214309"/>
              <a:gd name="connsiteX848" fmla="*/ 1292230 w 2686928"/>
              <a:gd name="connsiteY848" fmla="*/ 40941 h 214309"/>
              <a:gd name="connsiteX849" fmla="*/ 1291030 w 2686928"/>
              <a:gd name="connsiteY849" fmla="*/ 43341 h 214309"/>
              <a:gd name="connsiteX850" fmla="*/ 1290984 w 2686928"/>
              <a:gd name="connsiteY850" fmla="*/ 43341 h 214309"/>
              <a:gd name="connsiteX851" fmla="*/ 1293385 w 2686928"/>
              <a:gd name="connsiteY851" fmla="*/ 37108 h 214309"/>
              <a:gd name="connsiteX852" fmla="*/ 1283180 w 2686928"/>
              <a:gd name="connsiteY852" fmla="*/ 37616 h 214309"/>
              <a:gd name="connsiteX853" fmla="*/ 1283088 w 2686928"/>
              <a:gd name="connsiteY853" fmla="*/ 37616 h 214309"/>
              <a:gd name="connsiteX854" fmla="*/ 1282257 w 2686928"/>
              <a:gd name="connsiteY854" fmla="*/ 38078 h 214309"/>
              <a:gd name="connsiteX855" fmla="*/ 1281841 w 2686928"/>
              <a:gd name="connsiteY855" fmla="*/ 38309 h 214309"/>
              <a:gd name="connsiteX856" fmla="*/ 1280595 w 2686928"/>
              <a:gd name="connsiteY856" fmla="*/ 37616 h 214309"/>
              <a:gd name="connsiteX857" fmla="*/ 1280687 w 2686928"/>
              <a:gd name="connsiteY857" fmla="*/ 36877 h 214309"/>
              <a:gd name="connsiteX858" fmla="*/ 1281287 w 2686928"/>
              <a:gd name="connsiteY858" fmla="*/ 36554 h 214309"/>
              <a:gd name="connsiteX859" fmla="*/ 1281841 w 2686928"/>
              <a:gd name="connsiteY859" fmla="*/ 35400 h 214309"/>
              <a:gd name="connsiteX860" fmla="*/ 1289829 w 2686928"/>
              <a:gd name="connsiteY860" fmla="*/ 34384 h 214309"/>
              <a:gd name="connsiteX861" fmla="*/ 1293616 w 2686928"/>
              <a:gd name="connsiteY861" fmla="*/ 35492 h 214309"/>
              <a:gd name="connsiteX862" fmla="*/ 1294308 w 2686928"/>
              <a:gd name="connsiteY862" fmla="*/ 36046 h 214309"/>
              <a:gd name="connsiteX863" fmla="*/ 1293385 w 2686928"/>
              <a:gd name="connsiteY863" fmla="*/ 37108 h 214309"/>
              <a:gd name="connsiteX864" fmla="*/ 1306174 w 2686928"/>
              <a:gd name="connsiteY864" fmla="*/ 123221 h 214309"/>
              <a:gd name="connsiteX865" fmla="*/ 1301788 w 2686928"/>
              <a:gd name="connsiteY865" fmla="*/ 121974 h 214309"/>
              <a:gd name="connsiteX866" fmla="*/ 1302157 w 2686928"/>
              <a:gd name="connsiteY866" fmla="*/ 121374 h 214309"/>
              <a:gd name="connsiteX867" fmla="*/ 1303219 w 2686928"/>
              <a:gd name="connsiteY867" fmla="*/ 121235 h 214309"/>
              <a:gd name="connsiteX868" fmla="*/ 1306498 w 2686928"/>
              <a:gd name="connsiteY868" fmla="*/ 122343 h 214309"/>
              <a:gd name="connsiteX869" fmla="*/ 1306128 w 2686928"/>
              <a:gd name="connsiteY869" fmla="*/ 123221 h 214309"/>
              <a:gd name="connsiteX870" fmla="*/ 1306174 w 2686928"/>
              <a:gd name="connsiteY870" fmla="*/ 123221 h 214309"/>
              <a:gd name="connsiteX871" fmla="*/ 1319703 w 2686928"/>
              <a:gd name="connsiteY871" fmla="*/ 43434 h 214309"/>
              <a:gd name="connsiteX872" fmla="*/ 1303497 w 2686928"/>
              <a:gd name="connsiteY872" fmla="*/ 45465 h 214309"/>
              <a:gd name="connsiteX873" fmla="*/ 1299987 w 2686928"/>
              <a:gd name="connsiteY873" fmla="*/ 44865 h 214309"/>
              <a:gd name="connsiteX874" fmla="*/ 1298556 w 2686928"/>
              <a:gd name="connsiteY874" fmla="*/ 43757 h 214309"/>
              <a:gd name="connsiteX875" fmla="*/ 1302758 w 2686928"/>
              <a:gd name="connsiteY875" fmla="*/ 40709 h 214309"/>
              <a:gd name="connsiteX876" fmla="*/ 1315640 w 2686928"/>
              <a:gd name="connsiteY876" fmla="*/ 41033 h 214309"/>
              <a:gd name="connsiteX877" fmla="*/ 1319334 w 2686928"/>
              <a:gd name="connsiteY877" fmla="*/ 41725 h 214309"/>
              <a:gd name="connsiteX878" fmla="*/ 1320165 w 2686928"/>
              <a:gd name="connsiteY878" fmla="*/ 42279 h 214309"/>
              <a:gd name="connsiteX879" fmla="*/ 1319749 w 2686928"/>
              <a:gd name="connsiteY879" fmla="*/ 43434 h 214309"/>
              <a:gd name="connsiteX880" fmla="*/ 1319703 w 2686928"/>
              <a:gd name="connsiteY880" fmla="*/ 43434 h 214309"/>
              <a:gd name="connsiteX881" fmla="*/ 1322012 w 2686928"/>
              <a:gd name="connsiteY881" fmla="*/ 31521 h 214309"/>
              <a:gd name="connsiteX882" fmla="*/ 1316702 w 2686928"/>
              <a:gd name="connsiteY882" fmla="*/ 33230 h 214309"/>
              <a:gd name="connsiteX883" fmla="*/ 1315548 w 2686928"/>
              <a:gd name="connsiteY883" fmla="*/ 33091 h 214309"/>
              <a:gd name="connsiteX884" fmla="*/ 1315317 w 2686928"/>
              <a:gd name="connsiteY884" fmla="*/ 31891 h 214309"/>
              <a:gd name="connsiteX885" fmla="*/ 1320627 w 2686928"/>
              <a:gd name="connsiteY885" fmla="*/ 30182 h 214309"/>
              <a:gd name="connsiteX886" fmla="*/ 1321827 w 2686928"/>
              <a:gd name="connsiteY886" fmla="*/ 30275 h 214309"/>
              <a:gd name="connsiteX887" fmla="*/ 1322520 w 2686928"/>
              <a:gd name="connsiteY887" fmla="*/ 30875 h 214309"/>
              <a:gd name="connsiteX888" fmla="*/ 1322012 w 2686928"/>
              <a:gd name="connsiteY888" fmla="*/ 31475 h 214309"/>
              <a:gd name="connsiteX889" fmla="*/ 1322012 w 2686928"/>
              <a:gd name="connsiteY889" fmla="*/ 31521 h 214309"/>
              <a:gd name="connsiteX890" fmla="*/ 1324228 w 2686928"/>
              <a:gd name="connsiteY890" fmla="*/ 131162 h 214309"/>
              <a:gd name="connsiteX891" fmla="*/ 1323766 w 2686928"/>
              <a:gd name="connsiteY891" fmla="*/ 130978 h 214309"/>
              <a:gd name="connsiteX892" fmla="*/ 1323628 w 2686928"/>
              <a:gd name="connsiteY892" fmla="*/ 130747 h 214309"/>
              <a:gd name="connsiteX893" fmla="*/ 1329769 w 2686928"/>
              <a:gd name="connsiteY893" fmla="*/ 128346 h 214309"/>
              <a:gd name="connsiteX894" fmla="*/ 1331847 w 2686928"/>
              <a:gd name="connsiteY894" fmla="*/ 128715 h 214309"/>
              <a:gd name="connsiteX895" fmla="*/ 1331847 w 2686928"/>
              <a:gd name="connsiteY895" fmla="*/ 130147 h 214309"/>
              <a:gd name="connsiteX896" fmla="*/ 1330923 w 2686928"/>
              <a:gd name="connsiteY896" fmla="*/ 130470 h 214309"/>
              <a:gd name="connsiteX897" fmla="*/ 1326167 w 2686928"/>
              <a:gd name="connsiteY897" fmla="*/ 131208 h 214309"/>
              <a:gd name="connsiteX898" fmla="*/ 1324228 w 2686928"/>
              <a:gd name="connsiteY898" fmla="*/ 131208 h 214309"/>
              <a:gd name="connsiteX899" fmla="*/ 1324228 w 2686928"/>
              <a:gd name="connsiteY899" fmla="*/ 131162 h 214309"/>
              <a:gd name="connsiteX900" fmla="*/ 1328337 w 2686928"/>
              <a:gd name="connsiteY900" fmla="*/ 158774 h 214309"/>
              <a:gd name="connsiteX901" fmla="*/ 1327460 w 2686928"/>
              <a:gd name="connsiteY901" fmla="*/ 158358 h 214309"/>
              <a:gd name="connsiteX902" fmla="*/ 1328522 w 2686928"/>
              <a:gd name="connsiteY902" fmla="*/ 157296 h 214309"/>
              <a:gd name="connsiteX903" fmla="*/ 1331939 w 2686928"/>
              <a:gd name="connsiteY903" fmla="*/ 157065 h 214309"/>
              <a:gd name="connsiteX904" fmla="*/ 1332401 w 2686928"/>
              <a:gd name="connsiteY904" fmla="*/ 157619 h 214309"/>
              <a:gd name="connsiteX905" fmla="*/ 1328337 w 2686928"/>
              <a:gd name="connsiteY905" fmla="*/ 158774 h 214309"/>
              <a:gd name="connsiteX906" fmla="*/ 1338034 w 2686928"/>
              <a:gd name="connsiteY906" fmla="*/ 175442 h 214309"/>
              <a:gd name="connsiteX907" fmla="*/ 1335956 w 2686928"/>
              <a:gd name="connsiteY907" fmla="*/ 175719 h 214309"/>
              <a:gd name="connsiteX908" fmla="*/ 1335956 w 2686928"/>
              <a:gd name="connsiteY908" fmla="*/ 174519 h 214309"/>
              <a:gd name="connsiteX909" fmla="*/ 1336372 w 2686928"/>
              <a:gd name="connsiteY909" fmla="*/ 174288 h 214309"/>
              <a:gd name="connsiteX910" fmla="*/ 1336233 w 2686928"/>
              <a:gd name="connsiteY910" fmla="*/ 173087 h 214309"/>
              <a:gd name="connsiteX911" fmla="*/ 1336048 w 2686928"/>
              <a:gd name="connsiteY911" fmla="*/ 172348 h 214309"/>
              <a:gd name="connsiteX912" fmla="*/ 1337295 w 2686928"/>
              <a:gd name="connsiteY912" fmla="*/ 171656 h 214309"/>
              <a:gd name="connsiteX913" fmla="*/ 1339003 w 2686928"/>
              <a:gd name="connsiteY913" fmla="*/ 172625 h 214309"/>
              <a:gd name="connsiteX914" fmla="*/ 1339096 w 2686928"/>
              <a:gd name="connsiteY914" fmla="*/ 172857 h 214309"/>
              <a:gd name="connsiteX915" fmla="*/ 1338034 w 2686928"/>
              <a:gd name="connsiteY915" fmla="*/ 175534 h 214309"/>
              <a:gd name="connsiteX916" fmla="*/ 1338034 w 2686928"/>
              <a:gd name="connsiteY916" fmla="*/ 175442 h 214309"/>
              <a:gd name="connsiteX917" fmla="*/ 1340158 w 2686928"/>
              <a:gd name="connsiteY917" fmla="*/ 134394 h 214309"/>
              <a:gd name="connsiteX918" fmla="*/ 1337526 w 2686928"/>
              <a:gd name="connsiteY918" fmla="*/ 134856 h 214309"/>
              <a:gd name="connsiteX919" fmla="*/ 1338034 w 2686928"/>
              <a:gd name="connsiteY919" fmla="*/ 135549 h 214309"/>
              <a:gd name="connsiteX920" fmla="*/ 1337157 w 2686928"/>
              <a:gd name="connsiteY920" fmla="*/ 136010 h 214309"/>
              <a:gd name="connsiteX921" fmla="*/ 1337157 w 2686928"/>
              <a:gd name="connsiteY921" fmla="*/ 134856 h 214309"/>
              <a:gd name="connsiteX922" fmla="*/ 1337341 w 2686928"/>
              <a:gd name="connsiteY922" fmla="*/ 134856 h 214309"/>
              <a:gd name="connsiteX923" fmla="*/ 1335864 w 2686928"/>
              <a:gd name="connsiteY923" fmla="*/ 134394 h 214309"/>
              <a:gd name="connsiteX924" fmla="*/ 1335310 w 2686928"/>
              <a:gd name="connsiteY924" fmla="*/ 133194 h 214309"/>
              <a:gd name="connsiteX925" fmla="*/ 1339558 w 2686928"/>
              <a:gd name="connsiteY925" fmla="*/ 132778 h 214309"/>
              <a:gd name="connsiteX926" fmla="*/ 1340204 w 2686928"/>
              <a:gd name="connsiteY926" fmla="*/ 134394 h 214309"/>
              <a:gd name="connsiteX927" fmla="*/ 1340158 w 2686928"/>
              <a:gd name="connsiteY927" fmla="*/ 134394 h 214309"/>
              <a:gd name="connsiteX928" fmla="*/ 1341266 w 2686928"/>
              <a:gd name="connsiteY928" fmla="*/ 69706 h 214309"/>
              <a:gd name="connsiteX929" fmla="*/ 1333463 w 2686928"/>
              <a:gd name="connsiteY929" fmla="*/ 72892 h 214309"/>
              <a:gd name="connsiteX930" fmla="*/ 1331108 w 2686928"/>
              <a:gd name="connsiteY930" fmla="*/ 72661 h 214309"/>
              <a:gd name="connsiteX931" fmla="*/ 1329769 w 2686928"/>
              <a:gd name="connsiteY931" fmla="*/ 71553 h 214309"/>
              <a:gd name="connsiteX932" fmla="*/ 1329907 w 2686928"/>
              <a:gd name="connsiteY932" fmla="*/ 70861 h 214309"/>
              <a:gd name="connsiteX933" fmla="*/ 1339234 w 2686928"/>
              <a:gd name="connsiteY933" fmla="*/ 68229 h 214309"/>
              <a:gd name="connsiteX934" fmla="*/ 1341220 w 2686928"/>
              <a:gd name="connsiteY934" fmla="*/ 69060 h 214309"/>
              <a:gd name="connsiteX935" fmla="*/ 1341266 w 2686928"/>
              <a:gd name="connsiteY935" fmla="*/ 69660 h 214309"/>
              <a:gd name="connsiteX936" fmla="*/ 1341266 w 2686928"/>
              <a:gd name="connsiteY936" fmla="*/ 69706 h 214309"/>
              <a:gd name="connsiteX937" fmla="*/ 1343159 w 2686928"/>
              <a:gd name="connsiteY937" fmla="*/ 154064 h 214309"/>
              <a:gd name="connsiteX938" fmla="*/ 1341543 w 2686928"/>
              <a:gd name="connsiteY938" fmla="*/ 153187 h 214309"/>
              <a:gd name="connsiteX939" fmla="*/ 1342882 w 2686928"/>
              <a:gd name="connsiteY939" fmla="*/ 152125 h 214309"/>
              <a:gd name="connsiteX940" fmla="*/ 1348007 w 2686928"/>
              <a:gd name="connsiteY940" fmla="*/ 153602 h 214309"/>
              <a:gd name="connsiteX941" fmla="*/ 1343113 w 2686928"/>
              <a:gd name="connsiteY941" fmla="*/ 154018 h 214309"/>
              <a:gd name="connsiteX942" fmla="*/ 1343159 w 2686928"/>
              <a:gd name="connsiteY942" fmla="*/ 154064 h 214309"/>
              <a:gd name="connsiteX943" fmla="*/ 1379866 w 2686928"/>
              <a:gd name="connsiteY943" fmla="*/ 159512 h 214309"/>
              <a:gd name="connsiteX944" fmla="*/ 1381021 w 2686928"/>
              <a:gd name="connsiteY944" fmla="*/ 159512 h 214309"/>
              <a:gd name="connsiteX945" fmla="*/ 1382821 w 2686928"/>
              <a:gd name="connsiteY945" fmla="*/ 159512 h 214309"/>
              <a:gd name="connsiteX946" fmla="*/ 1383745 w 2686928"/>
              <a:gd name="connsiteY946" fmla="*/ 160205 h 214309"/>
              <a:gd name="connsiteX947" fmla="*/ 1383745 w 2686928"/>
              <a:gd name="connsiteY947" fmla="*/ 160898 h 214309"/>
              <a:gd name="connsiteX948" fmla="*/ 1382267 w 2686928"/>
              <a:gd name="connsiteY948" fmla="*/ 161636 h 214309"/>
              <a:gd name="connsiteX949" fmla="*/ 1379312 w 2686928"/>
              <a:gd name="connsiteY949" fmla="*/ 160759 h 214309"/>
              <a:gd name="connsiteX950" fmla="*/ 1378943 w 2686928"/>
              <a:gd name="connsiteY950" fmla="*/ 160159 h 214309"/>
              <a:gd name="connsiteX951" fmla="*/ 1379913 w 2686928"/>
              <a:gd name="connsiteY951" fmla="*/ 159466 h 214309"/>
              <a:gd name="connsiteX952" fmla="*/ 1379866 w 2686928"/>
              <a:gd name="connsiteY952" fmla="*/ 159512 h 214309"/>
              <a:gd name="connsiteX953" fmla="*/ 1361628 w 2686928"/>
              <a:gd name="connsiteY953" fmla="*/ 24134 h 214309"/>
              <a:gd name="connsiteX954" fmla="*/ 1359827 w 2686928"/>
              <a:gd name="connsiteY954" fmla="*/ 23718 h 214309"/>
              <a:gd name="connsiteX955" fmla="*/ 1361443 w 2686928"/>
              <a:gd name="connsiteY955" fmla="*/ 22748 h 214309"/>
              <a:gd name="connsiteX956" fmla="*/ 1362690 w 2686928"/>
              <a:gd name="connsiteY956" fmla="*/ 23349 h 214309"/>
              <a:gd name="connsiteX957" fmla="*/ 1367908 w 2686928"/>
              <a:gd name="connsiteY957" fmla="*/ 22702 h 214309"/>
              <a:gd name="connsiteX958" fmla="*/ 1367169 w 2686928"/>
              <a:gd name="connsiteY958" fmla="*/ 22379 h 214309"/>
              <a:gd name="connsiteX959" fmla="*/ 1371648 w 2686928"/>
              <a:gd name="connsiteY959" fmla="*/ 20394 h 214309"/>
              <a:gd name="connsiteX960" fmla="*/ 1372617 w 2686928"/>
              <a:gd name="connsiteY960" fmla="*/ 20624 h 214309"/>
              <a:gd name="connsiteX961" fmla="*/ 1373079 w 2686928"/>
              <a:gd name="connsiteY961" fmla="*/ 21825 h 214309"/>
              <a:gd name="connsiteX962" fmla="*/ 1370401 w 2686928"/>
              <a:gd name="connsiteY962" fmla="*/ 22979 h 214309"/>
              <a:gd name="connsiteX963" fmla="*/ 1371648 w 2686928"/>
              <a:gd name="connsiteY963" fmla="*/ 23764 h 214309"/>
              <a:gd name="connsiteX964" fmla="*/ 1370724 w 2686928"/>
              <a:gd name="connsiteY964" fmla="*/ 24826 h 214309"/>
              <a:gd name="connsiteX965" fmla="*/ 1370124 w 2686928"/>
              <a:gd name="connsiteY965" fmla="*/ 24826 h 214309"/>
              <a:gd name="connsiteX966" fmla="*/ 1369524 w 2686928"/>
              <a:gd name="connsiteY966" fmla="*/ 24826 h 214309"/>
              <a:gd name="connsiteX967" fmla="*/ 1365830 w 2686928"/>
              <a:gd name="connsiteY967" fmla="*/ 24087 h 214309"/>
              <a:gd name="connsiteX968" fmla="*/ 1361628 w 2686928"/>
              <a:gd name="connsiteY968" fmla="*/ 24087 h 214309"/>
              <a:gd name="connsiteX969" fmla="*/ 1361628 w 2686928"/>
              <a:gd name="connsiteY969" fmla="*/ 24134 h 214309"/>
              <a:gd name="connsiteX970" fmla="*/ 1376542 w 2686928"/>
              <a:gd name="connsiteY970" fmla="*/ 93254 h 214309"/>
              <a:gd name="connsiteX971" fmla="*/ 1375711 w 2686928"/>
              <a:gd name="connsiteY971" fmla="*/ 93439 h 214309"/>
              <a:gd name="connsiteX972" fmla="*/ 1370078 w 2686928"/>
              <a:gd name="connsiteY972" fmla="*/ 92146 h 214309"/>
              <a:gd name="connsiteX973" fmla="*/ 1369524 w 2686928"/>
              <a:gd name="connsiteY973" fmla="*/ 91777 h 214309"/>
              <a:gd name="connsiteX974" fmla="*/ 1372017 w 2686928"/>
              <a:gd name="connsiteY974" fmla="*/ 90253 h 214309"/>
              <a:gd name="connsiteX975" fmla="*/ 1372894 w 2686928"/>
              <a:gd name="connsiteY975" fmla="*/ 90299 h 214309"/>
              <a:gd name="connsiteX976" fmla="*/ 1376588 w 2686928"/>
              <a:gd name="connsiteY976" fmla="*/ 92562 h 214309"/>
              <a:gd name="connsiteX977" fmla="*/ 1376588 w 2686928"/>
              <a:gd name="connsiteY977" fmla="*/ 93254 h 214309"/>
              <a:gd name="connsiteX978" fmla="*/ 1376542 w 2686928"/>
              <a:gd name="connsiteY978" fmla="*/ 93254 h 214309"/>
              <a:gd name="connsiteX979" fmla="*/ 1377281 w 2686928"/>
              <a:gd name="connsiteY979" fmla="*/ 176642 h 214309"/>
              <a:gd name="connsiteX980" fmla="*/ 1377373 w 2686928"/>
              <a:gd name="connsiteY980" fmla="*/ 175673 h 214309"/>
              <a:gd name="connsiteX981" fmla="*/ 1378204 w 2686928"/>
              <a:gd name="connsiteY981" fmla="*/ 175211 h 214309"/>
              <a:gd name="connsiteX982" fmla="*/ 1378712 w 2686928"/>
              <a:gd name="connsiteY982" fmla="*/ 175119 h 214309"/>
              <a:gd name="connsiteX983" fmla="*/ 1379774 w 2686928"/>
              <a:gd name="connsiteY983" fmla="*/ 175257 h 214309"/>
              <a:gd name="connsiteX984" fmla="*/ 1381344 w 2686928"/>
              <a:gd name="connsiteY984" fmla="*/ 176227 h 214309"/>
              <a:gd name="connsiteX985" fmla="*/ 1380374 w 2686928"/>
              <a:gd name="connsiteY985" fmla="*/ 177243 h 214309"/>
              <a:gd name="connsiteX986" fmla="*/ 1377281 w 2686928"/>
              <a:gd name="connsiteY986" fmla="*/ 176642 h 214309"/>
              <a:gd name="connsiteX987" fmla="*/ 1386007 w 2686928"/>
              <a:gd name="connsiteY987" fmla="*/ 203885 h 214309"/>
              <a:gd name="connsiteX988" fmla="*/ 1381344 w 2686928"/>
              <a:gd name="connsiteY988" fmla="*/ 204901 h 214309"/>
              <a:gd name="connsiteX989" fmla="*/ 1380143 w 2686928"/>
              <a:gd name="connsiteY989" fmla="*/ 204346 h 214309"/>
              <a:gd name="connsiteX990" fmla="*/ 1380143 w 2686928"/>
              <a:gd name="connsiteY990" fmla="*/ 203515 h 214309"/>
              <a:gd name="connsiteX991" fmla="*/ 1381344 w 2686928"/>
              <a:gd name="connsiteY991" fmla="*/ 202730 h 214309"/>
              <a:gd name="connsiteX992" fmla="*/ 1385500 w 2686928"/>
              <a:gd name="connsiteY992" fmla="*/ 202730 h 214309"/>
              <a:gd name="connsiteX993" fmla="*/ 1386146 w 2686928"/>
              <a:gd name="connsiteY993" fmla="*/ 203192 h 214309"/>
              <a:gd name="connsiteX994" fmla="*/ 1386007 w 2686928"/>
              <a:gd name="connsiteY994" fmla="*/ 203838 h 214309"/>
              <a:gd name="connsiteX995" fmla="*/ 1386007 w 2686928"/>
              <a:gd name="connsiteY995" fmla="*/ 203885 h 214309"/>
              <a:gd name="connsiteX996" fmla="*/ 1385638 w 2686928"/>
              <a:gd name="connsiteY996" fmla="*/ 30182 h 214309"/>
              <a:gd name="connsiteX997" fmla="*/ 1383606 w 2686928"/>
              <a:gd name="connsiteY997" fmla="*/ 29674 h 214309"/>
              <a:gd name="connsiteX998" fmla="*/ 1381713 w 2686928"/>
              <a:gd name="connsiteY998" fmla="*/ 25934 h 214309"/>
              <a:gd name="connsiteX999" fmla="*/ 1382683 w 2686928"/>
              <a:gd name="connsiteY999" fmla="*/ 25057 h 214309"/>
              <a:gd name="connsiteX1000" fmla="*/ 1384715 w 2686928"/>
              <a:gd name="connsiteY1000" fmla="*/ 25288 h 214309"/>
              <a:gd name="connsiteX1001" fmla="*/ 1387162 w 2686928"/>
              <a:gd name="connsiteY1001" fmla="*/ 29305 h 214309"/>
              <a:gd name="connsiteX1002" fmla="*/ 1385638 w 2686928"/>
              <a:gd name="connsiteY1002" fmla="*/ 30228 h 214309"/>
              <a:gd name="connsiteX1003" fmla="*/ 1385638 w 2686928"/>
              <a:gd name="connsiteY1003" fmla="*/ 30182 h 214309"/>
              <a:gd name="connsiteX1004" fmla="*/ 1385222 w 2686928"/>
              <a:gd name="connsiteY1004" fmla="*/ 13237 h 214309"/>
              <a:gd name="connsiteX1005" fmla="*/ 1382960 w 2686928"/>
              <a:gd name="connsiteY1005" fmla="*/ 12129 h 214309"/>
              <a:gd name="connsiteX1006" fmla="*/ 1387162 w 2686928"/>
              <a:gd name="connsiteY1006" fmla="*/ 11251 h 214309"/>
              <a:gd name="connsiteX1007" fmla="*/ 1388501 w 2686928"/>
              <a:gd name="connsiteY1007" fmla="*/ 12821 h 214309"/>
              <a:gd name="connsiteX1008" fmla="*/ 1385222 w 2686928"/>
              <a:gd name="connsiteY1008" fmla="*/ 13237 h 214309"/>
              <a:gd name="connsiteX1009" fmla="*/ 1912424 w 2686928"/>
              <a:gd name="connsiteY1009" fmla="*/ 130562 h 214309"/>
              <a:gd name="connsiteX1010" fmla="*/ 1911270 w 2686928"/>
              <a:gd name="connsiteY1010" fmla="*/ 131162 h 214309"/>
              <a:gd name="connsiteX1011" fmla="*/ 1909100 w 2686928"/>
              <a:gd name="connsiteY1011" fmla="*/ 130562 h 214309"/>
              <a:gd name="connsiteX1012" fmla="*/ 1908592 w 2686928"/>
              <a:gd name="connsiteY1012" fmla="*/ 129361 h 214309"/>
              <a:gd name="connsiteX1013" fmla="*/ 1910855 w 2686928"/>
              <a:gd name="connsiteY1013" fmla="*/ 128346 h 214309"/>
              <a:gd name="connsiteX1014" fmla="*/ 1913071 w 2686928"/>
              <a:gd name="connsiteY1014" fmla="*/ 129408 h 214309"/>
              <a:gd name="connsiteX1015" fmla="*/ 1912424 w 2686928"/>
              <a:gd name="connsiteY1015" fmla="*/ 130608 h 214309"/>
              <a:gd name="connsiteX1016" fmla="*/ 1912424 w 2686928"/>
              <a:gd name="connsiteY1016" fmla="*/ 130562 h 214309"/>
              <a:gd name="connsiteX1017" fmla="*/ 1851892 w 2686928"/>
              <a:gd name="connsiteY1017" fmla="*/ 64489 h 214309"/>
              <a:gd name="connsiteX1018" fmla="*/ 1857202 w 2686928"/>
              <a:gd name="connsiteY1018" fmla="*/ 65551 h 214309"/>
              <a:gd name="connsiteX1019" fmla="*/ 1863204 w 2686928"/>
              <a:gd name="connsiteY1019" fmla="*/ 66474 h 214309"/>
              <a:gd name="connsiteX1020" fmla="*/ 1864866 w 2686928"/>
              <a:gd name="connsiteY1020" fmla="*/ 68136 h 214309"/>
              <a:gd name="connsiteX1021" fmla="*/ 1864174 w 2686928"/>
              <a:gd name="connsiteY1021" fmla="*/ 70168 h 214309"/>
              <a:gd name="connsiteX1022" fmla="*/ 1863019 w 2686928"/>
              <a:gd name="connsiteY1022" fmla="*/ 70399 h 214309"/>
              <a:gd name="connsiteX1023" fmla="*/ 1849814 w 2686928"/>
              <a:gd name="connsiteY1023" fmla="*/ 67213 h 214309"/>
              <a:gd name="connsiteX1024" fmla="*/ 1849029 w 2686928"/>
              <a:gd name="connsiteY1024" fmla="*/ 65320 h 214309"/>
              <a:gd name="connsiteX1025" fmla="*/ 1851892 w 2686928"/>
              <a:gd name="connsiteY1025" fmla="*/ 64442 h 214309"/>
              <a:gd name="connsiteX1026" fmla="*/ 1851892 w 2686928"/>
              <a:gd name="connsiteY1026" fmla="*/ 64489 h 214309"/>
              <a:gd name="connsiteX1027" fmla="*/ 1850460 w 2686928"/>
              <a:gd name="connsiteY1027" fmla="*/ 152910 h 214309"/>
              <a:gd name="connsiteX1028" fmla="*/ 1842934 w 2686928"/>
              <a:gd name="connsiteY1028" fmla="*/ 150463 h 214309"/>
              <a:gd name="connsiteX1029" fmla="*/ 1842934 w 2686928"/>
              <a:gd name="connsiteY1029" fmla="*/ 149908 h 214309"/>
              <a:gd name="connsiteX1030" fmla="*/ 1844042 w 2686928"/>
              <a:gd name="connsiteY1030" fmla="*/ 149678 h 214309"/>
              <a:gd name="connsiteX1031" fmla="*/ 1850460 w 2686928"/>
              <a:gd name="connsiteY1031" fmla="*/ 152910 h 214309"/>
              <a:gd name="connsiteX1032" fmla="*/ 1843442 w 2686928"/>
              <a:gd name="connsiteY1032" fmla="*/ 19424 h 214309"/>
              <a:gd name="connsiteX1033" fmla="*/ 1846582 w 2686928"/>
              <a:gd name="connsiteY1033" fmla="*/ 19424 h 214309"/>
              <a:gd name="connsiteX1034" fmla="*/ 1846859 w 2686928"/>
              <a:gd name="connsiteY1034" fmla="*/ 19701 h 214309"/>
              <a:gd name="connsiteX1035" fmla="*/ 1845104 w 2686928"/>
              <a:gd name="connsiteY1035" fmla="*/ 21271 h 214309"/>
              <a:gd name="connsiteX1036" fmla="*/ 1843257 w 2686928"/>
              <a:gd name="connsiteY1036" fmla="*/ 20070 h 214309"/>
              <a:gd name="connsiteX1037" fmla="*/ 1843442 w 2686928"/>
              <a:gd name="connsiteY1037" fmla="*/ 19470 h 214309"/>
              <a:gd name="connsiteX1038" fmla="*/ 1843442 w 2686928"/>
              <a:gd name="connsiteY1038" fmla="*/ 19424 h 214309"/>
              <a:gd name="connsiteX1039" fmla="*/ 1843811 w 2686928"/>
              <a:gd name="connsiteY1039" fmla="*/ 50960 h 214309"/>
              <a:gd name="connsiteX1040" fmla="*/ 1846120 w 2686928"/>
              <a:gd name="connsiteY1040" fmla="*/ 51237 h 214309"/>
              <a:gd name="connsiteX1041" fmla="*/ 1848567 w 2686928"/>
              <a:gd name="connsiteY1041" fmla="*/ 52945 h 214309"/>
              <a:gd name="connsiteX1042" fmla="*/ 1847367 w 2686928"/>
              <a:gd name="connsiteY1042" fmla="*/ 54469 h 214309"/>
              <a:gd name="connsiteX1043" fmla="*/ 1842472 w 2686928"/>
              <a:gd name="connsiteY1043" fmla="*/ 53638 h 214309"/>
              <a:gd name="connsiteX1044" fmla="*/ 1841272 w 2686928"/>
              <a:gd name="connsiteY1044" fmla="*/ 52253 h 214309"/>
              <a:gd name="connsiteX1045" fmla="*/ 1843765 w 2686928"/>
              <a:gd name="connsiteY1045" fmla="*/ 50960 h 214309"/>
              <a:gd name="connsiteX1046" fmla="*/ 1843811 w 2686928"/>
              <a:gd name="connsiteY1046" fmla="*/ 50960 h 214309"/>
              <a:gd name="connsiteX1047" fmla="*/ 1840949 w 2686928"/>
              <a:gd name="connsiteY1047" fmla="*/ 107937 h 214309"/>
              <a:gd name="connsiteX1048" fmla="*/ 1843811 w 2686928"/>
              <a:gd name="connsiteY1048" fmla="*/ 106137 h 214309"/>
              <a:gd name="connsiteX1049" fmla="*/ 1843211 w 2686928"/>
              <a:gd name="connsiteY1049" fmla="*/ 108584 h 214309"/>
              <a:gd name="connsiteX1050" fmla="*/ 1841226 w 2686928"/>
              <a:gd name="connsiteY1050" fmla="*/ 109138 h 214309"/>
              <a:gd name="connsiteX1051" fmla="*/ 1840949 w 2686928"/>
              <a:gd name="connsiteY1051" fmla="*/ 107983 h 214309"/>
              <a:gd name="connsiteX1052" fmla="*/ 1840949 w 2686928"/>
              <a:gd name="connsiteY1052" fmla="*/ 107937 h 214309"/>
              <a:gd name="connsiteX1053" fmla="*/ 1838502 w 2686928"/>
              <a:gd name="connsiteY1053" fmla="*/ 63796 h 214309"/>
              <a:gd name="connsiteX1054" fmla="*/ 1839517 w 2686928"/>
              <a:gd name="connsiteY1054" fmla="*/ 65089 h 214309"/>
              <a:gd name="connsiteX1055" fmla="*/ 1837624 w 2686928"/>
              <a:gd name="connsiteY1055" fmla="*/ 66520 h 214309"/>
              <a:gd name="connsiteX1056" fmla="*/ 1834946 w 2686928"/>
              <a:gd name="connsiteY1056" fmla="*/ 65689 h 214309"/>
              <a:gd name="connsiteX1057" fmla="*/ 1834115 w 2686928"/>
              <a:gd name="connsiteY1057" fmla="*/ 63196 h 214309"/>
              <a:gd name="connsiteX1058" fmla="*/ 1838502 w 2686928"/>
              <a:gd name="connsiteY1058" fmla="*/ 63796 h 214309"/>
              <a:gd name="connsiteX1059" fmla="*/ 1840210 w 2686928"/>
              <a:gd name="connsiteY1059" fmla="*/ 143490 h 214309"/>
              <a:gd name="connsiteX1060" fmla="*/ 1839794 w 2686928"/>
              <a:gd name="connsiteY1060" fmla="*/ 144044 h 214309"/>
              <a:gd name="connsiteX1061" fmla="*/ 1838640 w 2686928"/>
              <a:gd name="connsiteY1061" fmla="*/ 144275 h 214309"/>
              <a:gd name="connsiteX1062" fmla="*/ 1827466 w 2686928"/>
              <a:gd name="connsiteY1062" fmla="*/ 140813 h 214309"/>
              <a:gd name="connsiteX1063" fmla="*/ 1827466 w 2686928"/>
              <a:gd name="connsiteY1063" fmla="*/ 139473 h 214309"/>
              <a:gd name="connsiteX1064" fmla="*/ 1831576 w 2686928"/>
              <a:gd name="connsiteY1064" fmla="*/ 138365 h 214309"/>
              <a:gd name="connsiteX1065" fmla="*/ 1840256 w 2686928"/>
              <a:gd name="connsiteY1065" fmla="*/ 143490 h 214309"/>
              <a:gd name="connsiteX1066" fmla="*/ 1840210 w 2686928"/>
              <a:gd name="connsiteY1066" fmla="*/ 143490 h 214309"/>
              <a:gd name="connsiteX1067" fmla="*/ 1811398 w 2686928"/>
              <a:gd name="connsiteY1067" fmla="*/ 63611 h 214309"/>
              <a:gd name="connsiteX1068" fmla="*/ 1812552 w 2686928"/>
              <a:gd name="connsiteY1068" fmla="*/ 65135 h 214309"/>
              <a:gd name="connsiteX1069" fmla="*/ 1810429 w 2686928"/>
              <a:gd name="connsiteY1069" fmla="*/ 65320 h 214309"/>
              <a:gd name="connsiteX1070" fmla="*/ 1809551 w 2686928"/>
              <a:gd name="connsiteY1070" fmla="*/ 64212 h 214309"/>
              <a:gd name="connsiteX1071" fmla="*/ 1811398 w 2686928"/>
              <a:gd name="connsiteY1071" fmla="*/ 63611 h 214309"/>
              <a:gd name="connsiteX1072" fmla="*/ 1795376 w 2686928"/>
              <a:gd name="connsiteY1072" fmla="*/ 26396 h 214309"/>
              <a:gd name="connsiteX1073" fmla="*/ 1797131 w 2686928"/>
              <a:gd name="connsiteY1073" fmla="*/ 25611 h 214309"/>
              <a:gd name="connsiteX1074" fmla="*/ 1801748 w 2686928"/>
              <a:gd name="connsiteY1074" fmla="*/ 25657 h 214309"/>
              <a:gd name="connsiteX1075" fmla="*/ 1802117 w 2686928"/>
              <a:gd name="connsiteY1075" fmla="*/ 25888 h 214309"/>
              <a:gd name="connsiteX1076" fmla="*/ 1801840 w 2686928"/>
              <a:gd name="connsiteY1076" fmla="*/ 26119 h 214309"/>
              <a:gd name="connsiteX1077" fmla="*/ 1799485 w 2686928"/>
              <a:gd name="connsiteY1077" fmla="*/ 26996 h 214309"/>
              <a:gd name="connsiteX1078" fmla="*/ 1797131 w 2686928"/>
              <a:gd name="connsiteY1078" fmla="*/ 26996 h 214309"/>
              <a:gd name="connsiteX1079" fmla="*/ 1795422 w 2686928"/>
              <a:gd name="connsiteY1079" fmla="*/ 26904 h 214309"/>
              <a:gd name="connsiteX1080" fmla="*/ 1795053 w 2686928"/>
              <a:gd name="connsiteY1080" fmla="*/ 26673 h 214309"/>
              <a:gd name="connsiteX1081" fmla="*/ 1795376 w 2686928"/>
              <a:gd name="connsiteY1081" fmla="*/ 26442 h 214309"/>
              <a:gd name="connsiteX1082" fmla="*/ 1795376 w 2686928"/>
              <a:gd name="connsiteY1082" fmla="*/ 26396 h 214309"/>
              <a:gd name="connsiteX1083" fmla="*/ 1798147 w 2686928"/>
              <a:gd name="connsiteY1083" fmla="*/ 50221 h 214309"/>
              <a:gd name="connsiteX1084" fmla="*/ 1796207 w 2686928"/>
              <a:gd name="connsiteY1084" fmla="*/ 53269 h 214309"/>
              <a:gd name="connsiteX1085" fmla="*/ 1794176 w 2686928"/>
              <a:gd name="connsiteY1085" fmla="*/ 53269 h 214309"/>
              <a:gd name="connsiteX1086" fmla="*/ 1793575 w 2686928"/>
              <a:gd name="connsiteY1086" fmla="*/ 52068 h 214309"/>
              <a:gd name="connsiteX1087" fmla="*/ 1798147 w 2686928"/>
              <a:gd name="connsiteY1087" fmla="*/ 50175 h 214309"/>
              <a:gd name="connsiteX1088" fmla="*/ 1798147 w 2686928"/>
              <a:gd name="connsiteY1088" fmla="*/ 50221 h 214309"/>
              <a:gd name="connsiteX1089" fmla="*/ 1784710 w 2686928"/>
              <a:gd name="connsiteY1089" fmla="*/ 29120 h 214309"/>
              <a:gd name="connsiteX1090" fmla="*/ 1786926 w 2686928"/>
              <a:gd name="connsiteY1090" fmla="*/ 28658 h 214309"/>
              <a:gd name="connsiteX1091" fmla="*/ 1786880 w 2686928"/>
              <a:gd name="connsiteY1091" fmla="*/ 28520 h 214309"/>
              <a:gd name="connsiteX1092" fmla="*/ 1787203 w 2686928"/>
              <a:gd name="connsiteY1092" fmla="*/ 28520 h 214309"/>
              <a:gd name="connsiteX1093" fmla="*/ 1793714 w 2686928"/>
              <a:gd name="connsiteY1093" fmla="*/ 27827 h 214309"/>
              <a:gd name="connsiteX1094" fmla="*/ 1795376 w 2686928"/>
              <a:gd name="connsiteY1094" fmla="*/ 28612 h 214309"/>
              <a:gd name="connsiteX1095" fmla="*/ 1794314 w 2686928"/>
              <a:gd name="connsiteY1095" fmla="*/ 28935 h 214309"/>
              <a:gd name="connsiteX1096" fmla="*/ 1787157 w 2686928"/>
              <a:gd name="connsiteY1096" fmla="*/ 28520 h 214309"/>
              <a:gd name="connsiteX1097" fmla="*/ 1786973 w 2686928"/>
              <a:gd name="connsiteY1097" fmla="*/ 28612 h 214309"/>
              <a:gd name="connsiteX1098" fmla="*/ 1786926 w 2686928"/>
              <a:gd name="connsiteY1098" fmla="*/ 28612 h 214309"/>
              <a:gd name="connsiteX1099" fmla="*/ 1788681 w 2686928"/>
              <a:gd name="connsiteY1099" fmla="*/ 31706 h 214309"/>
              <a:gd name="connsiteX1100" fmla="*/ 1788450 w 2686928"/>
              <a:gd name="connsiteY1100" fmla="*/ 32768 h 214309"/>
              <a:gd name="connsiteX1101" fmla="*/ 1787250 w 2686928"/>
              <a:gd name="connsiteY1101" fmla="*/ 32768 h 214309"/>
              <a:gd name="connsiteX1102" fmla="*/ 1784895 w 2686928"/>
              <a:gd name="connsiteY1102" fmla="*/ 32260 h 214309"/>
              <a:gd name="connsiteX1103" fmla="*/ 1784664 w 2686928"/>
              <a:gd name="connsiteY1103" fmla="*/ 29074 h 214309"/>
              <a:gd name="connsiteX1104" fmla="*/ 1784710 w 2686928"/>
              <a:gd name="connsiteY1104" fmla="*/ 29120 h 214309"/>
              <a:gd name="connsiteX1105" fmla="*/ 1779677 w 2686928"/>
              <a:gd name="connsiteY1105" fmla="*/ 55116 h 214309"/>
              <a:gd name="connsiteX1106" fmla="*/ 1773583 w 2686928"/>
              <a:gd name="connsiteY1106" fmla="*/ 54331 h 214309"/>
              <a:gd name="connsiteX1107" fmla="*/ 1772844 w 2686928"/>
              <a:gd name="connsiteY1107" fmla="*/ 53730 h 214309"/>
              <a:gd name="connsiteX1108" fmla="*/ 1773629 w 2686928"/>
              <a:gd name="connsiteY1108" fmla="*/ 52622 h 214309"/>
              <a:gd name="connsiteX1109" fmla="*/ 1786142 w 2686928"/>
              <a:gd name="connsiteY1109" fmla="*/ 51514 h 214309"/>
              <a:gd name="connsiteX1110" fmla="*/ 1788635 w 2686928"/>
              <a:gd name="connsiteY1110" fmla="*/ 51976 h 214309"/>
              <a:gd name="connsiteX1111" fmla="*/ 1787804 w 2686928"/>
              <a:gd name="connsiteY1111" fmla="*/ 53084 h 214309"/>
              <a:gd name="connsiteX1112" fmla="*/ 1779677 w 2686928"/>
              <a:gd name="connsiteY1112" fmla="*/ 55116 h 214309"/>
              <a:gd name="connsiteX1113" fmla="*/ 1782956 w 2686928"/>
              <a:gd name="connsiteY1113" fmla="*/ 86375 h 214309"/>
              <a:gd name="connsiteX1114" fmla="*/ 1782540 w 2686928"/>
              <a:gd name="connsiteY1114" fmla="*/ 87021 h 214309"/>
              <a:gd name="connsiteX1115" fmla="*/ 1779770 w 2686928"/>
              <a:gd name="connsiteY1115" fmla="*/ 87067 h 214309"/>
              <a:gd name="connsiteX1116" fmla="*/ 1779354 w 2686928"/>
              <a:gd name="connsiteY1116" fmla="*/ 86836 h 214309"/>
              <a:gd name="connsiteX1117" fmla="*/ 1781432 w 2686928"/>
              <a:gd name="connsiteY1117" fmla="*/ 85082 h 214309"/>
              <a:gd name="connsiteX1118" fmla="*/ 1782956 w 2686928"/>
              <a:gd name="connsiteY1118" fmla="*/ 86375 h 214309"/>
              <a:gd name="connsiteX1119" fmla="*/ 1773306 w 2686928"/>
              <a:gd name="connsiteY1119" fmla="*/ 40432 h 214309"/>
              <a:gd name="connsiteX1120" fmla="*/ 1775660 w 2686928"/>
              <a:gd name="connsiteY1120" fmla="*/ 41587 h 214309"/>
              <a:gd name="connsiteX1121" fmla="*/ 1773629 w 2686928"/>
              <a:gd name="connsiteY1121" fmla="*/ 42557 h 214309"/>
              <a:gd name="connsiteX1122" fmla="*/ 1771043 w 2686928"/>
              <a:gd name="connsiteY1122" fmla="*/ 41448 h 214309"/>
              <a:gd name="connsiteX1123" fmla="*/ 1773352 w 2686928"/>
              <a:gd name="connsiteY1123" fmla="*/ 40432 h 214309"/>
              <a:gd name="connsiteX1124" fmla="*/ 1773306 w 2686928"/>
              <a:gd name="connsiteY1124" fmla="*/ 40432 h 214309"/>
              <a:gd name="connsiteX1125" fmla="*/ 1748049 w 2686928"/>
              <a:gd name="connsiteY1125" fmla="*/ 50775 h 214309"/>
              <a:gd name="connsiteX1126" fmla="*/ 1750773 w 2686928"/>
              <a:gd name="connsiteY1126" fmla="*/ 52530 h 214309"/>
              <a:gd name="connsiteX1127" fmla="*/ 1748049 w 2686928"/>
              <a:gd name="connsiteY1127" fmla="*/ 53453 h 214309"/>
              <a:gd name="connsiteX1128" fmla="*/ 1745232 w 2686928"/>
              <a:gd name="connsiteY1128" fmla="*/ 52022 h 214309"/>
              <a:gd name="connsiteX1129" fmla="*/ 1748049 w 2686928"/>
              <a:gd name="connsiteY1129" fmla="*/ 50775 h 214309"/>
              <a:gd name="connsiteX1130" fmla="*/ 1735859 w 2686928"/>
              <a:gd name="connsiteY1130" fmla="*/ 63103 h 214309"/>
              <a:gd name="connsiteX1131" fmla="*/ 1738122 w 2686928"/>
              <a:gd name="connsiteY1131" fmla="*/ 64119 h 214309"/>
              <a:gd name="connsiteX1132" fmla="*/ 1737660 w 2686928"/>
              <a:gd name="connsiteY1132" fmla="*/ 64535 h 214309"/>
              <a:gd name="connsiteX1133" fmla="*/ 1735905 w 2686928"/>
              <a:gd name="connsiteY1133" fmla="*/ 64535 h 214309"/>
              <a:gd name="connsiteX1134" fmla="*/ 1735305 w 2686928"/>
              <a:gd name="connsiteY1134" fmla="*/ 64535 h 214309"/>
              <a:gd name="connsiteX1135" fmla="*/ 1733505 w 2686928"/>
              <a:gd name="connsiteY1135" fmla="*/ 63658 h 214309"/>
              <a:gd name="connsiteX1136" fmla="*/ 1735859 w 2686928"/>
              <a:gd name="connsiteY1136" fmla="*/ 63103 h 214309"/>
              <a:gd name="connsiteX1137" fmla="*/ 1728287 w 2686928"/>
              <a:gd name="connsiteY1137" fmla="*/ 9820 h 214309"/>
              <a:gd name="connsiteX1138" fmla="*/ 1730826 w 2686928"/>
              <a:gd name="connsiteY1138" fmla="*/ 8527 h 214309"/>
              <a:gd name="connsiteX1139" fmla="*/ 1732304 w 2686928"/>
              <a:gd name="connsiteY1139" fmla="*/ 9266 h 214309"/>
              <a:gd name="connsiteX1140" fmla="*/ 1732304 w 2686928"/>
              <a:gd name="connsiteY1140" fmla="*/ 9958 h 214309"/>
              <a:gd name="connsiteX1141" fmla="*/ 1732304 w 2686928"/>
              <a:gd name="connsiteY1141" fmla="*/ 10651 h 214309"/>
              <a:gd name="connsiteX1142" fmla="*/ 1730873 w 2686928"/>
              <a:gd name="connsiteY1142" fmla="*/ 11390 h 214309"/>
              <a:gd name="connsiteX1143" fmla="*/ 1728287 w 2686928"/>
              <a:gd name="connsiteY1143" fmla="*/ 10836 h 214309"/>
              <a:gd name="connsiteX1144" fmla="*/ 1728287 w 2686928"/>
              <a:gd name="connsiteY1144" fmla="*/ 9820 h 214309"/>
              <a:gd name="connsiteX1145" fmla="*/ 1729487 w 2686928"/>
              <a:gd name="connsiteY1145" fmla="*/ 45512 h 214309"/>
              <a:gd name="connsiteX1146" fmla="*/ 1729903 w 2686928"/>
              <a:gd name="connsiteY1146" fmla="*/ 46804 h 214309"/>
              <a:gd name="connsiteX1147" fmla="*/ 1728980 w 2686928"/>
              <a:gd name="connsiteY1147" fmla="*/ 47497 h 214309"/>
              <a:gd name="connsiteX1148" fmla="*/ 1726763 w 2686928"/>
              <a:gd name="connsiteY1148" fmla="*/ 47497 h 214309"/>
              <a:gd name="connsiteX1149" fmla="*/ 1725517 w 2686928"/>
              <a:gd name="connsiteY1149" fmla="*/ 47358 h 214309"/>
              <a:gd name="connsiteX1150" fmla="*/ 1725101 w 2686928"/>
              <a:gd name="connsiteY1150" fmla="*/ 46804 h 214309"/>
              <a:gd name="connsiteX1151" fmla="*/ 1729487 w 2686928"/>
              <a:gd name="connsiteY1151" fmla="*/ 45465 h 214309"/>
              <a:gd name="connsiteX1152" fmla="*/ 1729487 w 2686928"/>
              <a:gd name="connsiteY1152" fmla="*/ 45512 h 214309"/>
              <a:gd name="connsiteX1153" fmla="*/ 1700583 w 2686928"/>
              <a:gd name="connsiteY1153" fmla="*/ 23533 h 214309"/>
              <a:gd name="connsiteX1154" fmla="*/ 1703446 w 2686928"/>
              <a:gd name="connsiteY1154" fmla="*/ 23533 h 214309"/>
              <a:gd name="connsiteX1155" fmla="*/ 1706170 w 2686928"/>
              <a:gd name="connsiteY1155" fmla="*/ 25611 h 214309"/>
              <a:gd name="connsiteX1156" fmla="*/ 1701968 w 2686928"/>
              <a:gd name="connsiteY1156" fmla="*/ 26165 h 214309"/>
              <a:gd name="connsiteX1157" fmla="*/ 1700583 w 2686928"/>
              <a:gd name="connsiteY1157" fmla="*/ 23533 h 214309"/>
              <a:gd name="connsiteX1158" fmla="*/ 1702199 w 2686928"/>
              <a:gd name="connsiteY1158" fmla="*/ 36969 h 214309"/>
              <a:gd name="connsiteX1159" fmla="*/ 1702199 w 2686928"/>
              <a:gd name="connsiteY1159" fmla="*/ 36969 h 214309"/>
              <a:gd name="connsiteX1160" fmla="*/ 1702430 w 2686928"/>
              <a:gd name="connsiteY1160" fmla="*/ 36924 h 214309"/>
              <a:gd name="connsiteX1161" fmla="*/ 1702430 w 2686928"/>
              <a:gd name="connsiteY1161" fmla="*/ 37016 h 214309"/>
              <a:gd name="connsiteX1162" fmla="*/ 1705385 w 2686928"/>
              <a:gd name="connsiteY1162" fmla="*/ 37847 h 214309"/>
              <a:gd name="connsiteX1163" fmla="*/ 1701876 w 2686928"/>
              <a:gd name="connsiteY1163" fmla="*/ 39740 h 214309"/>
              <a:gd name="connsiteX1164" fmla="*/ 1701876 w 2686928"/>
              <a:gd name="connsiteY1164" fmla="*/ 39878 h 214309"/>
              <a:gd name="connsiteX1165" fmla="*/ 1701045 w 2686928"/>
              <a:gd name="connsiteY1165" fmla="*/ 40294 h 214309"/>
              <a:gd name="connsiteX1166" fmla="*/ 1701738 w 2686928"/>
              <a:gd name="connsiteY1166" fmla="*/ 39786 h 214309"/>
              <a:gd name="connsiteX1167" fmla="*/ 1701922 w 2686928"/>
              <a:gd name="connsiteY1167" fmla="*/ 39786 h 214309"/>
              <a:gd name="connsiteX1168" fmla="*/ 1702476 w 2686928"/>
              <a:gd name="connsiteY1168" fmla="*/ 37062 h 214309"/>
              <a:gd name="connsiteX1169" fmla="*/ 1702338 w 2686928"/>
              <a:gd name="connsiteY1169" fmla="*/ 37062 h 214309"/>
              <a:gd name="connsiteX1170" fmla="*/ 1702199 w 2686928"/>
              <a:gd name="connsiteY1170" fmla="*/ 36969 h 214309"/>
              <a:gd name="connsiteX1171" fmla="*/ 1650670 w 2686928"/>
              <a:gd name="connsiteY1171" fmla="*/ 16146 h 214309"/>
              <a:gd name="connsiteX1172" fmla="*/ 1649839 w 2686928"/>
              <a:gd name="connsiteY1172" fmla="*/ 15684 h 214309"/>
              <a:gd name="connsiteX1173" fmla="*/ 1650855 w 2686928"/>
              <a:gd name="connsiteY1173" fmla="*/ 16053 h 214309"/>
              <a:gd name="connsiteX1174" fmla="*/ 1650855 w 2686928"/>
              <a:gd name="connsiteY1174" fmla="*/ 16100 h 214309"/>
              <a:gd name="connsiteX1175" fmla="*/ 1661429 w 2686928"/>
              <a:gd name="connsiteY1175" fmla="*/ 17946 h 214309"/>
              <a:gd name="connsiteX1176" fmla="*/ 1665769 w 2686928"/>
              <a:gd name="connsiteY1176" fmla="*/ 20394 h 214309"/>
              <a:gd name="connsiteX1177" fmla="*/ 1657504 w 2686928"/>
              <a:gd name="connsiteY1177" fmla="*/ 21548 h 214309"/>
              <a:gd name="connsiteX1178" fmla="*/ 1652009 w 2686928"/>
              <a:gd name="connsiteY1178" fmla="*/ 19840 h 214309"/>
              <a:gd name="connsiteX1179" fmla="*/ 1650855 w 2686928"/>
              <a:gd name="connsiteY1179" fmla="*/ 16146 h 214309"/>
              <a:gd name="connsiteX1180" fmla="*/ 1650717 w 2686928"/>
              <a:gd name="connsiteY1180" fmla="*/ 16146 h 214309"/>
              <a:gd name="connsiteX1181" fmla="*/ 1650670 w 2686928"/>
              <a:gd name="connsiteY1181" fmla="*/ 16146 h 214309"/>
              <a:gd name="connsiteX1182" fmla="*/ 1665954 w 2686928"/>
              <a:gd name="connsiteY1182" fmla="*/ 98564 h 214309"/>
              <a:gd name="connsiteX1183" fmla="*/ 1667293 w 2686928"/>
              <a:gd name="connsiteY1183" fmla="*/ 98980 h 214309"/>
              <a:gd name="connsiteX1184" fmla="*/ 1665584 w 2686928"/>
              <a:gd name="connsiteY1184" fmla="*/ 101196 h 214309"/>
              <a:gd name="connsiteX1185" fmla="*/ 1664060 w 2686928"/>
              <a:gd name="connsiteY1185" fmla="*/ 101289 h 214309"/>
              <a:gd name="connsiteX1186" fmla="*/ 1663553 w 2686928"/>
              <a:gd name="connsiteY1186" fmla="*/ 100411 h 214309"/>
              <a:gd name="connsiteX1187" fmla="*/ 1664707 w 2686928"/>
              <a:gd name="connsiteY1187" fmla="*/ 98934 h 214309"/>
              <a:gd name="connsiteX1188" fmla="*/ 1665861 w 2686928"/>
              <a:gd name="connsiteY1188" fmla="*/ 98610 h 214309"/>
              <a:gd name="connsiteX1189" fmla="*/ 1665954 w 2686928"/>
              <a:gd name="connsiteY1189" fmla="*/ 98564 h 214309"/>
              <a:gd name="connsiteX1190" fmla="*/ 1663506 w 2686928"/>
              <a:gd name="connsiteY1190" fmla="*/ 140120 h 214309"/>
              <a:gd name="connsiteX1191" fmla="*/ 1663553 w 2686928"/>
              <a:gd name="connsiteY1191" fmla="*/ 141135 h 214309"/>
              <a:gd name="connsiteX1192" fmla="*/ 1662537 w 2686928"/>
              <a:gd name="connsiteY1192" fmla="*/ 141782 h 214309"/>
              <a:gd name="connsiteX1193" fmla="*/ 1661521 w 2686928"/>
              <a:gd name="connsiteY1193" fmla="*/ 141644 h 214309"/>
              <a:gd name="connsiteX1194" fmla="*/ 1659074 w 2686928"/>
              <a:gd name="connsiteY1194" fmla="*/ 140212 h 214309"/>
              <a:gd name="connsiteX1195" fmla="*/ 1658704 w 2686928"/>
              <a:gd name="connsiteY1195" fmla="*/ 139566 h 214309"/>
              <a:gd name="connsiteX1196" fmla="*/ 1658704 w 2686928"/>
              <a:gd name="connsiteY1196" fmla="*/ 138642 h 214309"/>
              <a:gd name="connsiteX1197" fmla="*/ 1660136 w 2686928"/>
              <a:gd name="connsiteY1197" fmla="*/ 138319 h 214309"/>
              <a:gd name="connsiteX1198" fmla="*/ 1663460 w 2686928"/>
              <a:gd name="connsiteY1198" fmla="*/ 140166 h 214309"/>
              <a:gd name="connsiteX1199" fmla="*/ 1663506 w 2686928"/>
              <a:gd name="connsiteY1199" fmla="*/ 140120 h 214309"/>
              <a:gd name="connsiteX1200" fmla="*/ 1644206 w 2686928"/>
              <a:gd name="connsiteY1200" fmla="*/ 111723 h 214309"/>
              <a:gd name="connsiteX1201" fmla="*/ 1645037 w 2686928"/>
              <a:gd name="connsiteY1201" fmla="*/ 111446 h 214309"/>
              <a:gd name="connsiteX1202" fmla="*/ 1646653 w 2686928"/>
              <a:gd name="connsiteY1202" fmla="*/ 112739 h 214309"/>
              <a:gd name="connsiteX1203" fmla="*/ 1643975 w 2686928"/>
              <a:gd name="connsiteY1203" fmla="*/ 114124 h 214309"/>
              <a:gd name="connsiteX1204" fmla="*/ 1643098 w 2686928"/>
              <a:gd name="connsiteY1204" fmla="*/ 113801 h 214309"/>
              <a:gd name="connsiteX1205" fmla="*/ 1643098 w 2686928"/>
              <a:gd name="connsiteY1205" fmla="*/ 113109 h 214309"/>
              <a:gd name="connsiteX1206" fmla="*/ 1644252 w 2686928"/>
              <a:gd name="connsiteY1206" fmla="*/ 111723 h 214309"/>
              <a:gd name="connsiteX1207" fmla="*/ 1644206 w 2686928"/>
              <a:gd name="connsiteY1207" fmla="*/ 111723 h 214309"/>
              <a:gd name="connsiteX1208" fmla="*/ 1627769 w 2686928"/>
              <a:gd name="connsiteY1208" fmla="*/ 17438 h 214309"/>
              <a:gd name="connsiteX1209" fmla="*/ 1628969 w 2686928"/>
              <a:gd name="connsiteY1209" fmla="*/ 17485 h 214309"/>
              <a:gd name="connsiteX1210" fmla="*/ 1629662 w 2686928"/>
              <a:gd name="connsiteY1210" fmla="*/ 18685 h 214309"/>
              <a:gd name="connsiteX1211" fmla="*/ 1627815 w 2686928"/>
              <a:gd name="connsiteY1211" fmla="*/ 22702 h 214309"/>
              <a:gd name="connsiteX1212" fmla="*/ 1620473 w 2686928"/>
              <a:gd name="connsiteY1212" fmla="*/ 21686 h 214309"/>
              <a:gd name="connsiteX1213" fmla="*/ 1619504 w 2686928"/>
              <a:gd name="connsiteY1213" fmla="*/ 20717 h 214309"/>
              <a:gd name="connsiteX1214" fmla="*/ 1627722 w 2686928"/>
              <a:gd name="connsiteY1214" fmla="*/ 17438 h 214309"/>
              <a:gd name="connsiteX1215" fmla="*/ 1627769 w 2686928"/>
              <a:gd name="connsiteY1215" fmla="*/ 17438 h 214309"/>
              <a:gd name="connsiteX1216" fmla="*/ 1605975 w 2686928"/>
              <a:gd name="connsiteY1216" fmla="*/ 34338 h 214309"/>
              <a:gd name="connsiteX1217" fmla="*/ 1608653 w 2686928"/>
              <a:gd name="connsiteY1217" fmla="*/ 37062 h 214309"/>
              <a:gd name="connsiteX1218" fmla="*/ 1608884 w 2686928"/>
              <a:gd name="connsiteY1218" fmla="*/ 37062 h 214309"/>
              <a:gd name="connsiteX1219" fmla="*/ 1608884 w 2686928"/>
              <a:gd name="connsiteY1219" fmla="*/ 37247 h 214309"/>
              <a:gd name="connsiteX1220" fmla="*/ 1608699 w 2686928"/>
              <a:gd name="connsiteY1220" fmla="*/ 37108 h 214309"/>
              <a:gd name="connsiteX1221" fmla="*/ 1608699 w 2686928"/>
              <a:gd name="connsiteY1221" fmla="*/ 37016 h 214309"/>
              <a:gd name="connsiteX1222" fmla="*/ 1604082 w 2686928"/>
              <a:gd name="connsiteY1222" fmla="*/ 36231 h 214309"/>
              <a:gd name="connsiteX1223" fmla="*/ 1602651 w 2686928"/>
              <a:gd name="connsiteY1223" fmla="*/ 34615 h 214309"/>
              <a:gd name="connsiteX1224" fmla="*/ 1606021 w 2686928"/>
              <a:gd name="connsiteY1224" fmla="*/ 34292 h 214309"/>
              <a:gd name="connsiteX1225" fmla="*/ 1605975 w 2686928"/>
              <a:gd name="connsiteY1225" fmla="*/ 34338 h 214309"/>
              <a:gd name="connsiteX1226" fmla="*/ 1601034 w 2686928"/>
              <a:gd name="connsiteY1226" fmla="*/ 56593 h 214309"/>
              <a:gd name="connsiteX1227" fmla="*/ 1598264 w 2686928"/>
              <a:gd name="connsiteY1227" fmla="*/ 57424 h 214309"/>
              <a:gd name="connsiteX1228" fmla="*/ 1597479 w 2686928"/>
              <a:gd name="connsiteY1228" fmla="*/ 55947 h 214309"/>
              <a:gd name="connsiteX1229" fmla="*/ 1600250 w 2686928"/>
              <a:gd name="connsiteY1229" fmla="*/ 54885 h 214309"/>
              <a:gd name="connsiteX1230" fmla="*/ 1601034 w 2686928"/>
              <a:gd name="connsiteY1230" fmla="*/ 56593 h 214309"/>
              <a:gd name="connsiteX1231" fmla="*/ 1595632 w 2686928"/>
              <a:gd name="connsiteY1231" fmla="*/ 31013 h 214309"/>
              <a:gd name="connsiteX1232" fmla="*/ 1598357 w 2686928"/>
              <a:gd name="connsiteY1232" fmla="*/ 31706 h 214309"/>
              <a:gd name="connsiteX1233" fmla="*/ 1596279 w 2686928"/>
              <a:gd name="connsiteY1233" fmla="*/ 33922 h 214309"/>
              <a:gd name="connsiteX1234" fmla="*/ 1594339 w 2686928"/>
              <a:gd name="connsiteY1234" fmla="*/ 32583 h 214309"/>
              <a:gd name="connsiteX1235" fmla="*/ 1595632 w 2686928"/>
              <a:gd name="connsiteY1235" fmla="*/ 31013 h 214309"/>
              <a:gd name="connsiteX1236" fmla="*/ 1593047 w 2686928"/>
              <a:gd name="connsiteY1236" fmla="*/ 77325 h 214309"/>
              <a:gd name="connsiteX1237" fmla="*/ 1595863 w 2686928"/>
              <a:gd name="connsiteY1237" fmla="*/ 77556 h 214309"/>
              <a:gd name="connsiteX1238" fmla="*/ 1599603 w 2686928"/>
              <a:gd name="connsiteY1238" fmla="*/ 79818 h 214309"/>
              <a:gd name="connsiteX1239" fmla="*/ 1599603 w 2686928"/>
              <a:gd name="connsiteY1239" fmla="*/ 80511 h 214309"/>
              <a:gd name="connsiteX1240" fmla="*/ 1599003 w 2686928"/>
              <a:gd name="connsiteY1240" fmla="*/ 80880 h 214309"/>
              <a:gd name="connsiteX1241" fmla="*/ 1597525 w 2686928"/>
              <a:gd name="connsiteY1241" fmla="*/ 80003 h 214309"/>
              <a:gd name="connsiteX1242" fmla="*/ 1593000 w 2686928"/>
              <a:gd name="connsiteY1242" fmla="*/ 78710 h 214309"/>
              <a:gd name="connsiteX1243" fmla="*/ 1592400 w 2686928"/>
              <a:gd name="connsiteY1243" fmla="*/ 77879 h 214309"/>
              <a:gd name="connsiteX1244" fmla="*/ 1593000 w 2686928"/>
              <a:gd name="connsiteY1244" fmla="*/ 77371 h 214309"/>
              <a:gd name="connsiteX1245" fmla="*/ 1593047 w 2686928"/>
              <a:gd name="connsiteY1245" fmla="*/ 77325 h 214309"/>
              <a:gd name="connsiteX1246" fmla="*/ 1593601 w 2686928"/>
              <a:gd name="connsiteY1246" fmla="*/ 118188 h 214309"/>
              <a:gd name="connsiteX1247" fmla="*/ 1595171 w 2686928"/>
              <a:gd name="connsiteY1247" fmla="*/ 119619 h 214309"/>
              <a:gd name="connsiteX1248" fmla="*/ 1593093 w 2686928"/>
              <a:gd name="connsiteY1248" fmla="*/ 119896 h 214309"/>
              <a:gd name="connsiteX1249" fmla="*/ 1591985 w 2686928"/>
              <a:gd name="connsiteY1249" fmla="*/ 118926 h 214309"/>
              <a:gd name="connsiteX1250" fmla="*/ 1593601 w 2686928"/>
              <a:gd name="connsiteY1250" fmla="*/ 118188 h 214309"/>
              <a:gd name="connsiteX1251" fmla="*/ 1594847 w 2686928"/>
              <a:gd name="connsiteY1251" fmla="*/ 142475 h 214309"/>
              <a:gd name="connsiteX1252" fmla="*/ 1597387 w 2686928"/>
              <a:gd name="connsiteY1252" fmla="*/ 142336 h 214309"/>
              <a:gd name="connsiteX1253" fmla="*/ 1597987 w 2686928"/>
              <a:gd name="connsiteY1253" fmla="*/ 142890 h 214309"/>
              <a:gd name="connsiteX1254" fmla="*/ 1595078 w 2686928"/>
              <a:gd name="connsiteY1254" fmla="*/ 143814 h 214309"/>
              <a:gd name="connsiteX1255" fmla="*/ 1592908 w 2686928"/>
              <a:gd name="connsiteY1255" fmla="*/ 143213 h 214309"/>
              <a:gd name="connsiteX1256" fmla="*/ 1594847 w 2686928"/>
              <a:gd name="connsiteY1256" fmla="*/ 142428 h 214309"/>
              <a:gd name="connsiteX1257" fmla="*/ 1594847 w 2686928"/>
              <a:gd name="connsiteY1257" fmla="*/ 142475 h 214309"/>
              <a:gd name="connsiteX1258" fmla="*/ 1585890 w 2686928"/>
              <a:gd name="connsiteY1258" fmla="*/ 29166 h 214309"/>
              <a:gd name="connsiteX1259" fmla="*/ 1586305 w 2686928"/>
              <a:gd name="connsiteY1259" fmla="*/ 29397 h 214309"/>
              <a:gd name="connsiteX1260" fmla="*/ 1588383 w 2686928"/>
              <a:gd name="connsiteY1260" fmla="*/ 29674 h 214309"/>
              <a:gd name="connsiteX1261" fmla="*/ 1591153 w 2686928"/>
              <a:gd name="connsiteY1261" fmla="*/ 30644 h 214309"/>
              <a:gd name="connsiteX1262" fmla="*/ 1590553 w 2686928"/>
              <a:gd name="connsiteY1262" fmla="*/ 31198 h 214309"/>
              <a:gd name="connsiteX1263" fmla="*/ 1587552 w 2686928"/>
              <a:gd name="connsiteY1263" fmla="*/ 31198 h 214309"/>
              <a:gd name="connsiteX1264" fmla="*/ 1585751 w 2686928"/>
              <a:gd name="connsiteY1264" fmla="*/ 31198 h 214309"/>
              <a:gd name="connsiteX1265" fmla="*/ 1583951 w 2686928"/>
              <a:gd name="connsiteY1265" fmla="*/ 30644 h 214309"/>
              <a:gd name="connsiteX1266" fmla="*/ 1585890 w 2686928"/>
              <a:gd name="connsiteY1266" fmla="*/ 29166 h 214309"/>
              <a:gd name="connsiteX1267" fmla="*/ 1581873 w 2686928"/>
              <a:gd name="connsiteY1267" fmla="*/ 33784 h 214309"/>
              <a:gd name="connsiteX1268" fmla="*/ 1586259 w 2686928"/>
              <a:gd name="connsiteY1268" fmla="*/ 32306 h 214309"/>
              <a:gd name="connsiteX1269" fmla="*/ 1589999 w 2686928"/>
              <a:gd name="connsiteY1269" fmla="*/ 34569 h 214309"/>
              <a:gd name="connsiteX1270" fmla="*/ 1585613 w 2686928"/>
              <a:gd name="connsiteY1270" fmla="*/ 36231 h 214309"/>
              <a:gd name="connsiteX1271" fmla="*/ 1581919 w 2686928"/>
              <a:gd name="connsiteY1271" fmla="*/ 33830 h 214309"/>
              <a:gd name="connsiteX1272" fmla="*/ 1581873 w 2686928"/>
              <a:gd name="connsiteY1272" fmla="*/ 33784 h 214309"/>
              <a:gd name="connsiteX1273" fmla="*/ 1588476 w 2686928"/>
              <a:gd name="connsiteY1273" fmla="*/ 135733 h 214309"/>
              <a:gd name="connsiteX1274" fmla="*/ 1585474 w 2686928"/>
              <a:gd name="connsiteY1274" fmla="*/ 136195 h 214309"/>
              <a:gd name="connsiteX1275" fmla="*/ 1585243 w 2686928"/>
              <a:gd name="connsiteY1275" fmla="*/ 134856 h 214309"/>
              <a:gd name="connsiteX1276" fmla="*/ 1588660 w 2686928"/>
              <a:gd name="connsiteY1276" fmla="*/ 133286 h 214309"/>
              <a:gd name="connsiteX1277" fmla="*/ 1588476 w 2686928"/>
              <a:gd name="connsiteY1277" fmla="*/ 135733 h 214309"/>
              <a:gd name="connsiteX1278" fmla="*/ 1577994 w 2686928"/>
              <a:gd name="connsiteY1278" fmla="*/ 80418 h 214309"/>
              <a:gd name="connsiteX1279" fmla="*/ 1580811 w 2686928"/>
              <a:gd name="connsiteY1279" fmla="*/ 79356 h 214309"/>
              <a:gd name="connsiteX1280" fmla="*/ 1586075 w 2686928"/>
              <a:gd name="connsiteY1280" fmla="*/ 80372 h 214309"/>
              <a:gd name="connsiteX1281" fmla="*/ 1587506 w 2686928"/>
              <a:gd name="connsiteY1281" fmla="*/ 82404 h 214309"/>
              <a:gd name="connsiteX1282" fmla="*/ 1586906 w 2686928"/>
              <a:gd name="connsiteY1282" fmla="*/ 82912 h 214309"/>
              <a:gd name="connsiteX1283" fmla="*/ 1585105 w 2686928"/>
              <a:gd name="connsiteY1283" fmla="*/ 82542 h 214309"/>
              <a:gd name="connsiteX1284" fmla="*/ 1581550 w 2686928"/>
              <a:gd name="connsiteY1284" fmla="*/ 81480 h 214309"/>
              <a:gd name="connsiteX1285" fmla="*/ 1579934 w 2686928"/>
              <a:gd name="connsiteY1285" fmla="*/ 81480 h 214309"/>
              <a:gd name="connsiteX1286" fmla="*/ 1579056 w 2686928"/>
              <a:gd name="connsiteY1286" fmla="*/ 82219 h 214309"/>
              <a:gd name="connsiteX1287" fmla="*/ 1578964 w 2686928"/>
              <a:gd name="connsiteY1287" fmla="*/ 83235 h 214309"/>
              <a:gd name="connsiteX1288" fmla="*/ 1577486 w 2686928"/>
              <a:gd name="connsiteY1288" fmla="*/ 83558 h 214309"/>
              <a:gd name="connsiteX1289" fmla="*/ 1576655 w 2686928"/>
              <a:gd name="connsiteY1289" fmla="*/ 82865 h 214309"/>
              <a:gd name="connsiteX1290" fmla="*/ 1577902 w 2686928"/>
              <a:gd name="connsiteY1290" fmla="*/ 80372 h 214309"/>
              <a:gd name="connsiteX1291" fmla="*/ 1577994 w 2686928"/>
              <a:gd name="connsiteY1291" fmla="*/ 80418 h 214309"/>
              <a:gd name="connsiteX1292" fmla="*/ 1578087 w 2686928"/>
              <a:gd name="connsiteY1292" fmla="*/ 133194 h 214309"/>
              <a:gd name="connsiteX1293" fmla="*/ 1580949 w 2686928"/>
              <a:gd name="connsiteY1293" fmla="*/ 135179 h 214309"/>
              <a:gd name="connsiteX1294" fmla="*/ 1578548 w 2686928"/>
              <a:gd name="connsiteY1294" fmla="*/ 136334 h 214309"/>
              <a:gd name="connsiteX1295" fmla="*/ 1574947 w 2686928"/>
              <a:gd name="connsiteY1295" fmla="*/ 134902 h 214309"/>
              <a:gd name="connsiteX1296" fmla="*/ 1578087 w 2686928"/>
              <a:gd name="connsiteY1296" fmla="*/ 133240 h 214309"/>
              <a:gd name="connsiteX1297" fmla="*/ 1578087 w 2686928"/>
              <a:gd name="connsiteY1297" fmla="*/ 133194 h 214309"/>
              <a:gd name="connsiteX1298" fmla="*/ 1533899 w 2686928"/>
              <a:gd name="connsiteY1298" fmla="*/ 97826 h 214309"/>
              <a:gd name="connsiteX1299" fmla="*/ 1538147 w 2686928"/>
              <a:gd name="connsiteY1299" fmla="*/ 99534 h 214309"/>
              <a:gd name="connsiteX1300" fmla="*/ 1536947 w 2686928"/>
              <a:gd name="connsiteY1300" fmla="*/ 99903 h 214309"/>
              <a:gd name="connsiteX1301" fmla="*/ 1533530 w 2686928"/>
              <a:gd name="connsiteY1301" fmla="*/ 98980 h 214309"/>
              <a:gd name="connsiteX1302" fmla="*/ 1533899 w 2686928"/>
              <a:gd name="connsiteY1302" fmla="*/ 97826 h 214309"/>
              <a:gd name="connsiteX1303" fmla="*/ 1523233 w 2686928"/>
              <a:gd name="connsiteY1303" fmla="*/ 63704 h 214309"/>
              <a:gd name="connsiteX1304" fmla="*/ 1525126 w 2686928"/>
              <a:gd name="connsiteY1304" fmla="*/ 65505 h 214309"/>
              <a:gd name="connsiteX1305" fmla="*/ 1522264 w 2686928"/>
              <a:gd name="connsiteY1305" fmla="*/ 66520 h 214309"/>
              <a:gd name="connsiteX1306" fmla="*/ 1520324 w 2686928"/>
              <a:gd name="connsiteY1306" fmla="*/ 65135 h 214309"/>
              <a:gd name="connsiteX1307" fmla="*/ 1523233 w 2686928"/>
              <a:gd name="connsiteY1307" fmla="*/ 63750 h 214309"/>
              <a:gd name="connsiteX1308" fmla="*/ 1523233 w 2686928"/>
              <a:gd name="connsiteY1308" fmla="*/ 63704 h 214309"/>
              <a:gd name="connsiteX1309" fmla="*/ 1524895 w 2686928"/>
              <a:gd name="connsiteY1309" fmla="*/ 153141 h 214309"/>
              <a:gd name="connsiteX1310" fmla="*/ 1523926 w 2686928"/>
              <a:gd name="connsiteY1310" fmla="*/ 153833 h 214309"/>
              <a:gd name="connsiteX1311" fmla="*/ 1522771 w 2686928"/>
              <a:gd name="connsiteY1311" fmla="*/ 153833 h 214309"/>
              <a:gd name="connsiteX1312" fmla="*/ 1521202 w 2686928"/>
              <a:gd name="connsiteY1312" fmla="*/ 152817 h 214309"/>
              <a:gd name="connsiteX1313" fmla="*/ 1522402 w 2686928"/>
              <a:gd name="connsiteY1313" fmla="*/ 151386 h 214309"/>
              <a:gd name="connsiteX1314" fmla="*/ 1523649 w 2686928"/>
              <a:gd name="connsiteY1314" fmla="*/ 151386 h 214309"/>
              <a:gd name="connsiteX1315" fmla="*/ 1524849 w 2686928"/>
              <a:gd name="connsiteY1315" fmla="*/ 153187 h 214309"/>
              <a:gd name="connsiteX1316" fmla="*/ 1524895 w 2686928"/>
              <a:gd name="connsiteY1316" fmla="*/ 153141 h 214309"/>
              <a:gd name="connsiteX1317" fmla="*/ 1521340 w 2686928"/>
              <a:gd name="connsiteY1317" fmla="*/ 74093 h 214309"/>
              <a:gd name="connsiteX1318" fmla="*/ 1520832 w 2686928"/>
              <a:gd name="connsiteY1318" fmla="*/ 74693 h 214309"/>
              <a:gd name="connsiteX1319" fmla="*/ 1513029 w 2686928"/>
              <a:gd name="connsiteY1319" fmla="*/ 75293 h 214309"/>
              <a:gd name="connsiteX1320" fmla="*/ 1511551 w 2686928"/>
              <a:gd name="connsiteY1320" fmla="*/ 74185 h 214309"/>
              <a:gd name="connsiteX1321" fmla="*/ 1512475 w 2686928"/>
              <a:gd name="connsiteY1321" fmla="*/ 73769 h 214309"/>
              <a:gd name="connsiteX1322" fmla="*/ 1519539 w 2686928"/>
              <a:gd name="connsiteY1322" fmla="*/ 72892 h 214309"/>
              <a:gd name="connsiteX1323" fmla="*/ 1521340 w 2686928"/>
              <a:gd name="connsiteY1323" fmla="*/ 74093 h 214309"/>
              <a:gd name="connsiteX1324" fmla="*/ 1487726 w 2686928"/>
              <a:gd name="connsiteY1324" fmla="*/ 95425 h 214309"/>
              <a:gd name="connsiteX1325" fmla="*/ 1494052 w 2686928"/>
              <a:gd name="connsiteY1325" fmla="*/ 96856 h 214309"/>
              <a:gd name="connsiteX1326" fmla="*/ 1494329 w 2686928"/>
              <a:gd name="connsiteY1326" fmla="*/ 96856 h 214309"/>
              <a:gd name="connsiteX1327" fmla="*/ 1494329 w 2686928"/>
              <a:gd name="connsiteY1327" fmla="*/ 97040 h 214309"/>
              <a:gd name="connsiteX1328" fmla="*/ 1496915 w 2686928"/>
              <a:gd name="connsiteY1328" fmla="*/ 98333 h 214309"/>
              <a:gd name="connsiteX1329" fmla="*/ 1496776 w 2686928"/>
              <a:gd name="connsiteY1329" fmla="*/ 99442 h 214309"/>
              <a:gd name="connsiteX1330" fmla="*/ 1494883 w 2686928"/>
              <a:gd name="connsiteY1330" fmla="*/ 98887 h 214309"/>
              <a:gd name="connsiteX1331" fmla="*/ 1494329 w 2686928"/>
              <a:gd name="connsiteY1331" fmla="*/ 97040 h 214309"/>
              <a:gd name="connsiteX1332" fmla="*/ 1494098 w 2686928"/>
              <a:gd name="connsiteY1332" fmla="*/ 96948 h 214309"/>
              <a:gd name="connsiteX1333" fmla="*/ 1494052 w 2686928"/>
              <a:gd name="connsiteY1333" fmla="*/ 96948 h 214309"/>
              <a:gd name="connsiteX1334" fmla="*/ 1488234 w 2686928"/>
              <a:gd name="connsiteY1334" fmla="*/ 97872 h 214309"/>
              <a:gd name="connsiteX1335" fmla="*/ 1484448 w 2686928"/>
              <a:gd name="connsiteY1335" fmla="*/ 97317 h 214309"/>
              <a:gd name="connsiteX1336" fmla="*/ 1487726 w 2686928"/>
              <a:gd name="connsiteY1336" fmla="*/ 95563 h 214309"/>
              <a:gd name="connsiteX1337" fmla="*/ 1487726 w 2686928"/>
              <a:gd name="connsiteY1337" fmla="*/ 95425 h 214309"/>
              <a:gd name="connsiteX1338" fmla="*/ 1476137 w 2686928"/>
              <a:gd name="connsiteY1338" fmla="*/ 19563 h 214309"/>
              <a:gd name="connsiteX1339" fmla="*/ 1477614 w 2686928"/>
              <a:gd name="connsiteY1339" fmla="*/ 20532 h 214309"/>
              <a:gd name="connsiteX1340" fmla="*/ 1474151 w 2686928"/>
              <a:gd name="connsiteY1340" fmla="*/ 21594 h 214309"/>
              <a:gd name="connsiteX1341" fmla="*/ 1472582 w 2686928"/>
              <a:gd name="connsiteY1341" fmla="*/ 20763 h 214309"/>
              <a:gd name="connsiteX1342" fmla="*/ 1476091 w 2686928"/>
              <a:gd name="connsiteY1342" fmla="*/ 19609 h 214309"/>
              <a:gd name="connsiteX1343" fmla="*/ 1476137 w 2686928"/>
              <a:gd name="connsiteY1343" fmla="*/ 19563 h 214309"/>
              <a:gd name="connsiteX1344" fmla="*/ 1479923 w 2686928"/>
              <a:gd name="connsiteY1344" fmla="*/ 118557 h 214309"/>
              <a:gd name="connsiteX1345" fmla="*/ 1479692 w 2686928"/>
              <a:gd name="connsiteY1345" fmla="*/ 119065 h 214309"/>
              <a:gd name="connsiteX1346" fmla="*/ 1477614 w 2686928"/>
              <a:gd name="connsiteY1346" fmla="*/ 119342 h 214309"/>
              <a:gd name="connsiteX1347" fmla="*/ 1475444 w 2686928"/>
              <a:gd name="connsiteY1347" fmla="*/ 117772 h 214309"/>
              <a:gd name="connsiteX1348" fmla="*/ 1475444 w 2686928"/>
              <a:gd name="connsiteY1348" fmla="*/ 117403 h 214309"/>
              <a:gd name="connsiteX1349" fmla="*/ 1475814 w 2686928"/>
              <a:gd name="connsiteY1349" fmla="*/ 117126 h 214309"/>
              <a:gd name="connsiteX1350" fmla="*/ 1476229 w 2686928"/>
              <a:gd name="connsiteY1350" fmla="*/ 117126 h 214309"/>
              <a:gd name="connsiteX1351" fmla="*/ 1479969 w 2686928"/>
              <a:gd name="connsiteY1351" fmla="*/ 118603 h 214309"/>
              <a:gd name="connsiteX1352" fmla="*/ 1479923 w 2686928"/>
              <a:gd name="connsiteY1352" fmla="*/ 118557 h 214309"/>
              <a:gd name="connsiteX1353" fmla="*/ 1472443 w 2686928"/>
              <a:gd name="connsiteY1353" fmla="*/ 51791 h 214309"/>
              <a:gd name="connsiteX1354" fmla="*/ 1474198 w 2686928"/>
              <a:gd name="connsiteY1354" fmla="*/ 51791 h 214309"/>
              <a:gd name="connsiteX1355" fmla="*/ 1474798 w 2686928"/>
              <a:gd name="connsiteY1355" fmla="*/ 51791 h 214309"/>
              <a:gd name="connsiteX1356" fmla="*/ 1476599 w 2686928"/>
              <a:gd name="connsiteY1356" fmla="*/ 52668 h 214309"/>
              <a:gd name="connsiteX1357" fmla="*/ 1474244 w 2686928"/>
              <a:gd name="connsiteY1357" fmla="*/ 53222 h 214309"/>
              <a:gd name="connsiteX1358" fmla="*/ 1471981 w 2686928"/>
              <a:gd name="connsiteY1358" fmla="*/ 52207 h 214309"/>
              <a:gd name="connsiteX1359" fmla="*/ 1472443 w 2686928"/>
              <a:gd name="connsiteY1359" fmla="*/ 51791 h 214309"/>
              <a:gd name="connsiteX1360" fmla="*/ 1468380 w 2686928"/>
              <a:gd name="connsiteY1360" fmla="*/ 120081 h 214309"/>
              <a:gd name="connsiteX1361" fmla="*/ 1469349 w 2686928"/>
              <a:gd name="connsiteY1361" fmla="*/ 119850 h 214309"/>
              <a:gd name="connsiteX1362" fmla="*/ 1471566 w 2686928"/>
              <a:gd name="connsiteY1362" fmla="*/ 120773 h 214309"/>
              <a:gd name="connsiteX1363" fmla="*/ 1470088 w 2686928"/>
              <a:gd name="connsiteY1363" fmla="*/ 121974 h 214309"/>
              <a:gd name="connsiteX1364" fmla="*/ 1468380 w 2686928"/>
              <a:gd name="connsiteY1364" fmla="*/ 120081 h 214309"/>
              <a:gd name="connsiteX1365" fmla="*/ 1454343 w 2686928"/>
              <a:gd name="connsiteY1365" fmla="*/ 82958 h 214309"/>
              <a:gd name="connsiteX1366" fmla="*/ 1455959 w 2686928"/>
              <a:gd name="connsiteY1366" fmla="*/ 84020 h 214309"/>
              <a:gd name="connsiteX1367" fmla="*/ 1454343 w 2686928"/>
              <a:gd name="connsiteY1367" fmla="*/ 84989 h 214309"/>
              <a:gd name="connsiteX1368" fmla="*/ 1452773 w 2686928"/>
              <a:gd name="connsiteY1368" fmla="*/ 83835 h 214309"/>
              <a:gd name="connsiteX1369" fmla="*/ 1454343 w 2686928"/>
              <a:gd name="connsiteY1369" fmla="*/ 82912 h 214309"/>
              <a:gd name="connsiteX1370" fmla="*/ 1454343 w 2686928"/>
              <a:gd name="connsiteY1370" fmla="*/ 82958 h 214309"/>
              <a:gd name="connsiteX1371" fmla="*/ 1449264 w 2686928"/>
              <a:gd name="connsiteY1371" fmla="*/ 38309 h 214309"/>
              <a:gd name="connsiteX1372" fmla="*/ 1451942 w 2686928"/>
              <a:gd name="connsiteY1372" fmla="*/ 37893 h 214309"/>
              <a:gd name="connsiteX1373" fmla="*/ 1451711 w 2686928"/>
              <a:gd name="connsiteY1373" fmla="*/ 39740 h 214309"/>
              <a:gd name="connsiteX1374" fmla="*/ 1448803 w 2686928"/>
              <a:gd name="connsiteY1374" fmla="*/ 40202 h 214309"/>
              <a:gd name="connsiteX1375" fmla="*/ 1449264 w 2686928"/>
              <a:gd name="connsiteY1375" fmla="*/ 38309 h 214309"/>
              <a:gd name="connsiteX1376" fmla="*/ 1445894 w 2686928"/>
              <a:gd name="connsiteY1376" fmla="*/ 17023 h 214309"/>
              <a:gd name="connsiteX1377" fmla="*/ 1447694 w 2686928"/>
              <a:gd name="connsiteY1377" fmla="*/ 18270 h 214309"/>
              <a:gd name="connsiteX1378" fmla="*/ 1445894 w 2686928"/>
              <a:gd name="connsiteY1378" fmla="*/ 19147 h 214309"/>
              <a:gd name="connsiteX1379" fmla="*/ 1444093 w 2686928"/>
              <a:gd name="connsiteY1379" fmla="*/ 17900 h 214309"/>
              <a:gd name="connsiteX1380" fmla="*/ 1445894 w 2686928"/>
              <a:gd name="connsiteY1380" fmla="*/ 17023 h 214309"/>
              <a:gd name="connsiteX1381" fmla="*/ 1442985 w 2686928"/>
              <a:gd name="connsiteY1381" fmla="*/ 156327 h 214309"/>
              <a:gd name="connsiteX1382" fmla="*/ 1444462 w 2686928"/>
              <a:gd name="connsiteY1382" fmla="*/ 157388 h 214309"/>
              <a:gd name="connsiteX1383" fmla="*/ 1442154 w 2686928"/>
              <a:gd name="connsiteY1383" fmla="*/ 158820 h 214309"/>
              <a:gd name="connsiteX1384" fmla="*/ 1438506 w 2686928"/>
              <a:gd name="connsiteY1384" fmla="*/ 159420 h 214309"/>
              <a:gd name="connsiteX1385" fmla="*/ 1433704 w 2686928"/>
              <a:gd name="connsiteY1385" fmla="*/ 155772 h 214309"/>
              <a:gd name="connsiteX1386" fmla="*/ 1435043 w 2686928"/>
              <a:gd name="connsiteY1386" fmla="*/ 155265 h 214309"/>
              <a:gd name="connsiteX1387" fmla="*/ 1434812 w 2686928"/>
              <a:gd name="connsiteY1387" fmla="*/ 155126 h 214309"/>
              <a:gd name="connsiteX1388" fmla="*/ 1434443 w 2686928"/>
              <a:gd name="connsiteY1388" fmla="*/ 154895 h 214309"/>
              <a:gd name="connsiteX1389" fmla="*/ 1435505 w 2686928"/>
              <a:gd name="connsiteY1389" fmla="*/ 154526 h 214309"/>
              <a:gd name="connsiteX1390" fmla="*/ 1436659 w 2686928"/>
              <a:gd name="connsiteY1390" fmla="*/ 154895 h 214309"/>
              <a:gd name="connsiteX1391" fmla="*/ 1437213 w 2686928"/>
              <a:gd name="connsiteY1391" fmla="*/ 154895 h 214309"/>
              <a:gd name="connsiteX1392" fmla="*/ 1442985 w 2686928"/>
              <a:gd name="connsiteY1392" fmla="*/ 156373 h 214309"/>
              <a:gd name="connsiteX1393" fmla="*/ 1442985 w 2686928"/>
              <a:gd name="connsiteY1393" fmla="*/ 156327 h 214309"/>
              <a:gd name="connsiteX1394" fmla="*/ 1432180 w 2686928"/>
              <a:gd name="connsiteY1394" fmla="*/ 8111 h 214309"/>
              <a:gd name="connsiteX1395" fmla="*/ 1433843 w 2686928"/>
              <a:gd name="connsiteY1395" fmla="*/ 7188 h 214309"/>
              <a:gd name="connsiteX1396" fmla="*/ 1435366 w 2686928"/>
              <a:gd name="connsiteY1396" fmla="*/ 7373 h 214309"/>
              <a:gd name="connsiteX1397" fmla="*/ 1436705 w 2686928"/>
              <a:gd name="connsiteY1397" fmla="*/ 8296 h 214309"/>
              <a:gd name="connsiteX1398" fmla="*/ 1434489 w 2686928"/>
              <a:gd name="connsiteY1398" fmla="*/ 9266 h 214309"/>
              <a:gd name="connsiteX1399" fmla="*/ 1433011 w 2686928"/>
              <a:gd name="connsiteY1399" fmla="*/ 9266 h 214309"/>
              <a:gd name="connsiteX1400" fmla="*/ 1432088 w 2686928"/>
              <a:gd name="connsiteY1400" fmla="*/ 8758 h 214309"/>
              <a:gd name="connsiteX1401" fmla="*/ 1432226 w 2686928"/>
              <a:gd name="connsiteY1401" fmla="*/ 8111 h 214309"/>
              <a:gd name="connsiteX1402" fmla="*/ 1432180 w 2686928"/>
              <a:gd name="connsiteY1402" fmla="*/ 8111 h 214309"/>
              <a:gd name="connsiteX1403" fmla="*/ 1391271 w 2686928"/>
              <a:gd name="connsiteY1403" fmla="*/ 3771 h 214309"/>
              <a:gd name="connsiteX1404" fmla="*/ 1394826 w 2686928"/>
              <a:gd name="connsiteY1404" fmla="*/ 2848 h 214309"/>
              <a:gd name="connsiteX1405" fmla="*/ 1397043 w 2686928"/>
              <a:gd name="connsiteY1405" fmla="*/ 4279 h 214309"/>
              <a:gd name="connsiteX1406" fmla="*/ 1397043 w 2686928"/>
              <a:gd name="connsiteY1406" fmla="*/ 5341 h 214309"/>
              <a:gd name="connsiteX1407" fmla="*/ 1397043 w 2686928"/>
              <a:gd name="connsiteY1407" fmla="*/ 5341 h 214309"/>
              <a:gd name="connsiteX1408" fmla="*/ 1397043 w 2686928"/>
              <a:gd name="connsiteY1408" fmla="*/ 6034 h 214309"/>
              <a:gd name="connsiteX1409" fmla="*/ 1396627 w 2686928"/>
              <a:gd name="connsiteY1409" fmla="*/ 6265 h 214309"/>
              <a:gd name="connsiteX1410" fmla="*/ 1396212 w 2686928"/>
              <a:gd name="connsiteY1410" fmla="*/ 6172 h 214309"/>
              <a:gd name="connsiteX1411" fmla="*/ 1395288 w 2686928"/>
              <a:gd name="connsiteY1411" fmla="*/ 5018 h 214309"/>
              <a:gd name="connsiteX1412" fmla="*/ 1392979 w 2686928"/>
              <a:gd name="connsiteY1412" fmla="*/ 4926 h 214309"/>
              <a:gd name="connsiteX1413" fmla="*/ 1391641 w 2686928"/>
              <a:gd name="connsiteY1413" fmla="*/ 4233 h 214309"/>
              <a:gd name="connsiteX1414" fmla="*/ 1391317 w 2686928"/>
              <a:gd name="connsiteY1414" fmla="*/ 3771 h 214309"/>
              <a:gd name="connsiteX1415" fmla="*/ 1391271 w 2686928"/>
              <a:gd name="connsiteY1415" fmla="*/ 3771 h 214309"/>
              <a:gd name="connsiteX1416" fmla="*/ 1396766 w 2686928"/>
              <a:gd name="connsiteY1416" fmla="*/ 182784 h 214309"/>
              <a:gd name="connsiteX1417" fmla="*/ 1393395 w 2686928"/>
              <a:gd name="connsiteY1417" fmla="*/ 181952 h 214309"/>
              <a:gd name="connsiteX1418" fmla="*/ 1391918 w 2686928"/>
              <a:gd name="connsiteY1418" fmla="*/ 180152 h 214309"/>
              <a:gd name="connsiteX1419" fmla="*/ 1396212 w 2686928"/>
              <a:gd name="connsiteY1419" fmla="*/ 179505 h 214309"/>
              <a:gd name="connsiteX1420" fmla="*/ 1398382 w 2686928"/>
              <a:gd name="connsiteY1420" fmla="*/ 180337 h 214309"/>
              <a:gd name="connsiteX1421" fmla="*/ 1399167 w 2686928"/>
              <a:gd name="connsiteY1421" fmla="*/ 182229 h 214309"/>
              <a:gd name="connsiteX1422" fmla="*/ 1396766 w 2686928"/>
              <a:gd name="connsiteY1422" fmla="*/ 182830 h 214309"/>
              <a:gd name="connsiteX1423" fmla="*/ 1396766 w 2686928"/>
              <a:gd name="connsiteY1423" fmla="*/ 182784 h 214309"/>
              <a:gd name="connsiteX1424" fmla="*/ 1395427 w 2686928"/>
              <a:gd name="connsiteY1424" fmla="*/ 57932 h 214309"/>
              <a:gd name="connsiteX1425" fmla="*/ 1394642 w 2686928"/>
              <a:gd name="connsiteY1425" fmla="*/ 57424 h 214309"/>
              <a:gd name="connsiteX1426" fmla="*/ 1394642 w 2686928"/>
              <a:gd name="connsiteY1426" fmla="*/ 56732 h 214309"/>
              <a:gd name="connsiteX1427" fmla="*/ 1401152 w 2686928"/>
              <a:gd name="connsiteY1427" fmla="*/ 55069 h 214309"/>
              <a:gd name="connsiteX1428" fmla="*/ 1402214 w 2686928"/>
              <a:gd name="connsiteY1428" fmla="*/ 55346 h 214309"/>
              <a:gd name="connsiteX1429" fmla="*/ 1402583 w 2686928"/>
              <a:gd name="connsiteY1429" fmla="*/ 55901 h 214309"/>
              <a:gd name="connsiteX1430" fmla="*/ 1395473 w 2686928"/>
              <a:gd name="connsiteY1430" fmla="*/ 57932 h 214309"/>
              <a:gd name="connsiteX1431" fmla="*/ 1395427 w 2686928"/>
              <a:gd name="connsiteY1431" fmla="*/ 57932 h 214309"/>
              <a:gd name="connsiteX1432" fmla="*/ 1408401 w 2686928"/>
              <a:gd name="connsiteY1432" fmla="*/ 97087 h 214309"/>
              <a:gd name="connsiteX1433" fmla="*/ 1408401 w 2686928"/>
              <a:gd name="connsiteY1433" fmla="*/ 93670 h 214309"/>
              <a:gd name="connsiteX1434" fmla="*/ 1408955 w 2686928"/>
              <a:gd name="connsiteY1434" fmla="*/ 93577 h 214309"/>
              <a:gd name="connsiteX1435" fmla="*/ 1409556 w 2686928"/>
              <a:gd name="connsiteY1435" fmla="*/ 93577 h 214309"/>
              <a:gd name="connsiteX1436" fmla="*/ 1411541 w 2686928"/>
              <a:gd name="connsiteY1436" fmla="*/ 95517 h 214309"/>
              <a:gd name="connsiteX1437" fmla="*/ 1409556 w 2686928"/>
              <a:gd name="connsiteY1437" fmla="*/ 97087 h 214309"/>
              <a:gd name="connsiteX1438" fmla="*/ 1408401 w 2686928"/>
              <a:gd name="connsiteY1438" fmla="*/ 97040 h 214309"/>
              <a:gd name="connsiteX1439" fmla="*/ 1408401 w 2686928"/>
              <a:gd name="connsiteY1439" fmla="*/ 97087 h 214309"/>
              <a:gd name="connsiteX1440" fmla="*/ 1411264 w 2686928"/>
              <a:gd name="connsiteY1440" fmla="*/ 138688 h 214309"/>
              <a:gd name="connsiteX1441" fmla="*/ 1410294 w 2686928"/>
              <a:gd name="connsiteY1441" fmla="*/ 138919 h 214309"/>
              <a:gd name="connsiteX1442" fmla="*/ 1409094 w 2686928"/>
              <a:gd name="connsiteY1442" fmla="*/ 138411 h 214309"/>
              <a:gd name="connsiteX1443" fmla="*/ 1409094 w 2686928"/>
              <a:gd name="connsiteY1443" fmla="*/ 137118 h 214309"/>
              <a:gd name="connsiteX1444" fmla="*/ 1409279 w 2686928"/>
              <a:gd name="connsiteY1444" fmla="*/ 136380 h 214309"/>
              <a:gd name="connsiteX1445" fmla="*/ 1410202 w 2686928"/>
              <a:gd name="connsiteY1445" fmla="*/ 136103 h 214309"/>
              <a:gd name="connsiteX1446" fmla="*/ 1412511 w 2686928"/>
              <a:gd name="connsiteY1446" fmla="*/ 137257 h 214309"/>
              <a:gd name="connsiteX1447" fmla="*/ 1411310 w 2686928"/>
              <a:gd name="connsiteY1447" fmla="*/ 138688 h 214309"/>
              <a:gd name="connsiteX1448" fmla="*/ 1411264 w 2686928"/>
              <a:gd name="connsiteY1448" fmla="*/ 138688 h 214309"/>
              <a:gd name="connsiteX1449" fmla="*/ 1424746 w 2686928"/>
              <a:gd name="connsiteY1449" fmla="*/ 196174 h 214309"/>
              <a:gd name="connsiteX1450" fmla="*/ 1424746 w 2686928"/>
              <a:gd name="connsiteY1450" fmla="*/ 198390 h 214309"/>
              <a:gd name="connsiteX1451" fmla="*/ 1424239 w 2686928"/>
              <a:gd name="connsiteY1451" fmla="*/ 199221 h 214309"/>
              <a:gd name="connsiteX1452" fmla="*/ 1422900 w 2686928"/>
              <a:gd name="connsiteY1452" fmla="*/ 199129 h 214309"/>
              <a:gd name="connsiteX1453" fmla="*/ 1420452 w 2686928"/>
              <a:gd name="connsiteY1453" fmla="*/ 198344 h 214309"/>
              <a:gd name="connsiteX1454" fmla="*/ 1419991 w 2686928"/>
              <a:gd name="connsiteY1454" fmla="*/ 197466 h 214309"/>
              <a:gd name="connsiteX1455" fmla="*/ 1422392 w 2686928"/>
              <a:gd name="connsiteY1455" fmla="*/ 195204 h 214309"/>
              <a:gd name="connsiteX1456" fmla="*/ 1422392 w 2686928"/>
              <a:gd name="connsiteY1456" fmla="*/ 192388 h 214309"/>
              <a:gd name="connsiteX1457" fmla="*/ 1423731 w 2686928"/>
              <a:gd name="connsiteY1457" fmla="*/ 190956 h 214309"/>
              <a:gd name="connsiteX1458" fmla="*/ 1424146 w 2686928"/>
              <a:gd name="connsiteY1458" fmla="*/ 190725 h 214309"/>
              <a:gd name="connsiteX1459" fmla="*/ 1424839 w 2686928"/>
              <a:gd name="connsiteY1459" fmla="*/ 191095 h 214309"/>
              <a:gd name="connsiteX1460" fmla="*/ 1424885 w 2686928"/>
              <a:gd name="connsiteY1460" fmla="*/ 194234 h 214309"/>
              <a:gd name="connsiteX1461" fmla="*/ 1425855 w 2686928"/>
              <a:gd name="connsiteY1461" fmla="*/ 195296 h 214309"/>
              <a:gd name="connsiteX1462" fmla="*/ 1424839 w 2686928"/>
              <a:gd name="connsiteY1462" fmla="*/ 196081 h 214309"/>
              <a:gd name="connsiteX1463" fmla="*/ 1424746 w 2686928"/>
              <a:gd name="connsiteY1463" fmla="*/ 196174 h 214309"/>
              <a:gd name="connsiteX1464" fmla="*/ 1422484 w 2686928"/>
              <a:gd name="connsiteY1464" fmla="*/ 154849 h 214309"/>
              <a:gd name="connsiteX1465" fmla="*/ 1422900 w 2686928"/>
              <a:gd name="connsiteY1465" fmla="*/ 154618 h 214309"/>
              <a:gd name="connsiteX1466" fmla="*/ 1423315 w 2686928"/>
              <a:gd name="connsiteY1466" fmla="*/ 154803 h 214309"/>
              <a:gd name="connsiteX1467" fmla="*/ 1423361 w 2686928"/>
              <a:gd name="connsiteY1467" fmla="*/ 157158 h 214309"/>
              <a:gd name="connsiteX1468" fmla="*/ 1422946 w 2686928"/>
              <a:gd name="connsiteY1468" fmla="*/ 157388 h 214309"/>
              <a:gd name="connsiteX1469" fmla="*/ 1422576 w 2686928"/>
              <a:gd name="connsiteY1469" fmla="*/ 157158 h 214309"/>
              <a:gd name="connsiteX1470" fmla="*/ 1422530 w 2686928"/>
              <a:gd name="connsiteY1470" fmla="*/ 154849 h 214309"/>
              <a:gd name="connsiteX1471" fmla="*/ 1422484 w 2686928"/>
              <a:gd name="connsiteY1471" fmla="*/ 154849 h 214309"/>
              <a:gd name="connsiteX1472" fmla="*/ 1423223 w 2686928"/>
              <a:gd name="connsiteY1472" fmla="*/ 102997 h 214309"/>
              <a:gd name="connsiteX1473" fmla="*/ 1422392 w 2686928"/>
              <a:gd name="connsiteY1473" fmla="*/ 101796 h 214309"/>
              <a:gd name="connsiteX1474" fmla="*/ 1424054 w 2686928"/>
              <a:gd name="connsiteY1474" fmla="*/ 100827 h 214309"/>
              <a:gd name="connsiteX1475" fmla="*/ 1425301 w 2686928"/>
              <a:gd name="connsiteY1475" fmla="*/ 101334 h 214309"/>
              <a:gd name="connsiteX1476" fmla="*/ 1430103 w 2686928"/>
              <a:gd name="connsiteY1476" fmla="*/ 101427 h 214309"/>
              <a:gd name="connsiteX1477" fmla="*/ 1430795 w 2686928"/>
              <a:gd name="connsiteY1477" fmla="*/ 101935 h 214309"/>
              <a:gd name="connsiteX1478" fmla="*/ 1430657 w 2686928"/>
              <a:gd name="connsiteY1478" fmla="*/ 102581 h 214309"/>
              <a:gd name="connsiteX1479" fmla="*/ 1425855 w 2686928"/>
              <a:gd name="connsiteY1479" fmla="*/ 103551 h 214309"/>
              <a:gd name="connsiteX1480" fmla="*/ 1423269 w 2686928"/>
              <a:gd name="connsiteY1480" fmla="*/ 103043 h 214309"/>
              <a:gd name="connsiteX1481" fmla="*/ 1423223 w 2686928"/>
              <a:gd name="connsiteY1481" fmla="*/ 102997 h 214309"/>
              <a:gd name="connsiteX1482" fmla="*/ 1433242 w 2686928"/>
              <a:gd name="connsiteY1482" fmla="*/ 196081 h 214309"/>
              <a:gd name="connsiteX1483" fmla="*/ 1431072 w 2686928"/>
              <a:gd name="connsiteY1483" fmla="*/ 197097 h 214309"/>
              <a:gd name="connsiteX1484" fmla="*/ 1429595 w 2686928"/>
              <a:gd name="connsiteY1484" fmla="*/ 196358 h 214309"/>
              <a:gd name="connsiteX1485" fmla="*/ 1429595 w 2686928"/>
              <a:gd name="connsiteY1485" fmla="*/ 195343 h 214309"/>
              <a:gd name="connsiteX1486" fmla="*/ 1431672 w 2686928"/>
              <a:gd name="connsiteY1486" fmla="*/ 194234 h 214309"/>
              <a:gd name="connsiteX1487" fmla="*/ 1434027 w 2686928"/>
              <a:gd name="connsiteY1487" fmla="*/ 195112 h 214309"/>
              <a:gd name="connsiteX1488" fmla="*/ 1433242 w 2686928"/>
              <a:gd name="connsiteY1488" fmla="*/ 196081 h 214309"/>
              <a:gd name="connsiteX1489" fmla="*/ 1440076 w 2686928"/>
              <a:gd name="connsiteY1489" fmla="*/ 200883 h 214309"/>
              <a:gd name="connsiteX1490" fmla="*/ 1439014 w 2686928"/>
              <a:gd name="connsiteY1490" fmla="*/ 201068 h 214309"/>
              <a:gd name="connsiteX1491" fmla="*/ 1433796 w 2686928"/>
              <a:gd name="connsiteY1491" fmla="*/ 199360 h 214309"/>
              <a:gd name="connsiteX1492" fmla="*/ 1434350 w 2686928"/>
              <a:gd name="connsiteY1492" fmla="*/ 198621 h 214309"/>
              <a:gd name="connsiteX1493" fmla="*/ 1440353 w 2686928"/>
              <a:gd name="connsiteY1493" fmla="*/ 200375 h 214309"/>
              <a:gd name="connsiteX1494" fmla="*/ 1440030 w 2686928"/>
              <a:gd name="connsiteY1494" fmla="*/ 200883 h 214309"/>
              <a:gd name="connsiteX1495" fmla="*/ 1440076 w 2686928"/>
              <a:gd name="connsiteY1495" fmla="*/ 200883 h 214309"/>
              <a:gd name="connsiteX1496" fmla="*/ 1452450 w 2686928"/>
              <a:gd name="connsiteY1496" fmla="*/ 197282 h 214309"/>
              <a:gd name="connsiteX1497" fmla="*/ 1449126 w 2686928"/>
              <a:gd name="connsiteY1497" fmla="*/ 199175 h 214309"/>
              <a:gd name="connsiteX1498" fmla="*/ 1447971 w 2686928"/>
              <a:gd name="connsiteY1498" fmla="*/ 199175 h 214309"/>
              <a:gd name="connsiteX1499" fmla="*/ 1447371 w 2686928"/>
              <a:gd name="connsiteY1499" fmla="*/ 199175 h 214309"/>
              <a:gd name="connsiteX1500" fmla="*/ 1446540 w 2686928"/>
              <a:gd name="connsiteY1500" fmla="*/ 198759 h 214309"/>
              <a:gd name="connsiteX1501" fmla="*/ 1446540 w 2686928"/>
              <a:gd name="connsiteY1501" fmla="*/ 198113 h 214309"/>
              <a:gd name="connsiteX1502" fmla="*/ 1450834 w 2686928"/>
              <a:gd name="connsiteY1502" fmla="*/ 195666 h 214309"/>
              <a:gd name="connsiteX1503" fmla="*/ 1452312 w 2686928"/>
              <a:gd name="connsiteY1503" fmla="*/ 195943 h 214309"/>
              <a:gd name="connsiteX1504" fmla="*/ 1452404 w 2686928"/>
              <a:gd name="connsiteY1504" fmla="*/ 197282 h 214309"/>
              <a:gd name="connsiteX1505" fmla="*/ 1452450 w 2686928"/>
              <a:gd name="connsiteY1505" fmla="*/ 197282 h 214309"/>
              <a:gd name="connsiteX1506" fmla="*/ 1468149 w 2686928"/>
              <a:gd name="connsiteY1506" fmla="*/ 164684 h 214309"/>
              <a:gd name="connsiteX1507" fmla="*/ 1466948 w 2686928"/>
              <a:gd name="connsiteY1507" fmla="*/ 166900 h 214309"/>
              <a:gd name="connsiteX1508" fmla="*/ 1466210 w 2686928"/>
              <a:gd name="connsiteY1508" fmla="*/ 167916 h 214309"/>
              <a:gd name="connsiteX1509" fmla="*/ 1465748 w 2686928"/>
              <a:gd name="connsiteY1509" fmla="*/ 166992 h 214309"/>
              <a:gd name="connsiteX1510" fmla="*/ 1465332 w 2686928"/>
              <a:gd name="connsiteY1510" fmla="*/ 166023 h 214309"/>
              <a:gd name="connsiteX1511" fmla="*/ 1463255 w 2686928"/>
              <a:gd name="connsiteY1511" fmla="*/ 164730 h 214309"/>
              <a:gd name="connsiteX1512" fmla="*/ 1462008 w 2686928"/>
              <a:gd name="connsiteY1512" fmla="*/ 164915 h 214309"/>
              <a:gd name="connsiteX1513" fmla="*/ 1460346 w 2686928"/>
              <a:gd name="connsiteY1513" fmla="*/ 165145 h 214309"/>
              <a:gd name="connsiteX1514" fmla="*/ 1458684 w 2686928"/>
              <a:gd name="connsiteY1514" fmla="*/ 165376 h 214309"/>
              <a:gd name="connsiteX1515" fmla="*/ 1451111 w 2686928"/>
              <a:gd name="connsiteY1515" fmla="*/ 169117 h 214309"/>
              <a:gd name="connsiteX1516" fmla="*/ 1450095 w 2686928"/>
              <a:gd name="connsiteY1516" fmla="*/ 169347 h 214309"/>
              <a:gd name="connsiteX1517" fmla="*/ 1447002 w 2686928"/>
              <a:gd name="connsiteY1517" fmla="*/ 170132 h 214309"/>
              <a:gd name="connsiteX1518" fmla="*/ 1441322 w 2686928"/>
              <a:gd name="connsiteY1518" fmla="*/ 171517 h 214309"/>
              <a:gd name="connsiteX1519" fmla="*/ 1440399 w 2686928"/>
              <a:gd name="connsiteY1519" fmla="*/ 171887 h 214309"/>
              <a:gd name="connsiteX1520" fmla="*/ 1438691 w 2686928"/>
              <a:gd name="connsiteY1520" fmla="*/ 171517 h 214309"/>
              <a:gd name="connsiteX1521" fmla="*/ 1438229 w 2686928"/>
              <a:gd name="connsiteY1521" fmla="*/ 170317 h 214309"/>
              <a:gd name="connsiteX1522" fmla="*/ 1440445 w 2686928"/>
              <a:gd name="connsiteY1522" fmla="*/ 168747 h 214309"/>
              <a:gd name="connsiteX1523" fmla="*/ 1442754 w 2686928"/>
              <a:gd name="connsiteY1523" fmla="*/ 166115 h 214309"/>
              <a:gd name="connsiteX1524" fmla="*/ 1445801 w 2686928"/>
              <a:gd name="connsiteY1524" fmla="*/ 164407 h 214309"/>
              <a:gd name="connsiteX1525" fmla="*/ 1450926 w 2686928"/>
              <a:gd name="connsiteY1525" fmla="*/ 161405 h 214309"/>
              <a:gd name="connsiteX1526" fmla="*/ 1451296 w 2686928"/>
              <a:gd name="connsiteY1526" fmla="*/ 160482 h 214309"/>
              <a:gd name="connsiteX1527" fmla="*/ 1453097 w 2686928"/>
              <a:gd name="connsiteY1527" fmla="*/ 158774 h 214309"/>
              <a:gd name="connsiteX1528" fmla="*/ 1457391 w 2686928"/>
              <a:gd name="connsiteY1528" fmla="*/ 158081 h 214309"/>
              <a:gd name="connsiteX1529" fmla="*/ 1459653 w 2686928"/>
              <a:gd name="connsiteY1529" fmla="*/ 158081 h 214309"/>
              <a:gd name="connsiteX1530" fmla="*/ 1459792 w 2686928"/>
              <a:gd name="connsiteY1530" fmla="*/ 157989 h 214309"/>
              <a:gd name="connsiteX1531" fmla="*/ 1460761 w 2686928"/>
              <a:gd name="connsiteY1531" fmla="*/ 157619 h 214309"/>
              <a:gd name="connsiteX1532" fmla="*/ 1462377 w 2686928"/>
              <a:gd name="connsiteY1532" fmla="*/ 156834 h 214309"/>
              <a:gd name="connsiteX1533" fmla="*/ 1462331 w 2686928"/>
              <a:gd name="connsiteY1533" fmla="*/ 156834 h 214309"/>
              <a:gd name="connsiteX1534" fmla="*/ 1462377 w 2686928"/>
              <a:gd name="connsiteY1534" fmla="*/ 156742 h 214309"/>
              <a:gd name="connsiteX1535" fmla="*/ 1452912 w 2686928"/>
              <a:gd name="connsiteY1535" fmla="*/ 154341 h 214309"/>
              <a:gd name="connsiteX1536" fmla="*/ 1452081 w 2686928"/>
              <a:gd name="connsiteY1536" fmla="*/ 153787 h 214309"/>
              <a:gd name="connsiteX1537" fmla="*/ 1453928 w 2686928"/>
              <a:gd name="connsiteY1537" fmla="*/ 153279 h 214309"/>
              <a:gd name="connsiteX1538" fmla="*/ 1460484 w 2686928"/>
              <a:gd name="connsiteY1538" fmla="*/ 153787 h 214309"/>
              <a:gd name="connsiteX1539" fmla="*/ 1462377 w 2686928"/>
              <a:gd name="connsiteY1539" fmla="*/ 156742 h 214309"/>
              <a:gd name="connsiteX1540" fmla="*/ 1462562 w 2686928"/>
              <a:gd name="connsiteY1540" fmla="*/ 156788 h 214309"/>
              <a:gd name="connsiteX1541" fmla="*/ 1462377 w 2686928"/>
              <a:gd name="connsiteY1541" fmla="*/ 156881 h 214309"/>
              <a:gd name="connsiteX1542" fmla="*/ 1465379 w 2686928"/>
              <a:gd name="connsiteY1542" fmla="*/ 157804 h 214309"/>
              <a:gd name="connsiteX1543" fmla="*/ 1465471 w 2686928"/>
              <a:gd name="connsiteY1543" fmla="*/ 158266 h 214309"/>
              <a:gd name="connsiteX1544" fmla="*/ 1466995 w 2686928"/>
              <a:gd name="connsiteY1544" fmla="*/ 159559 h 214309"/>
              <a:gd name="connsiteX1545" fmla="*/ 1466995 w 2686928"/>
              <a:gd name="connsiteY1545" fmla="*/ 160621 h 214309"/>
              <a:gd name="connsiteX1546" fmla="*/ 1466995 w 2686928"/>
              <a:gd name="connsiteY1546" fmla="*/ 161313 h 214309"/>
              <a:gd name="connsiteX1547" fmla="*/ 1465286 w 2686928"/>
              <a:gd name="connsiteY1547" fmla="*/ 162329 h 214309"/>
              <a:gd name="connsiteX1548" fmla="*/ 1464594 w 2686928"/>
              <a:gd name="connsiteY1548" fmla="*/ 163114 h 214309"/>
              <a:gd name="connsiteX1549" fmla="*/ 1465748 w 2686928"/>
              <a:gd name="connsiteY1549" fmla="*/ 163668 h 214309"/>
              <a:gd name="connsiteX1550" fmla="*/ 1466948 w 2686928"/>
              <a:gd name="connsiteY1550" fmla="*/ 163668 h 214309"/>
              <a:gd name="connsiteX1551" fmla="*/ 1468103 w 2686928"/>
              <a:gd name="connsiteY1551" fmla="*/ 164591 h 214309"/>
              <a:gd name="connsiteX1552" fmla="*/ 1468149 w 2686928"/>
              <a:gd name="connsiteY1552" fmla="*/ 164684 h 214309"/>
              <a:gd name="connsiteX1553" fmla="*/ 1466210 w 2686928"/>
              <a:gd name="connsiteY1553" fmla="*/ 128207 h 214309"/>
              <a:gd name="connsiteX1554" fmla="*/ 1465794 w 2686928"/>
              <a:gd name="connsiteY1554" fmla="*/ 126591 h 214309"/>
              <a:gd name="connsiteX1555" fmla="*/ 1464594 w 2686928"/>
              <a:gd name="connsiteY1555" fmla="*/ 124421 h 214309"/>
              <a:gd name="connsiteX1556" fmla="*/ 1465517 w 2686928"/>
              <a:gd name="connsiteY1556" fmla="*/ 123405 h 214309"/>
              <a:gd name="connsiteX1557" fmla="*/ 1466117 w 2686928"/>
              <a:gd name="connsiteY1557" fmla="*/ 123405 h 214309"/>
              <a:gd name="connsiteX1558" fmla="*/ 1468195 w 2686928"/>
              <a:gd name="connsiteY1558" fmla="*/ 124467 h 214309"/>
              <a:gd name="connsiteX1559" fmla="*/ 1468195 w 2686928"/>
              <a:gd name="connsiteY1559" fmla="*/ 125852 h 214309"/>
              <a:gd name="connsiteX1560" fmla="*/ 1468611 w 2686928"/>
              <a:gd name="connsiteY1560" fmla="*/ 126083 h 214309"/>
              <a:gd name="connsiteX1561" fmla="*/ 1469026 w 2686928"/>
              <a:gd name="connsiteY1561" fmla="*/ 126083 h 214309"/>
              <a:gd name="connsiteX1562" fmla="*/ 1471566 w 2686928"/>
              <a:gd name="connsiteY1562" fmla="*/ 124606 h 214309"/>
              <a:gd name="connsiteX1563" fmla="*/ 1473644 w 2686928"/>
              <a:gd name="connsiteY1563" fmla="*/ 124837 h 214309"/>
              <a:gd name="connsiteX1564" fmla="*/ 1473921 w 2686928"/>
              <a:gd name="connsiteY1564" fmla="*/ 125344 h 214309"/>
              <a:gd name="connsiteX1565" fmla="*/ 1471704 w 2686928"/>
              <a:gd name="connsiteY1565" fmla="*/ 127284 h 214309"/>
              <a:gd name="connsiteX1566" fmla="*/ 1470319 w 2686928"/>
              <a:gd name="connsiteY1566" fmla="*/ 127699 h 214309"/>
              <a:gd name="connsiteX1567" fmla="*/ 1468657 w 2686928"/>
              <a:gd name="connsiteY1567" fmla="*/ 127838 h 214309"/>
              <a:gd name="connsiteX1568" fmla="*/ 1466210 w 2686928"/>
              <a:gd name="connsiteY1568" fmla="*/ 128300 h 214309"/>
              <a:gd name="connsiteX1569" fmla="*/ 1466210 w 2686928"/>
              <a:gd name="connsiteY1569" fmla="*/ 128207 h 214309"/>
              <a:gd name="connsiteX1570" fmla="*/ 1477383 w 2686928"/>
              <a:gd name="connsiteY1570" fmla="*/ 161175 h 214309"/>
              <a:gd name="connsiteX1571" fmla="*/ 1477383 w 2686928"/>
              <a:gd name="connsiteY1571" fmla="*/ 161082 h 214309"/>
              <a:gd name="connsiteX1572" fmla="*/ 1473874 w 2686928"/>
              <a:gd name="connsiteY1572" fmla="*/ 161082 h 214309"/>
              <a:gd name="connsiteX1573" fmla="*/ 1474244 w 2686928"/>
              <a:gd name="connsiteY1573" fmla="*/ 162006 h 214309"/>
              <a:gd name="connsiteX1574" fmla="*/ 1473366 w 2686928"/>
              <a:gd name="connsiteY1574" fmla="*/ 162329 h 214309"/>
              <a:gd name="connsiteX1575" fmla="*/ 1471612 w 2686928"/>
              <a:gd name="connsiteY1575" fmla="*/ 162329 h 214309"/>
              <a:gd name="connsiteX1576" fmla="*/ 1470458 w 2686928"/>
              <a:gd name="connsiteY1576" fmla="*/ 162329 h 214309"/>
              <a:gd name="connsiteX1577" fmla="*/ 1469534 w 2686928"/>
              <a:gd name="connsiteY1577" fmla="*/ 161636 h 214309"/>
              <a:gd name="connsiteX1578" fmla="*/ 1469950 w 2686928"/>
              <a:gd name="connsiteY1578" fmla="*/ 160344 h 214309"/>
              <a:gd name="connsiteX1579" fmla="*/ 1470458 w 2686928"/>
              <a:gd name="connsiteY1579" fmla="*/ 160159 h 214309"/>
              <a:gd name="connsiteX1580" fmla="*/ 1471381 w 2686928"/>
              <a:gd name="connsiteY1580" fmla="*/ 158635 h 214309"/>
              <a:gd name="connsiteX1581" fmla="*/ 1475906 w 2686928"/>
              <a:gd name="connsiteY1581" fmla="*/ 158635 h 214309"/>
              <a:gd name="connsiteX1582" fmla="*/ 1477430 w 2686928"/>
              <a:gd name="connsiteY1582" fmla="*/ 161128 h 214309"/>
              <a:gd name="connsiteX1583" fmla="*/ 1477614 w 2686928"/>
              <a:gd name="connsiteY1583" fmla="*/ 161128 h 214309"/>
              <a:gd name="connsiteX1584" fmla="*/ 1477707 w 2686928"/>
              <a:gd name="connsiteY1584" fmla="*/ 161175 h 214309"/>
              <a:gd name="connsiteX1585" fmla="*/ 1477476 w 2686928"/>
              <a:gd name="connsiteY1585" fmla="*/ 161175 h 214309"/>
              <a:gd name="connsiteX1586" fmla="*/ 1477383 w 2686928"/>
              <a:gd name="connsiteY1586" fmla="*/ 161175 h 214309"/>
              <a:gd name="connsiteX1587" fmla="*/ 1480062 w 2686928"/>
              <a:gd name="connsiteY1587" fmla="*/ 162514 h 214309"/>
              <a:gd name="connsiteX1588" fmla="*/ 1477614 w 2686928"/>
              <a:gd name="connsiteY1588" fmla="*/ 161128 h 214309"/>
              <a:gd name="connsiteX1589" fmla="*/ 1480939 w 2686928"/>
              <a:gd name="connsiteY1589" fmla="*/ 160713 h 214309"/>
              <a:gd name="connsiteX1590" fmla="*/ 1484079 w 2686928"/>
              <a:gd name="connsiteY1590" fmla="*/ 161359 h 214309"/>
              <a:gd name="connsiteX1591" fmla="*/ 1484171 w 2686928"/>
              <a:gd name="connsiteY1591" fmla="*/ 161960 h 214309"/>
              <a:gd name="connsiteX1592" fmla="*/ 1480062 w 2686928"/>
              <a:gd name="connsiteY1592" fmla="*/ 162514 h 214309"/>
              <a:gd name="connsiteX1593" fmla="*/ 1488003 w 2686928"/>
              <a:gd name="connsiteY1593" fmla="*/ 171610 h 214309"/>
              <a:gd name="connsiteX1594" fmla="*/ 1483017 w 2686928"/>
              <a:gd name="connsiteY1594" fmla="*/ 171471 h 214309"/>
              <a:gd name="connsiteX1595" fmla="*/ 1483063 w 2686928"/>
              <a:gd name="connsiteY1595" fmla="*/ 170963 h 214309"/>
              <a:gd name="connsiteX1596" fmla="*/ 1486433 w 2686928"/>
              <a:gd name="connsiteY1596" fmla="*/ 170640 h 214309"/>
              <a:gd name="connsiteX1597" fmla="*/ 1488511 w 2686928"/>
              <a:gd name="connsiteY1597" fmla="*/ 171148 h 214309"/>
              <a:gd name="connsiteX1598" fmla="*/ 1488003 w 2686928"/>
              <a:gd name="connsiteY1598" fmla="*/ 171656 h 214309"/>
              <a:gd name="connsiteX1599" fmla="*/ 1488003 w 2686928"/>
              <a:gd name="connsiteY1599" fmla="*/ 171610 h 214309"/>
              <a:gd name="connsiteX1600" fmla="*/ 1489204 w 2686928"/>
              <a:gd name="connsiteY1600" fmla="*/ 107753 h 214309"/>
              <a:gd name="connsiteX1601" fmla="*/ 1487449 w 2686928"/>
              <a:gd name="connsiteY1601" fmla="*/ 107199 h 214309"/>
              <a:gd name="connsiteX1602" fmla="*/ 1487449 w 2686928"/>
              <a:gd name="connsiteY1602" fmla="*/ 106875 h 214309"/>
              <a:gd name="connsiteX1603" fmla="*/ 1490404 w 2686928"/>
              <a:gd name="connsiteY1603" fmla="*/ 105675 h 214309"/>
              <a:gd name="connsiteX1604" fmla="*/ 1491005 w 2686928"/>
              <a:gd name="connsiteY1604" fmla="*/ 106506 h 214309"/>
              <a:gd name="connsiteX1605" fmla="*/ 1489204 w 2686928"/>
              <a:gd name="connsiteY1605" fmla="*/ 107753 h 214309"/>
              <a:gd name="connsiteX1606" fmla="*/ 1499362 w 2686928"/>
              <a:gd name="connsiteY1606" fmla="*/ 169855 h 214309"/>
              <a:gd name="connsiteX1607" fmla="*/ 1498531 w 2686928"/>
              <a:gd name="connsiteY1607" fmla="*/ 169901 h 214309"/>
              <a:gd name="connsiteX1608" fmla="*/ 1493683 w 2686928"/>
              <a:gd name="connsiteY1608" fmla="*/ 169671 h 214309"/>
              <a:gd name="connsiteX1609" fmla="*/ 1491143 w 2686928"/>
              <a:gd name="connsiteY1609" fmla="*/ 168701 h 214309"/>
              <a:gd name="connsiteX1610" fmla="*/ 1491559 w 2686928"/>
              <a:gd name="connsiteY1610" fmla="*/ 168101 h 214309"/>
              <a:gd name="connsiteX1611" fmla="*/ 1493821 w 2686928"/>
              <a:gd name="connsiteY1611" fmla="*/ 167962 h 214309"/>
              <a:gd name="connsiteX1612" fmla="*/ 1497469 w 2686928"/>
              <a:gd name="connsiteY1612" fmla="*/ 167962 h 214309"/>
              <a:gd name="connsiteX1613" fmla="*/ 1499546 w 2686928"/>
              <a:gd name="connsiteY1613" fmla="*/ 169439 h 214309"/>
              <a:gd name="connsiteX1614" fmla="*/ 1499408 w 2686928"/>
              <a:gd name="connsiteY1614" fmla="*/ 169763 h 214309"/>
              <a:gd name="connsiteX1615" fmla="*/ 1499362 w 2686928"/>
              <a:gd name="connsiteY1615" fmla="*/ 169855 h 214309"/>
              <a:gd name="connsiteX1616" fmla="*/ 1498946 w 2686928"/>
              <a:gd name="connsiteY1616" fmla="*/ 38309 h 214309"/>
              <a:gd name="connsiteX1617" fmla="*/ 1495853 w 2686928"/>
              <a:gd name="connsiteY1617" fmla="*/ 37570 h 214309"/>
              <a:gd name="connsiteX1618" fmla="*/ 1493544 w 2686928"/>
              <a:gd name="connsiteY1618" fmla="*/ 36277 h 214309"/>
              <a:gd name="connsiteX1619" fmla="*/ 1493544 w 2686928"/>
              <a:gd name="connsiteY1619" fmla="*/ 35215 h 214309"/>
              <a:gd name="connsiteX1620" fmla="*/ 1494283 w 2686928"/>
              <a:gd name="connsiteY1620" fmla="*/ 34753 h 214309"/>
              <a:gd name="connsiteX1621" fmla="*/ 1497884 w 2686928"/>
              <a:gd name="connsiteY1621" fmla="*/ 34753 h 214309"/>
              <a:gd name="connsiteX1622" fmla="*/ 1504302 w 2686928"/>
              <a:gd name="connsiteY1622" fmla="*/ 33645 h 214309"/>
              <a:gd name="connsiteX1623" fmla="*/ 1506057 w 2686928"/>
              <a:gd name="connsiteY1623" fmla="*/ 33922 h 214309"/>
              <a:gd name="connsiteX1624" fmla="*/ 1505826 w 2686928"/>
              <a:gd name="connsiteY1624" fmla="*/ 34938 h 214309"/>
              <a:gd name="connsiteX1625" fmla="*/ 1505595 w 2686928"/>
              <a:gd name="connsiteY1625" fmla="*/ 35215 h 214309"/>
              <a:gd name="connsiteX1626" fmla="*/ 1506242 w 2686928"/>
              <a:gd name="connsiteY1626" fmla="*/ 36092 h 214309"/>
              <a:gd name="connsiteX1627" fmla="*/ 1507811 w 2686928"/>
              <a:gd name="connsiteY1627" fmla="*/ 35861 h 214309"/>
              <a:gd name="connsiteX1628" fmla="*/ 1508689 w 2686928"/>
              <a:gd name="connsiteY1628" fmla="*/ 34661 h 214309"/>
              <a:gd name="connsiteX1629" fmla="*/ 1510582 w 2686928"/>
              <a:gd name="connsiteY1629" fmla="*/ 33968 h 214309"/>
              <a:gd name="connsiteX1630" fmla="*/ 1512983 w 2686928"/>
              <a:gd name="connsiteY1630" fmla="*/ 33968 h 214309"/>
              <a:gd name="connsiteX1631" fmla="*/ 1515245 w 2686928"/>
              <a:gd name="connsiteY1631" fmla="*/ 34615 h 214309"/>
              <a:gd name="connsiteX1632" fmla="*/ 1513537 w 2686928"/>
              <a:gd name="connsiteY1632" fmla="*/ 35954 h 214309"/>
              <a:gd name="connsiteX1633" fmla="*/ 1511090 w 2686928"/>
              <a:gd name="connsiteY1633" fmla="*/ 36739 h 214309"/>
              <a:gd name="connsiteX1634" fmla="*/ 1509150 w 2686928"/>
              <a:gd name="connsiteY1634" fmla="*/ 38309 h 214309"/>
              <a:gd name="connsiteX1635" fmla="*/ 1508042 w 2686928"/>
              <a:gd name="connsiteY1635" fmla="*/ 38909 h 214309"/>
              <a:gd name="connsiteX1636" fmla="*/ 1505041 w 2686928"/>
              <a:gd name="connsiteY1636" fmla="*/ 38909 h 214309"/>
              <a:gd name="connsiteX1637" fmla="*/ 1503841 w 2686928"/>
              <a:gd name="connsiteY1637" fmla="*/ 38909 h 214309"/>
              <a:gd name="connsiteX1638" fmla="*/ 1498946 w 2686928"/>
              <a:gd name="connsiteY1638" fmla="*/ 38170 h 214309"/>
              <a:gd name="connsiteX1639" fmla="*/ 1498946 w 2686928"/>
              <a:gd name="connsiteY1639" fmla="*/ 38309 h 214309"/>
              <a:gd name="connsiteX1640" fmla="*/ 1508412 w 2686928"/>
              <a:gd name="connsiteY1640" fmla="*/ 97410 h 214309"/>
              <a:gd name="connsiteX1641" fmla="*/ 1507073 w 2686928"/>
              <a:gd name="connsiteY1641" fmla="*/ 98426 h 214309"/>
              <a:gd name="connsiteX1642" fmla="*/ 1503656 w 2686928"/>
              <a:gd name="connsiteY1642" fmla="*/ 97826 h 214309"/>
              <a:gd name="connsiteX1643" fmla="*/ 1505087 w 2686928"/>
              <a:gd name="connsiteY1643" fmla="*/ 96625 h 214309"/>
              <a:gd name="connsiteX1644" fmla="*/ 1508412 w 2686928"/>
              <a:gd name="connsiteY1644" fmla="*/ 97410 h 214309"/>
              <a:gd name="connsiteX1645" fmla="*/ 1506011 w 2686928"/>
              <a:gd name="connsiteY1645" fmla="*/ 162329 h 214309"/>
              <a:gd name="connsiteX1646" fmla="*/ 1504903 w 2686928"/>
              <a:gd name="connsiteY1646" fmla="*/ 162283 h 214309"/>
              <a:gd name="connsiteX1647" fmla="*/ 1504903 w 2686928"/>
              <a:gd name="connsiteY1647" fmla="*/ 158912 h 214309"/>
              <a:gd name="connsiteX1648" fmla="*/ 1505457 w 2686928"/>
              <a:gd name="connsiteY1648" fmla="*/ 158866 h 214309"/>
              <a:gd name="connsiteX1649" fmla="*/ 1506057 w 2686928"/>
              <a:gd name="connsiteY1649" fmla="*/ 158866 h 214309"/>
              <a:gd name="connsiteX1650" fmla="*/ 1508042 w 2686928"/>
              <a:gd name="connsiteY1650" fmla="*/ 160805 h 214309"/>
              <a:gd name="connsiteX1651" fmla="*/ 1506057 w 2686928"/>
              <a:gd name="connsiteY1651" fmla="*/ 162375 h 214309"/>
              <a:gd name="connsiteX1652" fmla="*/ 1506011 w 2686928"/>
              <a:gd name="connsiteY1652" fmla="*/ 162329 h 214309"/>
              <a:gd name="connsiteX1653" fmla="*/ 1508550 w 2686928"/>
              <a:gd name="connsiteY1653" fmla="*/ 145291 h 214309"/>
              <a:gd name="connsiteX1654" fmla="*/ 1507673 w 2686928"/>
              <a:gd name="connsiteY1654" fmla="*/ 144830 h 214309"/>
              <a:gd name="connsiteX1655" fmla="*/ 1507581 w 2686928"/>
              <a:gd name="connsiteY1655" fmla="*/ 143860 h 214309"/>
              <a:gd name="connsiteX1656" fmla="*/ 1507165 w 2686928"/>
              <a:gd name="connsiteY1656" fmla="*/ 141690 h 214309"/>
              <a:gd name="connsiteX1657" fmla="*/ 1505503 w 2686928"/>
              <a:gd name="connsiteY1657" fmla="*/ 139981 h 214309"/>
              <a:gd name="connsiteX1658" fmla="*/ 1507257 w 2686928"/>
              <a:gd name="connsiteY1658" fmla="*/ 139012 h 214309"/>
              <a:gd name="connsiteX1659" fmla="*/ 1509197 w 2686928"/>
              <a:gd name="connsiteY1659" fmla="*/ 139843 h 214309"/>
              <a:gd name="connsiteX1660" fmla="*/ 1509197 w 2686928"/>
              <a:gd name="connsiteY1660" fmla="*/ 141597 h 214309"/>
              <a:gd name="connsiteX1661" fmla="*/ 1510951 w 2686928"/>
              <a:gd name="connsiteY1661" fmla="*/ 142567 h 214309"/>
              <a:gd name="connsiteX1662" fmla="*/ 1511598 w 2686928"/>
              <a:gd name="connsiteY1662" fmla="*/ 143075 h 214309"/>
              <a:gd name="connsiteX1663" fmla="*/ 1509705 w 2686928"/>
              <a:gd name="connsiteY1663" fmla="*/ 145384 h 214309"/>
              <a:gd name="connsiteX1664" fmla="*/ 1508596 w 2686928"/>
              <a:gd name="connsiteY1664" fmla="*/ 145384 h 214309"/>
              <a:gd name="connsiteX1665" fmla="*/ 1508550 w 2686928"/>
              <a:gd name="connsiteY1665" fmla="*/ 145291 h 214309"/>
              <a:gd name="connsiteX1666" fmla="*/ 1536900 w 2686928"/>
              <a:gd name="connsiteY1666" fmla="*/ 200929 h 214309"/>
              <a:gd name="connsiteX1667" fmla="*/ 1531452 w 2686928"/>
              <a:gd name="connsiteY1667" fmla="*/ 204162 h 214309"/>
              <a:gd name="connsiteX1668" fmla="*/ 1527758 w 2686928"/>
              <a:gd name="connsiteY1668" fmla="*/ 204901 h 214309"/>
              <a:gd name="connsiteX1669" fmla="*/ 1524803 w 2686928"/>
              <a:gd name="connsiteY1669" fmla="*/ 204901 h 214309"/>
              <a:gd name="connsiteX1670" fmla="*/ 1524203 w 2686928"/>
              <a:gd name="connsiteY1670" fmla="*/ 204901 h 214309"/>
              <a:gd name="connsiteX1671" fmla="*/ 1517692 w 2686928"/>
              <a:gd name="connsiteY1671" fmla="*/ 203885 h 214309"/>
              <a:gd name="connsiteX1672" fmla="*/ 1516215 w 2686928"/>
              <a:gd name="connsiteY1672" fmla="*/ 203515 h 214309"/>
              <a:gd name="connsiteX1673" fmla="*/ 1511136 w 2686928"/>
              <a:gd name="connsiteY1673" fmla="*/ 202176 h 214309"/>
              <a:gd name="connsiteX1674" fmla="*/ 1510813 w 2686928"/>
              <a:gd name="connsiteY1674" fmla="*/ 201438 h 214309"/>
              <a:gd name="connsiteX1675" fmla="*/ 1512106 w 2686928"/>
              <a:gd name="connsiteY1675" fmla="*/ 200745 h 214309"/>
              <a:gd name="connsiteX1676" fmla="*/ 1516861 w 2686928"/>
              <a:gd name="connsiteY1676" fmla="*/ 200745 h 214309"/>
              <a:gd name="connsiteX1677" fmla="*/ 1517600 w 2686928"/>
              <a:gd name="connsiteY1677" fmla="*/ 201530 h 214309"/>
              <a:gd name="connsiteX1678" fmla="*/ 1520648 w 2686928"/>
              <a:gd name="connsiteY1678" fmla="*/ 202823 h 214309"/>
              <a:gd name="connsiteX1679" fmla="*/ 1522264 w 2686928"/>
              <a:gd name="connsiteY1679" fmla="*/ 203100 h 214309"/>
              <a:gd name="connsiteX1680" fmla="*/ 1526465 w 2686928"/>
              <a:gd name="connsiteY1680" fmla="*/ 203100 h 214309"/>
              <a:gd name="connsiteX1681" fmla="*/ 1531175 w 2686928"/>
              <a:gd name="connsiteY1681" fmla="*/ 202130 h 214309"/>
              <a:gd name="connsiteX1682" fmla="*/ 1532052 w 2686928"/>
              <a:gd name="connsiteY1682" fmla="*/ 201807 h 214309"/>
              <a:gd name="connsiteX1683" fmla="*/ 1534222 w 2686928"/>
              <a:gd name="connsiteY1683" fmla="*/ 199868 h 214309"/>
              <a:gd name="connsiteX1684" fmla="*/ 1537131 w 2686928"/>
              <a:gd name="connsiteY1684" fmla="*/ 198113 h 214309"/>
              <a:gd name="connsiteX1685" fmla="*/ 1538009 w 2686928"/>
              <a:gd name="connsiteY1685" fmla="*/ 198205 h 214309"/>
              <a:gd name="connsiteX1686" fmla="*/ 1538147 w 2686928"/>
              <a:gd name="connsiteY1686" fmla="*/ 198529 h 214309"/>
              <a:gd name="connsiteX1687" fmla="*/ 1536947 w 2686928"/>
              <a:gd name="connsiteY1687" fmla="*/ 201068 h 214309"/>
              <a:gd name="connsiteX1688" fmla="*/ 1536900 w 2686928"/>
              <a:gd name="connsiteY1688" fmla="*/ 200929 h 214309"/>
              <a:gd name="connsiteX1689" fmla="*/ 1539255 w 2686928"/>
              <a:gd name="connsiteY1689" fmla="*/ 188278 h 214309"/>
              <a:gd name="connsiteX1690" fmla="*/ 1538009 w 2686928"/>
              <a:gd name="connsiteY1690" fmla="*/ 188186 h 214309"/>
              <a:gd name="connsiteX1691" fmla="*/ 1536300 w 2686928"/>
              <a:gd name="connsiteY1691" fmla="*/ 187216 h 214309"/>
              <a:gd name="connsiteX1692" fmla="*/ 1535885 w 2686928"/>
              <a:gd name="connsiteY1692" fmla="*/ 186985 h 214309"/>
              <a:gd name="connsiteX1693" fmla="*/ 1535931 w 2686928"/>
              <a:gd name="connsiteY1693" fmla="*/ 186754 h 214309"/>
              <a:gd name="connsiteX1694" fmla="*/ 1538286 w 2686928"/>
              <a:gd name="connsiteY1694" fmla="*/ 185831 h 214309"/>
              <a:gd name="connsiteX1695" fmla="*/ 1540548 w 2686928"/>
              <a:gd name="connsiteY1695" fmla="*/ 187170 h 214309"/>
              <a:gd name="connsiteX1696" fmla="*/ 1539255 w 2686928"/>
              <a:gd name="connsiteY1696" fmla="*/ 188324 h 214309"/>
              <a:gd name="connsiteX1697" fmla="*/ 1539255 w 2686928"/>
              <a:gd name="connsiteY1697" fmla="*/ 188278 h 214309"/>
              <a:gd name="connsiteX1698" fmla="*/ 1558509 w 2686928"/>
              <a:gd name="connsiteY1698" fmla="*/ 111123 h 214309"/>
              <a:gd name="connsiteX1699" fmla="*/ 1552645 w 2686928"/>
              <a:gd name="connsiteY1699" fmla="*/ 109877 h 214309"/>
              <a:gd name="connsiteX1700" fmla="*/ 1552137 w 2686928"/>
              <a:gd name="connsiteY1700" fmla="*/ 109276 h 214309"/>
              <a:gd name="connsiteX1701" fmla="*/ 1552368 w 2686928"/>
              <a:gd name="connsiteY1701" fmla="*/ 108676 h 214309"/>
              <a:gd name="connsiteX1702" fmla="*/ 1562388 w 2686928"/>
              <a:gd name="connsiteY1702" fmla="*/ 108214 h 214309"/>
              <a:gd name="connsiteX1703" fmla="*/ 1564881 w 2686928"/>
              <a:gd name="connsiteY1703" fmla="*/ 109784 h 214309"/>
              <a:gd name="connsiteX1704" fmla="*/ 1563727 w 2686928"/>
              <a:gd name="connsiteY1704" fmla="*/ 111446 h 214309"/>
              <a:gd name="connsiteX1705" fmla="*/ 1558648 w 2686928"/>
              <a:gd name="connsiteY1705" fmla="*/ 110939 h 214309"/>
              <a:gd name="connsiteX1706" fmla="*/ 1558463 w 2686928"/>
              <a:gd name="connsiteY1706" fmla="*/ 111169 h 214309"/>
              <a:gd name="connsiteX1707" fmla="*/ 1558509 w 2686928"/>
              <a:gd name="connsiteY1707" fmla="*/ 111123 h 214309"/>
              <a:gd name="connsiteX1708" fmla="*/ 1564512 w 2686928"/>
              <a:gd name="connsiteY1708" fmla="*/ 175904 h 214309"/>
              <a:gd name="connsiteX1709" fmla="*/ 1575501 w 2686928"/>
              <a:gd name="connsiteY1709" fmla="*/ 176042 h 214309"/>
              <a:gd name="connsiteX1710" fmla="*/ 1575593 w 2686928"/>
              <a:gd name="connsiteY1710" fmla="*/ 175950 h 214309"/>
              <a:gd name="connsiteX1711" fmla="*/ 1576009 w 2686928"/>
              <a:gd name="connsiteY1711" fmla="*/ 175950 h 214309"/>
              <a:gd name="connsiteX1712" fmla="*/ 1580488 w 2686928"/>
              <a:gd name="connsiteY1712" fmla="*/ 174057 h 214309"/>
              <a:gd name="connsiteX1713" fmla="*/ 1582381 w 2686928"/>
              <a:gd name="connsiteY1713" fmla="*/ 174749 h 214309"/>
              <a:gd name="connsiteX1714" fmla="*/ 1581780 w 2686928"/>
              <a:gd name="connsiteY1714" fmla="*/ 175811 h 214309"/>
              <a:gd name="connsiteX1715" fmla="*/ 1576009 w 2686928"/>
              <a:gd name="connsiteY1715" fmla="*/ 175950 h 214309"/>
              <a:gd name="connsiteX1716" fmla="*/ 1575732 w 2686928"/>
              <a:gd name="connsiteY1716" fmla="*/ 176088 h 214309"/>
              <a:gd name="connsiteX1717" fmla="*/ 1575501 w 2686928"/>
              <a:gd name="connsiteY1717" fmla="*/ 176088 h 214309"/>
              <a:gd name="connsiteX1718" fmla="*/ 1566266 w 2686928"/>
              <a:gd name="connsiteY1718" fmla="*/ 178720 h 214309"/>
              <a:gd name="connsiteX1719" fmla="*/ 1561834 w 2686928"/>
              <a:gd name="connsiteY1719" fmla="*/ 177474 h 214309"/>
              <a:gd name="connsiteX1720" fmla="*/ 1564512 w 2686928"/>
              <a:gd name="connsiteY1720" fmla="*/ 175950 h 214309"/>
              <a:gd name="connsiteX1721" fmla="*/ 1564512 w 2686928"/>
              <a:gd name="connsiteY1721" fmla="*/ 175904 h 214309"/>
              <a:gd name="connsiteX1722" fmla="*/ 1578594 w 2686928"/>
              <a:gd name="connsiteY1722" fmla="*/ 209564 h 214309"/>
              <a:gd name="connsiteX1723" fmla="*/ 1573885 w 2686928"/>
              <a:gd name="connsiteY1723" fmla="*/ 209010 h 214309"/>
              <a:gd name="connsiteX1724" fmla="*/ 1567144 w 2686928"/>
              <a:gd name="connsiteY1724" fmla="*/ 211041 h 214309"/>
              <a:gd name="connsiteX1725" fmla="*/ 1563958 w 2686928"/>
              <a:gd name="connsiteY1725" fmla="*/ 210349 h 214309"/>
              <a:gd name="connsiteX1726" fmla="*/ 1565066 w 2686928"/>
              <a:gd name="connsiteY1726" fmla="*/ 209148 h 214309"/>
              <a:gd name="connsiteX1727" fmla="*/ 1587229 w 2686928"/>
              <a:gd name="connsiteY1727" fmla="*/ 208132 h 214309"/>
              <a:gd name="connsiteX1728" fmla="*/ 1587921 w 2686928"/>
              <a:gd name="connsiteY1728" fmla="*/ 209287 h 214309"/>
              <a:gd name="connsiteX1729" fmla="*/ 1578594 w 2686928"/>
              <a:gd name="connsiteY1729" fmla="*/ 209564 h 214309"/>
              <a:gd name="connsiteX1730" fmla="*/ 1587321 w 2686928"/>
              <a:gd name="connsiteY1730" fmla="*/ 188509 h 214309"/>
              <a:gd name="connsiteX1731" fmla="*/ 1586213 w 2686928"/>
              <a:gd name="connsiteY1731" fmla="*/ 188232 h 214309"/>
              <a:gd name="connsiteX1732" fmla="*/ 1586075 w 2686928"/>
              <a:gd name="connsiteY1732" fmla="*/ 187078 h 214309"/>
              <a:gd name="connsiteX1733" fmla="*/ 1592400 w 2686928"/>
              <a:gd name="connsiteY1733" fmla="*/ 184908 h 214309"/>
              <a:gd name="connsiteX1734" fmla="*/ 1593508 w 2686928"/>
              <a:gd name="connsiteY1734" fmla="*/ 184631 h 214309"/>
              <a:gd name="connsiteX1735" fmla="*/ 1594339 w 2686928"/>
              <a:gd name="connsiteY1735" fmla="*/ 184954 h 214309"/>
              <a:gd name="connsiteX1736" fmla="*/ 1594478 w 2686928"/>
              <a:gd name="connsiteY1736" fmla="*/ 185600 h 214309"/>
              <a:gd name="connsiteX1737" fmla="*/ 1587321 w 2686928"/>
              <a:gd name="connsiteY1737" fmla="*/ 188463 h 214309"/>
              <a:gd name="connsiteX1738" fmla="*/ 1587321 w 2686928"/>
              <a:gd name="connsiteY1738" fmla="*/ 188509 h 214309"/>
              <a:gd name="connsiteX1739" fmla="*/ 1593000 w 2686928"/>
              <a:gd name="connsiteY1739" fmla="*/ 157989 h 214309"/>
              <a:gd name="connsiteX1740" fmla="*/ 1591153 w 2686928"/>
              <a:gd name="connsiteY1740" fmla="*/ 158543 h 214309"/>
              <a:gd name="connsiteX1741" fmla="*/ 1590692 w 2686928"/>
              <a:gd name="connsiteY1741" fmla="*/ 157204 h 214309"/>
              <a:gd name="connsiteX1742" fmla="*/ 1596740 w 2686928"/>
              <a:gd name="connsiteY1742" fmla="*/ 151386 h 214309"/>
              <a:gd name="connsiteX1743" fmla="*/ 1597941 w 2686928"/>
              <a:gd name="connsiteY1743" fmla="*/ 151247 h 214309"/>
              <a:gd name="connsiteX1744" fmla="*/ 1598864 w 2686928"/>
              <a:gd name="connsiteY1744" fmla="*/ 151571 h 214309"/>
              <a:gd name="connsiteX1745" fmla="*/ 1599280 w 2686928"/>
              <a:gd name="connsiteY1745" fmla="*/ 152217 h 214309"/>
              <a:gd name="connsiteX1746" fmla="*/ 1593000 w 2686928"/>
              <a:gd name="connsiteY1746" fmla="*/ 157989 h 214309"/>
              <a:gd name="connsiteX1747" fmla="*/ 1596740 w 2686928"/>
              <a:gd name="connsiteY1747" fmla="*/ 136703 h 214309"/>
              <a:gd name="connsiteX1748" fmla="*/ 1594478 w 2686928"/>
              <a:gd name="connsiteY1748" fmla="*/ 136103 h 214309"/>
              <a:gd name="connsiteX1749" fmla="*/ 1594432 w 2686928"/>
              <a:gd name="connsiteY1749" fmla="*/ 135456 h 214309"/>
              <a:gd name="connsiteX1750" fmla="*/ 1598634 w 2686928"/>
              <a:gd name="connsiteY1750" fmla="*/ 132824 h 214309"/>
              <a:gd name="connsiteX1751" fmla="*/ 1600434 w 2686928"/>
              <a:gd name="connsiteY1751" fmla="*/ 132963 h 214309"/>
              <a:gd name="connsiteX1752" fmla="*/ 1596740 w 2686928"/>
              <a:gd name="connsiteY1752" fmla="*/ 136703 h 214309"/>
              <a:gd name="connsiteX1753" fmla="*/ 1615856 w 2686928"/>
              <a:gd name="connsiteY1753" fmla="*/ 102120 h 214309"/>
              <a:gd name="connsiteX1754" fmla="*/ 1617103 w 2686928"/>
              <a:gd name="connsiteY1754" fmla="*/ 102812 h 214309"/>
              <a:gd name="connsiteX1755" fmla="*/ 1617518 w 2686928"/>
              <a:gd name="connsiteY1755" fmla="*/ 103274 h 214309"/>
              <a:gd name="connsiteX1756" fmla="*/ 1615810 w 2686928"/>
              <a:gd name="connsiteY1756" fmla="*/ 104197 h 214309"/>
              <a:gd name="connsiteX1757" fmla="*/ 1615025 w 2686928"/>
              <a:gd name="connsiteY1757" fmla="*/ 103736 h 214309"/>
              <a:gd name="connsiteX1758" fmla="*/ 1614101 w 2686928"/>
              <a:gd name="connsiteY1758" fmla="*/ 102951 h 214309"/>
              <a:gd name="connsiteX1759" fmla="*/ 1614101 w 2686928"/>
              <a:gd name="connsiteY1759" fmla="*/ 102720 h 214309"/>
              <a:gd name="connsiteX1760" fmla="*/ 1613917 w 2686928"/>
              <a:gd name="connsiteY1760" fmla="*/ 102812 h 214309"/>
              <a:gd name="connsiteX1761" fmla="*/ 1612024 w 2686928"/>
              <a:gd name="connsiteY1761" fmla="*/ 102120 h 214309"/>
              <a:gd name="connsiteX1762" fmla="*/ 1612809 w 2686928"/>
              <a:gd name="connsiteY1762" fmla="*/ 101104 h 214309"/>
              <a:gd name="connsiteX1763" fmla="*/ 1618488 w 2686928"/>
              <a:gd name="connsiteY1763" fmla="*/ 101057 h 214309"/>
              <a:gd name="connsiteX1764" fmla="*/ 1615764 w 2686928"/>
              <a:gd name="connsiteY1764" fmla="*/ 102166 h 214309"/>
              <a:gd name="connsiteX1765" fmla="*/ 1615856 w 2686928"/>
              <a:gd name="connsiteY1765" fmla="*/ 102166 h 214309"/>
              <a:gd name="connsiteX1766" fmla="*/ 1615856 w 2686928"/>
              <a:gd name="connsiteY1766" fmla="*/ 102120 h 214309"/>
              <a:gd name="connsiteX1767" fmla="*/ 1620289 w 2686928"/>
              <a:gd name="connsiteY1767" fmla="*/ 82727 h 214309"/>
              <a:gd name="connsiteX1768" fmla="*/ 1615348 w 2686928"/>
              <a:gd name="connsiteY1768" fmla="*/ 83281 h 214309"/>
              <a:gd name="connsiteX1769" fmla="*/ 1614101 w 2686928"/>
              <a:gd name="connsiteY1769" fmla="*/ 85082 h 214309"/>
              <a:gd name="connsiteX1770" fmla="*/ 1612347 w 2686928"/>
              <a:gd name="connsiteY1770" fmla="*/ 86421 h 214309"/>
              <a:gd name="connsiteX1771" fmla="*/ 1610500 w 2686928"/>
              <a:gd name="connsiteY1771" fmla="*/ 86005 h 214309"/>
              <a:gd name="connsiteX1772" fmla="*/ 1610500 w 2686928"/>
              <a:gd name="connsiteY1772" fmla="*/ 85636 h 214309"/>
              <a:gd name="connsiteX1773" fmla="*/ 1608145 w 2686928"/>
              <a:gd name="connsiteY1773" fmla="*/ 84343 h 214309"/>
              <a:gd name="connsiteX1774" fmla="*/ 1607129 w 2686928"/>
              <a:gd name="connsiteY1774" fmla="*/ 84574 h 214309"/>
              <a:gd name="connsiteX1775" fmla="*/ 1607129 w 2686928"/>
              <a:gd name="connsiteY1775" fmla="*/ 85497 h 214309"/>
              <a:gd name="connsiteX1776" fmla="*/ 1607545 w 2686928"/>
              <a:gd name="connsiteY1776" fmla="*/ 85728 h 214309"/>
              <a:gd name="connsiteX1777" fmla="*/ 1609253 w 2686928"/>
              <a:gd name="connsiteY1777" fmla="*/ 86744 h 214309"/>
              <a:gd name="connsiteX1778" fmla="*/ 1606575 w 2686928"/>
              <a:gd name="connsiteY1778" fmla="*/ 87898 h 214309"/>
              <a:gd name="connsiteX1779" fmla="*/ 1604867 w 2686928"/>
              <a:gd name="connsiteY1779" fmla="*/ 88591 h 214309"/>
              <a:gd name="connsiteX1780" fmla="*/ 1604082 w 2686928"/>
              <a:gd name="connsiteY1780" fmla="*/ 88591 h 214309"/>
              <a:gd name="connsiteX1781" fmla="*/ 1603620 w 2686928"/>
              <a:gd name="connsiteY1781" fmla="*/ 88406 h 214309"/>
              <a:gd name="connsiteX1782" fmla="*/ 1598680 w 2686928"/>
              <a:gd name="connsiteY1782" fmla="*/ 86882 h 214309"/>
              <a:gd name="connsiteX1783" fmla="*/ 1597802 w 2686928"/>
              <a:gd name="connsiteY1783" fmla="*/ 86375 h 214309"/>
              <a:gd name="connsiteX1784" fmla="*/ 1597664 w 2686928"/>
              <a:gd name="connsiteY1784" fmla="*/ 85174 h 214309"/>
              <a:gd name="connsiteX1785" fmla="*/ 1598957 w 2686928"/>
              <a:gd name="connsiteY1785" fmla="*/ 83743 h 214309"/>
              <a:gd name="connsiteX1786" fmla="*/ 1601866 w 2686928"/>
              <a:gd name="connsiteY1786" fmla="*/ 83604 h 214309"/>
              <a:gd name="connsiteX1787" fmla="*/ 1603343 w 2686928"/>
              <a:gd name="connsiteY1787" fmla="*/ 82496 h 214309"/>
              <a:gd name="connsiteX1788" fmla="*/ 1605098 w 2686928"/>
              <a:gd name="connsiteY1788" fmla="*/ 82127 h 214309"/>
              <a:gd name="connsiteX1789" fmla="*/ 1612901 w 2686928"/>
              <a:gd name="connsiteY1789" fmla="*/ 82127 h 214309"/>
              <a:gd name="connsiteX1790" fmla="*/ 1614378 w 2686928"/>
              <a:gd name="connsiteY1790" fmla="*/ 81665 h 214309"/>
              <a:gd name="connsiteX1791" fmla="*/ 1616549 w 2686928"/>
              <a:gd name="connsiteY1791" fmla="*/ 80465 h 214309"/>
              <a:gd name="connsiteX1792" fmla="*/ 1618996 w 2686928"/>
              <a:gd name="connsiteY1792" fmla="*/ 79679 h 214309"/>
              <a:gd name="connsiteX1793" fmla="*/ 1621027 w 2686928"/>
              <a:gd name="connsiteY1793" fmla="*/ 79449 h 214309"/>
              <a:gd name="connsiteX1794" fmla="*/ 1622736 w 2686928"/>
              <a:gd name="connsiteY1794" fmla="*/ 80834 h 214309"/>
              <a:gd name="connsiteX1795" fmla="*/ 1621351 w 2686928"/>
              <a:gd name="connsiteY1795" fmla="*/ 82635 h 214309"/>
              <a:gd name="connsiteX1796" fmla="*/ 1620427 w 2686928"/>
              <a:gd name="connsiteY1796" fmla="*/ 82635 h 214309"/>
              <a:gd name="connsiteX1797" fmla="*/ 1620289 w 2686928"/>
              <a:gd name="connsiteY1797" fmla="*/ 82727 h 214309"/>
              <a:gd name="connsiteX1798" fmla="*/ 1621812 w 2686928"/>
              <a:gd name="connsiteY1798" fmla="*/ 140074 h 214309"/>
              <a:gd name="connsiteX1799" fmla="*/ 1625460 w 2686928"/>
              <a:gd name="connsiteY1799" fmla="*/ 138642 h 214309"/>
              <a:gd name="connsiteX1800" fmla="*/ 1627769 w 2686928"/>
              <a:gd name="connsiteY1800" fmla="*/ 139889 h 214309"/>
              <a:gd name="connsiteX1801" fmla="*/ 1636126 w 2686928"/>
              <a:gd name="connsiteY1801" fmla="*/ 145107 h 214309"/>
              <a:gd name="connsiteX1802" fmla="*/ 1636634 w 2686928"/>
              <a:gd name="connsiteY1802" fmla="*/ 145753 h 214309"/>
              <a:gd name="connsiteX1803" fmla="*/ 1634418 w 2686928"/>
              <a:gd name="connsiteY1803" fmla="*/ 146076 h 214309"/>
              <a:gd name="connsiteX1804" fmla="*/ 1622690 w 2686928"/>
              <a:gd name="connsiteY1804" fmla="*/ 141644 h 214309"/>
              <a:gd name="connsiteX1805" fmla="*/ 1621858 w 2686928"/>
              <a:gd name="connsiteY1805" fmla="*/ 140027 h 214309"/>
              <a:gd name="connsiteX1806" fmla="*/ 1621812 w 2686928"/>
              <a:gd name="connsiteY1806" fmla="*/ 140074 h 214309"/>
              <a:gd name="connsiteX1807" fmla="*/ 1623705 w 2686928"/>
              <a:gd name="connsiteY1807" fmla="*/ 207070 h 214309"/>
              <a:gd name="connsiteX1808" fmla="*/ 1623059 w 2686928"/>
              <a:gd name="connsiteY1808" fmla="*/ 205778 h 214309"/>
              <a:gd name="connsiteX1809" fmla="*/ 1625460 w 2686928"/>
              <a:gd name="connsiteY1809" fmla="*/ 204392 h 214309"/>
              <a:gd name="connsiteX1810" fmla="*/ 1627030 w 2686928"/>
              <a:gd name="connsiteY1810" fmla="*/ 205685 h 214309"/>
              <a:gd name="connsiteX1811" fmla="*/ 1623705 w 2686928"/>
              <a:gd name="connsiteY1811" fmla="*/ 207070 h 214309"/>
              <a:gd name="connsiteX1812" fmla="*/ 1631139 w 2686928"/>
              <a:gd name="connsiteY1812" fmla="*/ 160574 h 214309"/>
              <a:gd name="connsiteX1813" fmla="*/ 1631001 w 2686928"/>
              <a:gd name="connsiteY1813" fmla="*/ 161913 h 214309"/>
              <a:gd name="connsiteX1814" fmla="*/ 1629108 w 2686928"/>
              <a:gd name="connsiteY1814" fmla="*/ 162237 h 214309"/>
              <a:gd name="connsiteX1815" fmla="*/ 1628646 w 2686928"/>
              <a:gd name="connsiteY1815" fmla="*/ 161359 h 214309"/>
              <a:gd name="connsiteX1816" fmla="*/ 1629800 w 2686928"/>
              <a:gd name="connsiteY1816" fmla="*/ 159143 h 214309"/>
              <a:gd name="connsiteX1817" fmla="*/ 1629338 w 2686928"/>
              <a:gd name="connsiteY1817" fmla="*/ 158220 h 214309"/>
              <a:gd name="connsiteX1818" fmla="*/ 1627307 w 2686928"/>
              <a:gd name="connsiteY1818" fmla="*/ 158450 h 214309"/>
              <a:gd name="connsiteX1819" fmla="*/ 1626476 w 2686928"/>
              <a:gd name="connsiteY1819" fmla="*/ 158589 h 214309"/>
              <a:gd name="connsiteX1820" fmla="*/ 1626199 w 2686928"/>
              <a:gd name="connsiteY1820" fmla="*/ 158312 h 214309"/>
              <a:gd name="connsiteX1821" fmla="*/ 1628046 w 2686928"/>
              <a:gd name="connsiteY1821" fmla="*/ 156696 h 214309"/>
              <a:gd name="connsiteX1822" fmla="*/ 1629615 w 2686928"/>
              <a:gd name="connsiteY1822" fmla="*/ 156927 h 214309"/>
              <a:gd name="connsiteX1823" fmla="*/ 1630031 w 2686928"/>
              <a:gd name="connsiteY1823" fmla="*/ 157158 h 214309"/>
              <a:gd name="connsiteX1824" fmla="*/ 1632201 w 2686928"/>
              <a:gd name="connsiteY1824" fmla="*/ 158681 h 214309"/>
              <a:gd name="connsiteX1825" fmla="*/ 1631139 w 2686928"/>
              <a:gd name="connsiteY1825" fmla="*/ 160528 h 214309"/>
              <a:gd name="connsiteX1826" fmla="*/ 1631139 w 2686928"/>
              <a:gd name="connsiteY1826" fmla="*/ 160574 h 214309"/>
              <a:gd name="connsiteX1827" fmla="*/ 1643698 w 2686928"/>
              <a:gd name="connsiteY1827" fmla="*/ 188878 h 214309"/>
              <a:gd name="connsiteX1828" fmla="*/ 1641897 w 2686928"/>
              <a:gd name="connsiteY1828" fmla="*/ 187216 h 214309"/>
              <a:gd name="connsiteX1829" fmla="*/ 1644714 w 2686928"/>
              <a:gd name="connsiteY1829" fmla="*/ 186893 h 214309"/>
              <a:gd name="connsiteX1830" fmla="*/ 1646607 w 2686928"/>
              <a:gd name="connsiteY1830" fmla="*/ 188371 h 214309"/>
              <a:gd name="connsiteX1831" fmla="*/ 1643698 w 2686928"/>
              <a:gd name="connsiteY1831" fmla="*/ 188878 h 214309"/>
              <a:gd name="connsiteX1832" fmla="*/ 1646607 w 2686928"/>
              <a:gd name="connsiteY1832" fmla="*/ 177012 h 214309"/>
              <a:gd name="connsiteX1833" fmla="*/ 1638573 w 2686928"/>
              <a:gd name="connsiteY1833" fmla="*/ 178259 h 214309"/>
              <a:gd name="connsiteX1834" fmla="*/ 1637049 w 2686928"/>
              <a:gd name="connsiteY1834" fmla="*/ 177151 h 214309"/>
              <a:gd name="connsiteX1835" fmla="*/ 1636865 w 2686928"/>
              <a:gd name="connsiteY1835" fmla="*/ 177243 h 214309"/>
              <a:gd name="connsiteX1836" fmla="*/ 1636772 w 2686928"/>
              <a:gd name="connsiteY1836" fmla="*/ 177197 h 214309"/>
              <a:gd name="connsiteX1837" fmla="*/ 1634464 w 2686928"/>
              <a:gd name="connsiteY1837" fmla="*/ 177428 h 214309"/>
              <a:gd name="connsiteX1838" fmla="*/ 1632478 w 2686928"/>
              <a:gd name="connsiteY1838" fmla="*/ 176827 h 214309"/>
              <a:gd name="connsiteX1839" fmla="*/ 1632940 w 2686928"/>
              <a:gd name="connsiteY1839" fmla="*/ 176273 h 214309"/>
              <a:gd name="connsiteX1840" fmla="*/ 1635249 w 2686928"/>
              <a:gd name="connsiteY1840" fmla="*/ 176135 h 214309"/>
              <a:gd name="connsiteX1841" fmla="*/ 1636772 w 2686928"/>
              <a:gd name="connsiteY1841" fmla="*/ 177197 h 214309"/>
              <a:gd name="connsiteX1842" fmla="*/ 1636957 w 2686928"/>
              <a:gd name="connsiteY1842" fmla="*/ 177197 h 214309"/>
              <a:gd name="connsiteX1843" fmla="*/ 1636957 w 2686928"/>
              <a:gd name="connsiteY1843" fmla="*/ 177197 h 214309"/>
              <a:gd name="connsiteX1844" fmla="*/ 1642913 w 2686928"/>
              <a:gd name="connsiteY1844" fmla="*/ 174888 h 214309"/>
              <a:gd name="connsiteX1845" fmla="*/ 1646053 w 2686928"/>
              <a:gd name="connsiteY1845" fmla="*/ 175119 h 214309"/>
              <a:gd name="connsiteX1846" fmla="*/ 1646561 w 2686928"/>
              <a:gd name="connsiteY1846" fmla="*/ 177012 h 214309"/>
              <a:gd name="connsiteX1847" fmla="*/ 1646607 w 2686928"/>
              <a:gd name="connsiteY1847" fmla="*/ 177012 h 214309"/>
              <a:gd name="connsiteX1848" fmla="*/ 1645499 w 2686928"/>
              <a:gd name="connsiteY1848" fmla="*/ 124421 h 214309"/>
              <a:gd name="connsiteX1849" fmla="*/ 1645915 w 2686928"/>
              <a:gd name="connsiteY1849" fmla="*/ 124190 h 214309"/>
              <a:gd name="connsiteX1850" fmla="*/ 1648823 w 2686928"/>
              <a:gd name="connsiteY1850" fmla="*/ 123359 h 214309"/>
              <a:gd name="connsiteX1851" fmla="*/ 1650301 w 2686928"/>
              <a:gd name="connsiteY1851" fmla="*/ 124098 h 214309"/>
              <a:gd name="connsiteX1852" fmla="*/ 1650301 w 2686928"/>
              <a:gd name="connsiteY1852" fmla="*/ 124790 h 214309"/>
              <a:gd name="connsiteX1853" fmla="*/ 1650255 w 2686928"/>
              <a:gd name="connsiteY1853" fmla="*/ 125806 h 214309"/>
              <a:gd name="connsiteX1854" fmla="*/ 1648916 w 2686928"/>
              <a:gd name="connsiteY1854" fmla="*/ 126176 h 214309"/>
              <a:gd name="connsiteX1855" fmla="*/ 1645499 w 2686928"/>
              <a:gd name="connsiteY1855" fmla="*/ 124421 h 214309"/>
              <a:gd name="connsiteX1856" fmla="*/ 1650393 w 2686928"/>
              <a:gd name="connsiteY1856" fmla="*/ 161775 h 214309"/>
              <a:gd name="connsiteX1857" fmla="*/ 1649470 w 2686928"/>
              <a:gd name="connsiteY1857" fmla="*/ 160713 h 214309"/>
              <a:gd name="connsiteX1858" fmla="*/ 1651224 w 2686928"/>
              <a:gd name="connsiteY1858" fmla="*/ 160113 h 214309"/>
              <a:gd name="connsiteX1859" fmla="*/ 1652425 w 2686928"/>
              <a:gd name="connsiteY1859" fmla="*/ 161636 h 214309"/>
              <a:gd name="connsiteX1860" fmla="*/ 1650347 w 2686928"/>
              <a:gd name="connsiteY1860" fmla="*/ 161821 h 214309"/>
              <a:gd name="connsiteX1861" fmla="*/ 1650393 w 2686928"/>
              <a:gd name="connsiteY1861" fmla="*/ 161775 h 214309"/>
              <a:gd name="connsiteX1862" fmla="*/ 1651640 w 2686928"/>
              <a:gd name="connsiteY1862" fmla="*/ 83004 h 214309"/>
              <a:gd name="connsiteX1863" fmla="*/ 1651917 w 2686928"/>
              <a:gd name="connsiteY1863" fmla="*/ 82496 h 214309"/>
              <a:gd name="connsiteX1864" fmla="*/ 1658150 w 2686928"/>
              <a:gd name="connsiteY1864" fmla="*/ 83558 h 214309"/>
              <a:gd name="connsiteX1865" fmla="*/ 1657689 w 2686928"/>
              <a:gd name="connsiteY1865" fmla="*/ 84112 h 214309"/>
              <a:gd name="connsiteX1866" fmla="*/ 1651594 w 2686928"/>
              <a:gd name="connsiteY1866" fmla="*/ 83004 h 214309"/>
              <a:gd name="connsiteX1867" fmla="*/ 1651640 w 2686928"/>
              <a:gd name="connsiteY1867" fmla="*/ 83004 h 214309"/>
              <a:gd name="connsiteX1868" fmla="*/ 1664938 w 2686928"/>
              <a:gd name="connsiteY1868" fmla="*/ 189017 h 214309"/>
              <a:gd name="connsiteX1869" fmla="*/ 1663922 w 2686928"/>
              <a:gd name="connsiteY1869" fmla="*/ 189386 h 214309"/>
              <a:gd name="connsiteX1870" fmla="*/ 1662721 w 2686928"/>
              <a:gd name="connsiteY1870" fmla="*/ 189202 h 214309"/>
              <a:gd name="connsiteX1871" fmla="*/ 1657642 w 2686928"/>
              <a:gd name="connsiteY1871" fmla="*/ 184076 h 214309"/>
              <a:gd name="connsiteX1872" fmla="*/ 1657873 w 2686928"/>
              <a:gd name="connsiteY1872" fmla="*/ 183476 h 214309"/>
              <a:gd name="connsiteX1873" fmla="*/ 1660043 w 2686928"/>
              <a:gd name="connsiteY1873" fmla="*/ 183522 h 214309"/>
              <a:gd name="connsiteX1874" fmla="*/ 1665400 w 2686928"/>
              <a:gd name="connsiteY1874" fmla="*/ 188463 h 214309"/>
              <a:gd name="connsiteX1875" fmla="*/ 1664892 w 2686928"/>
              <a:gd name="connsiteY1875" fmla="*/ 189063 h 214309"/>
              <a:gd name="connsiteX1876" fmla="*/ 1664938 w 2686928"/>
              <a:gd name="connsiteY1876" fmla="*/ 189017 h 214309"/>
              <a:gd name="connsiteX1877" fmla="*/ 1670386 w 2686928"/>
              <a:gd name="connsiteY1877" fmla="*/ 111908 h 214309"/>
              <a:gd name="connsiteX1878" fmla="*/ 1668216 w 2686928"/>
              <a:gd name="connsiteY1878" fmla="*/ 112693 h 214309"/>
              <a:gd name="connsiteX1879" fmla="*/ 1668077 w 2686928"/>
              <a:gd name="connsiteY1879" fmla="*/ 113201 h 214309"/>
              <a:gd name="connsiteX1880" fmla="*/ 1661013 w 2686928"/>
              <a:gd name="connsiteY1880" fmla="*/ 112878 h 214309"/>
              <a:gd name="connsiteX1881" fmla="*/ 1661013 w 2686928"/>
              <a:gd name="connsiteY1881" fmla="*/ 112277 h 214309"/>
              <a:gd name="connsiteX1882" fmla="*/ 1666231 w 2686928"/>
              <a:gd name="connsiteY1882" fmla="*/ 111446 h 214309"/>
              <a:gd name="connsiteX1883" fmla="*/ 1668031 w 2686928"/>
              <a:gd name="connsiteY1883" fmla="*/ 110569 h 214309"/>
              <a:gd name="connsiteX1884" fmla="*/ 1668909 w 2686928"/>
              <a:gd name="connsiteY1884" fmla="*/ 110569 h 214309"/>
              <a:gd name="connsiteX1885" fmla="*/ 1670386 w 2686928"/>
              <a:gd name="connsiteY1885" fmla="*/ 111400 h 214309"/>
              <a:gd name="connsiteX1886" fmla="*/ 1670386 w 2686928"/>
              <a:gd name="connsiteY1886" fmla="*/ 111908 h 214309"/>
              <a:gd name="connsiteX1887" fmla="*/ 1666831 w 2686928"/>
              <a:gd name="connsiteY1887" fmla="*/ 20717 h 214309"/>
              <a:gd name="connsiteX1888" fmla="*/ 1665954 w 2686928"/>
              <a:gd name="connsiteY1888" fmla="*/ 20394 h 214309"/>
              <a:gd name="connsiteX1889" fmla="*/ 1665861 w 2686928"/>
              <a:gd name="connsiteY1889" fmla="*/ 20394 h 214309"/>
              <a:gd name="connsiteX1890" fmla="*/ 1665723 w 2686928"/>
              <a:gd name="connsiteY1890" fmla="*/ 20301 h 214309"/>
              <a:gd name="connsiteX1891" fmla="*/ 1665723 w 2686928"/>
              <a:gd name="connsiteY1891" fmla="*/ 20301 h 214309"/>
              <a:gd name="connsiteX1892" fmla="*/ 1665907 w 2686928"/>
              <a:gd name="connsiteY1892" fmla="*/ 20347 h 214309"/>
              <a:gd name="connsiteX1893" fmla="*/ 1666600 w 2686928"/>
              <a:gd name="connsiteY1893" fmla="*/ 19886 h 214309"/>
              <a:gd name="connsiteX1894" fmla="*/ 1671956 w 2686928"/>
              <a:gd name="connsiteY1894" fmla="*/ 20024 h 214309"/>
              <a:gd name="connsiteX1895" fmla="*/ 1671956 w 2686928"/>
              <a:gd name="connsiteY1895" fmla="*/ 20624 h 214309"/>
              <a:gd name="connsiteX1896" fmla="*/ 1666785 w 2686928"/>
              <a:gd name="connsiteY1896" fmla="*/ 20624 h 214309"/>
              <a:gd name="connsiteX1897" fmla="*/ 1666831 w 2686928"/>
              <a:gd name="connsiteY1897" fmla="*/ 20717 h 214309"/>
              <a:gd name="connsiteX1898" fmla="*/ 1675604 w 2686928"/>
              <a:gd name="connsiteY1898" fmla="*/ 76448 h 214309"/>
              <a:gd name="connsiteX1899" fmla="*/ 1673203 w 2686928"/>
              <a:gd name="connsiteY1899" fmla="*/ 75478 h 214309"/>
              <a:gd name="connsiteX1900" fmla="*/ 1675927 w 2686928"/>
              <a:gd name="connsiteY1900" fmla="*/ 74416 h 214309"/>
              <a:gd name="connsiteX1901" fmla="*/ 1678605 w 2686928"/>
              <a:gd name="connsiteY1901" fmla="*/ 75385 h 214309"/>
              <a:gd name="connsiteX1902" fmla="*/ 1675604 w 2686928"/>
              <a:gd name="connsiteY1902" fmla="*/ 76401 h 214309"/>
              <a:gd name="connsiteX1903" fmla="*/ 1675604 w 2686928"/>
              <a:gd name="connsiteY1903" fmla="*/ 76448 h 214309"/>
              <a:gd name="connsiteX1904" fmla="*/ 1684654 w 2686928"/>
              <a:gd name="connsiteY1904" fmla="*/ 12083 h 214309"/>
              <a:gd name="connsiteX1905" fmla="*/ 1685531 w 2686928"/>
              <a:gd name="connsiteY1905" fmla="*/ 10928 h 214309"/>
              <a:gd name="connsiteX1906" fmla="*/ 1687055 w 2686928"/>
              <a:gd name="connsiteY1906" fmla="*/ 10697 h 214309"/>
              <a:gd name="connsiteX1907" fmla="*/ 1687886 w 2686928"/>
              <a:gd name="connsiteY1907" fmla="*/ 11159 h 214309"/>
              <a:gd name="connsiteX1908" fmla="*/ 1687886 w 2686928"/>
              <a:gd name="connsiteY1908" fmla="*/ 12360 h 214309"/>
              <a:gd name="connsiteX1909" fmla="*/ 1683822 w 2686928"/>
              <a:gd name="connsiteY1909" fmla="*/ 12775 h 214309"/>
              <a:gd name="connsiteX1910" fmla="*/ 1684654 w 2686928"/>
              <a:gd name="connsiteY1910" fmla="*/ 12083 h 214309"/>
              <a:gd name="connsiteX1911" fmla="*/ 1685023 w 2686928"/>
              <a:gd name="connsiteY1911" fmla="*/ 36739 h 214309"/>
              <a:gd name="connsiteX1912" fmla="*/ 1686685 w 2686928"/>
              <a:gd name="connsiteY1912" fmla="*/ 35861 h 214309"/>
              <a:gd name="connsiteX1913" fmla="*/ 1699475 w 2686928"/>
              <a:gd name="connsiteY1913" fmla="*/ 35677 h 214309"/>
              <a:gd name="connsiteX1914" fmla="*/ 1702153 w 2686928"/>
              <a:gd name="connsiteY1914" fmla="*/ 36969 h 214309"/>
              <a:gd name="connsiteX1915" fmla="*/ 1686177 w 2686928"/>
              <a:gd name="connsiteY1915" fmla="*/ 37801 h 214309"/>
              <a:gd name="connsiteX1916" fmla="*/ 1685023 w 2686928"/>
              <a:gd name="connsiteY1916" fmla="*/ 36785 h 214309"/>
              <a:gd name="connsiteX1917" fmla="*/ 1685023 w 2686928"/>
              <a:gd name="connsiteY1917" fmla="*/ 36739 h 214309"/>
              <a:gd name="connsiteX1918" fmla="*/ 1694119 w 2686928"/>
              <a:gd name="connsiteY1918" fmla="*/ 206978 h 214309"/>
              <a:gd name="connsiteX1919" fmla="*/ 1691256 w 2686928"/>
              <a:gd name="connsiteY1919" fmla="*/ 205547 h 214309"/>
              <a:gd name="connsiteX1920" fmla="*/ 1694719 w 2686928"/>
              <a:gd name="connsiteY1920" fmla="*/ 204115 h 214309"/>
              <a:gd name="connsiteX1921" fmla="*/ 1695735 w 2686928"/>
              <a:gd name="connsiteY1921" fmla="*/ 204300 h 214309"/>
              <a:gd name="connsiteX1922" fmla="*/ 1696982 w 2686928"/>
              <a:gd name="connsiteY1922" fmla="*/ 205778 h 214309"/>
              <a:gd name="connsiteX1923" fmla="*/ 1694073 w 2686928"/>
              <a:gd name="connsiteY1923" fmla="*/ 206932 h 214309"/>
              <a:gd name="connsiteX1924" fmla="*/ 1694119 w 2686928"/>
              <a:gd name="connsiteY1924" fmla="*/ 206978 h 214309"/>
              <a:gd name="connsiteX1925" fmla="*/ 1702245 w 2686928"/>
              <a:gd name="connsiteY1925" fmla="*/ 185646 h 214309"/>
              <a:gd name="connsiteX1926" fmla="*/ 1695874 w 2686928"/>
              <a:gd name="connsiteY1926" fmla="*/ 184677 h 214309"/>
              <a:gd name="connsiteX1927" fmla="*/ 1697259 w 2686928"/>
              <a:gd name="connsiteY1927" fmla="*/ 183707 h 214309"/>
              <a:gd name="connsiteX1928" fmla="*/ 1702338 w 2686928"/>
              <a:gd name="connsiteY1928" fmla="*/ 185092 h 214309"/>
              <a:gd name="connsiteX1929" fmla="*/ 1702245 w 2686928"/>
              <a:gd name="connsiteY1929" fmla="*/ 185600 h 214309"/>
              <a:gd name="connsiteX1930" fmla="*/ 1702245 w 2686928"/>
              <a:gd name="connsiteY1930" fmla="*/ 185646 h 214309"/>
              <a:gd name="connsiteX1931" fmla="*/ 1697305 w 2686928"/>
              <a:gd name="connsiteY1931" fmla="*/ 164130 h 214309"/>
              <a:gd name="connsiteX1932" fmla="*/ 1701137 w 2686928"/>
              <a:gd name="connsiteY1932" fmla="*/ 161867 h 214309"/>
              <a:gd name="connsiteX1933" fmla="*/ 1701553 w 2686928"/>
              <a:gd name="connsiteY1933" fmla="*/ 161636 h 214309"/>
              <a:gd name="connsiteX1934" fmla="*/ 1702107 w 2686928"/>
              <a:gd name="connsiteY1934" fmla="*/ 162237 h 214309"/>
              <a:gd name="connsiteX1935" fmla="*/ 1702107 w 2686928"/>
              <a:gd name="connsiteY1935" fmla="*/ 162929 h 214309"/>
              <a:gd name="connsiteX1936" fmla="*/ 1700999 w 2686928"/>
              <a:gd name="connsiteY1936" fmla="*/ 164776 h 214309"/>
              <a:gd name="connsiteX1937" fmla="*/ 1697674 w 2686928"/>
              <a:gd name="connsiteY1937" fmla="*/ 165053 h 214309"/>
              <a:gd name="connsiteX1938" fmla="*/ 1697259 w 2686928"/>
              <a:gd name="connsiteY1938" fmla="*/ 164084 h 214309"/>
              <a:gd name="connsiteX1939" fmla="*/ 1697305 w 2686928"/>
              <a:gd name="connsiteY1939" fmla="*/ 164130 h 214309"/>
              <a:gd name="connsiteX1940" fmla="*/ 1705108 w 2686928"/>
              <a:gd name="connsiteY1940" fmla="*/ 153787 h 214309"/>
              <a:gd name="connsiteX1941" fmla="*/ 1703584 w 2686928"/>
              <a:gd name="connsiteY1941" fmla="*/ 153556 h 214309"/>
              <a:gd name="connsiteX1942" fmla="*/ 1703307 w 2686928"/>
              <a:gd name="connsiteY1942" fmla="*/ 152725 h 214309"/>
              <a:gd name="connsiteX1943" fmla="*/ 1703354 w 2686928"/>
              <a:gd name="connsiteY1943" fmla="*/ 152448 h 214309"/>
              <a:gd name="connsiteX1944" fmla="*/ 1686962 w 2686928"/>
              <a:gd name="connsiteY1944" fmla="*/ 153279 h 214309"/>
              <a:gd name="connsiteX1945" fmla="*/ 1686177 w 2686928"/>
              <a:gd name="connsiteY1945" fmla="*/ 152725 h 214309"/>
              <a:gd name="connsiteX1946" fmla="*/ 1686454 w 2686928"/>
              <a:gd name="connsiteY1946" fmla="*/ 152079 h 214309"/>
              <a:gd name="connsiteX1947" fmla="*/ 1702569 w 2686928"/>
              <a:gd name="connsiteY1947" fmla="*/ 151155 h 214309"/>
              <a:gd name="connsiteX1948" fmla="*/ 1704000 w 2686928"/>
              <a:gd name="connsiteY1948" fmla="*/ 151848 h 214309"/>
              <a:gd name="connsiteX1949" fmla="*/ 1705108 w 2686928"/>
              <a:gd name="connsiteY1949" fmla="*/ 151755 h 214309"/>
              <a:gd name="connsiteX1950" fmla="*/ 1705108 w 2686928"/>
              <a:gd name="connsiteY1950" fmla="*/ 153787 h 214309"/>
              <a:gd name="connsiteX1951" fmla="*/ 1710418 w 2686928"/>
              <a:gd name="connsiteY1951" fmla="*/ 169855 h 214309"/>
              <a:gd name="connsiteX1952" fmla="*/ 1709310 w 2686928"/>
              <a:gd name="connsiteY1952" fmla="*/ 171748 h 214309"/>
              <a:gd name="connsiteX1953" fmla="*/ 1707878 w 2686928"/>
              <a:gd name="connsiteY1953" fmla="*/ 171748 h 214309"/>
              <a:gd name="connsiteX1954" fmla="*/ 1707001 w 2686928"/>
              <a:gd name="connsiteY1954" fmla="*/ 171887 h 214309"/>
              <a:gd name="connsiteX1955" fmla="*/ 1705755 w 2686928"/>
              <a:gd name="connsiteY1955" fmla="*/ 171887 h 214309"/>
              <a:gd name="connsiteX1956" fmla="*/ 1705755 w 2686928"/>
              <a:gd name="connsiteY1956" fmla="*/ 170825 h 214309"/>
              <a:gd name="connsiteX1957" fmla="*/ 1705755 w 2686928"/>
              <a:gd name="connsiteY1957" fmla="*/ 169763 h 214309"/>
              <a:gd name="connsiteX1958" fmla="*/ 1709818 w 2686928"/>
              <a:gd name="connsiteY1958" fmla="*/ 168701 h 214309"/>
              <a:gd name="connsiteX1959" fmla="*/ 1710557 w 2686928"/>
              <a:gd name="connsiteY1959" fmla="*/ 169162 h 214309"/>
              <a:gd name="connsiteX1960" fmla="*/ 1710418 w 2686928"/>
              <a:gd name="connsiteY1960" fmla="*/ 169809 h 214309"/>
              <a:gd name="connsiteX1961" fmla="*/ 1710418 w 2686928"/>
              <a:gd name="connsiteY1961" fmla="*/ 169855 h 214309"/>
              <a:gd name="connsiteX1962" fmla="*/ 1726763 w 2686928"/>
              <a:gd name="connsiteY1962" fmla="*/ 177243 h 214309"/>
              <a:gd name="connsiteX1963" fmla="*/ 1725009 w 2686928"/>
              <a:gd name="connsiteY1963" fmla="*/ 176689 h 214309"/>
              <a:gd name="connsiteX1964" fmla="*/ 1725009 w 2686928"/>
              <a:gd name="connsiteY1964" fmla="*/ 176365 h 214309"/>
              <a:gd name="connsiteX1965" fmla="*/ 1727964 w 2686928"/>
              <a:gd name="connsiteY1965" fmla="*/ 175165 h 214309"/>
              <a:gd name="connsiteX1966" fmla="*/ 1728564 w 2686928"/>
              <a:gd name="connsiteY1966" fmla="*/ 175996 h 214309"/>
              <a:gd name="connsiteX1967" fmla="*/ 1726717 w 2686928"/>
              <a:gd name="connsiteY1967" fmla="*/ 177243 h 214309"/>
              <a:gd name="connsiteX1968" fmla="*/ 1726763 w 2686928"/>
              <a:gd name="connsiteY1968" fmla="*/ 177243 h 214309"/>
              <a:gd name="connsiteX1969" fmla="*/ 1729257 w 2686928"/>
              <a:gd name="connsiteY1969" fmla="*/ 96348 h 214309"/>
              <a:gd name="connsiteX1970" fmla="*/ 1727594 w 2686928"/>
              <a:gd name="connsiteY1970" fmla="*/ 95425 h 214309"/>
              <a:gd name="connsiteX1971" fmla="*/ 1729534 w 2686928"/>
              <a:gd name="connsiteY1971" fmla="*/ 94501 h 214309"/>
              <a:gd name="connsiteX1972" fmla="*/ 1731103 w 2686928"/>
              <a:gd name="connsiteY1972" fmla="*/ 95425 h 214309"/>
              <a:gd name="connsiteX1973" fmla="*/ 1729257 w 2686928"/>
              <a:gd name="connsiteY1973" fmla="*/ 96348 h 214309"/>
              <a:gd name="connsiteX1974" fmla="*/ 1733874 w 2686928"/>
              <a:gd name="connsiteY1974" fmla="*/ 71784 h 214309"/>
              <a:gd name="connsiteX1975" fmla="*/ 1733551 w 2686928"/>
              <a:gd name="connsiteY1975" fmla="*/ 72708 h 214309"/>
              <a:gd name="connsiteX1976" fmla="*/ 1732858 w 2686928"/>
              <a:gd name="connsiteY1976" fmla="*/ 74462 h 214309"/>
              <a:gd name="connsiteX1977" fmla="*/ 1731242 w 2686928"/>
              <a:gd name="connsiteY1977" fmla="*/ 74231 h 214309"/>
              <a:gd name="connsiteX1978" fmla="*/ 1731057 w 2686928"/>
              <a:gd name="connsiteY1978" fmla="*/ 73908 h 214309"/>
              <a:gd name="connsiteX1979" fmla="*/ 1731057 w 2686928"/>
              <a:gd name="connsiteY1979" fmla="*/ 70399 h 214309"/>
              <a:gd name="connsiteX1980" fmla="*/ 1732581 w 2686928"/>
              <a:gd name="connsiteY1980" fmla="*/ 69013 h 214309"/>
              <a:gd name="connsiteX1981" fmla="*/ 1732997 w 2686928"/>
              <a:gd name="connsiteY1981" fmla="*/ 68875 h 214309"/>
              <a:gd name="connsiteX1982" fmla="*/ 1734705 w 2686928"/>
              <a:gd name="connsiteY1982" fmla="*/ 70214 h 214309"/>
              <a:gd name="connsiteX1983" fmla="*/ 1733920 w 2686928"/>
              <a:gd name="connsiteY1983" fmla="*/ 71784 h 214309"/>
              <a:gd name="connsiteX1984" fmla="*/ 1733874 w 2686928"/>
              <a:gd name="connsiteY1984" fmla="*/ 71784 h 214309"/>
              <a:gd name="connsiteX1985" fmla="*/ 1737106 w 2686928"/>
              <a:gd name="connsiteY1985" fmla="*/ 72338 h 214309"/>
              <a:gd name="connsiteX1986" fmla="*/ 1737245 w 2686928"/>
              <a:gd name="connsiteY1986" fmla="*/ 71922 h 214309"/>
              <a:gd name="connsiteX1987" fmla="*/ 1732720 w 2686928"/>
              <a:gd name="connsiteY1987" fmla="*/ 65689 h 214309"/>
              <a:gd name="connsiteX1988" fmla="*/ 1734336 w 2686928"/>
              <a:gd name="connsiteY1988" fmla="*/ 64950 h 214309"/>
              <a:gd name="connsiteX1989" fmla="*/ 1741354 w 2686928"/>
              <a:gd name="connsiteY1989" fmla="*/ 66474 h 214309"/>
              <a:gd name="connsiteX1990" fmla="*/ 1743616 w 2686928"/>
              <a:gd name="connsiteY1990" fmla="*/ 68090 h 214309"/>
              <a:gd name="connsiteX1991" fmla="*/ 1743662 w 2686928"/>
              <a:gd name="connsiteY1991" fmla="*/ 68090 h 214309"/>
              <a:gd name="connsiteX1992" fmla="*/ 1744217 w 2686928"/>
              <a:gd name="connsiteY1992" fmla="*/ 66797 h 214309"/>
              <a:gd name="connsiteX1993" fmla="*/ 1745325 w 2686928"/>
              <a:gd name="connsiteY1993" fmla="*/ 65643 h 214309"/>
              <a:gd name="connsiteX1994" fmla="*/ 1746618 w 2686928"/>
              <a:gd name="connsiteY1994" fmla="*/ 65551 h 214309"/>
              <a:gd name="connsiteX1995" fmla="*/ 1747864 w 2686928"/>
              <a:gd name="connsiteY1995" fmla="*/ 66982 h 214309"/>
              <a:gd name="connsiteX1996" fmla="*/ 1747864 w 2686928"/>
              <a:gd name="connsiteY1996" fmla="*/ 66982 h 214309"/>
              <a:gd name="connsiteX1997" fmla="*/ 1747864 w 2686928"/>
              <a:gd name="connsiteY1997" fmla="*/ 67259 h 214309"/>
              <a:gd name="connsiteX1998" fmla="*/ 1747864 w 2686928"/>
              <a:gd name="connsiteY1998" fmla="*/ 67028 h 214309"/>
              <a:gd name="connsiteX1999" fmla="*/ 1747864 w 2686928"/>
              <a:gd name="connsiteY1999" fmla="*/ 67028 h 214309"/>
              <a:gd name="connsiteX2000" fmla="*/ 1744909 w 2686928"/>
              <a:gd name="connsiteY2000" fmla="*/ 68736 h 214309"/>
              <a:gd name="connsiteX2001" fmla="*/ 1744586 w 2686928"/>
              <a:gd name="connsiteY2001" fmla="*/ 68783 h 214309"/>
              <a:gd name="connsiteX2002" fmla="*/ 1748557 w 2686928"/>
              <a:gd name="connsiteY2002" fmla="*/ 71692 h 214309"/>
              <a:gd name="connsiteX2003" fmla="*/ 1748972 w 2686928"/>
              <a:gd name="connsiteY2003" fmla="*/ 72384 h 214309"/>
              <a:gd name="connsiteX2004" fmla="*/ 1748003 w 2686928"/>
              <a:gd name="connsiteY2004" fmla="*/ 73585 h 214309"/>
              <a:gd name="connsiteX2005" fmla="*/ 1744447 w 2686928"/>
              <a:gd name="connsiteY2005" fmla="*/ 75616 h 214309"/>
              <a:gd name="connsiteX2006" fmla="*/ 1741539 w 2686928"/>
              <a:gd name="connsiteY2006" fmla="*/ 75432 h 214309"/>
              <a:gd name="connsiteX2007" fmla="*/ 1738953 w 2686928"/>
              <a:gd name="connsiteY2007" fmla="*/ 73677 h 214309"/>
              <a:gd name="connsiteX2008" fmla="*/ 1737060 w 2686928"/>
              <a:gd name="connsiteY2008" fmla="*/ 72384 h 214309"/>
              <a:gd name="connsiteX2009" fmla="*/ 1737106 w 2686928"/>
              <a:gd name="connsiteY2009" fmla="*/ 72338 h 214309"/>
              <a:gd name="connsiteX2010" fmla="*/ 1740985 w 2686928"/>
              <a:gd name="connsiteY2010" fmla="*/ 86051 h 214309"/>
              <a:gd name="connsiteX2011" fmla="*/ 1741908 w 2686928"/>
              <a:gd name="connsiteY2011" fmla="*/ 85820 h 214309"/>
              <a:gd name="connsiteX2012" fmla="*/ 1746156 w 2686928"/>
              <a:gd name="connsiteY2012" fmla="*/ 86559 h 214309"/>
              <a:gd name="connsiteX2013" fmla="*/ 1746848 w 2686928"/>
              <a:gd name="connsiteY2013" fmla="*/ 87344 h 214309"/>
              <a:gd name="connsiteX2014" fmla="*/ 1746110 w 2686928"/>
              <a:gd name="connsiteY2014" fmla="*/ 87945 h 214309"/>
              <a:gd name="connsiteX2015" fmla="*/ 1740938 w 2686928"/>
              <a:gd name="connsiteY2015" fmla="*/ 86975 h 214309"/>
              <a:gd name="connsiteX2016" fmla="*/ 1740985 w 2686928"/>
              <a:gd name="connsiteY2016" fmla="*/ 86098 h 214309"/>
              <a:gd name="connsiteX2017" fmla="*/ 1740985 w 2686928"/>
              <a:gd name="connsiteY2017" fmla="*/ 86051 h 214309"/>
              <a:gd name="connsiteX2018" fmla="*/ 1746387 w 2686928"/>
              <a:gd name="connsiteY2018" fmla="*/ 209979 h 214309"/>
              <a:gd name="connsiteX2019" fmla="*/ 1744540 w 2686928"/>
              <a:gd name="connsiteY2019" fmla="*/ 208779 h 214309"/>
              <a:gd name="connsiteX2020" fmla="*/ 1746064 w 2686928"/>
              <a:gd name="connsiteY2020" fmla="*/ 207809 h 214309"/>
              <a:gd name="connsiteX2021" fmla="*/ 1747726 w 2686928"/>
              <a:gd name="connsiteY2021" fmla="*/ 208918 h 214309"/>
              <a:gd name="connsiteX2022" fmla="*/ 1746433 w 2686928"/>
              <a:gd name="connsiteY2022" fmla="*/ 209979 h 214309"/>
              <a:gd name="connsiteX2023" fmla="*/ 1746387 w 2686928"/>
              <a:gd name="connsiteY2023" fmla="*/ 209979 h 214309"/>
              <a:gd name="connsiteX2024" fmla="*/ 1746064 w 2686928"/>
              <a:gd name="connsiteY2024" fmla="*/ 172348 h 214309"/>
              <a:gd name="connsiteX2025" fmla="*/ 1744078 w 2686928"/>
              <a:gd name="connsiteY2025" fmla="*/ 171610 h 214309"/>
              <a:gd name="connsiteX2026" fmla="*/ 1745094 w 2686928"/>
              <a:gd name="connsiteY2026" fmla="*/ 169948 h 214309"/>
              <a:gd name="connsiteX2027" fmla="*/ 1749111 w 2686928"/>
              <a:gd name="connsiteY2027" fmla="*/ 169301 h 214309"/>
              <a:gd name="connsiteX2028" fmla="*/ 1749988 w 2686928"/>
              <a:gd name="connsiteY2028" fmla="*/ 171102 h 214309"/>
              <a:gd name="connsiteX2029" fmla="*/ 1746064 w 2686928"/>
              <a:gd name="connsiteY2029" fmla="*/ 172302 h 214309"/>
              <a:gd name="connsiteX2030" fmla="*/ 1746064 w 2686928"/>
              <a:gd name="connsiteY2030" fmla="*/ 172348 h 214309"/>
              <a:gd name="connsiteX2031" fmla="*/ 1752712 w 2686928"/>
              <a:gd name="connsiteY2031" fmla="*/ 78987 h 214309"/>
              <a:gd name="connsiteX2032" fmla="*/ 1752620 w 2686928"/>
              <a:gd name="connsiteY2032" fmla="*/ 79172 h 214309"/>
              <a:gd name="connsiteX2033" fmla="*/ 1751789 w 2686928"/>
              <a:gd name="connsiteY2033" fmla="*/ 79172 h 214309"/>
              <a:gd name="connsiteX2034" fmla="*/ 1749388 w 2686928"/>
              <a:gd name="connsiteY2034" fmla="*/ 77694 h 214309"/>
              <a:gd name="connsiteX2035" fmla="*/ 1749480 w 2686928"/>
              <a:gd name="connsiteY2035" fmla="*/ 76817 h 214309"/>
              <a:gd name="connsiteX2036" fmla="*/ 1750958 w 2686928"/>
              <a:gd name="connsiteY2036" fmla="*/ 76632 h 214309"/>
              <a:gd name="connsiteX2037" fmla="*/ 1752712 w 2686928"/>
              <a:gd name="connsiteY2037" fmla="*/ 79033 h 214309"/>
              <a:gd name="connsiteX2038" fmla="*/ 1752712 w 2686928"/>
              <a:gd name="connsiteY2038" fmla="*/ 78987 h 214309"/>
              <a:gd name="connsiteX2039" fmla="*/ 1753405 w 2686928"/>
              <a:gd name="connsiteY2039" fmla="*/ 41218 h 214309"/>
              <a:gd name="connsiteX2040" fmla="*/ 1757699 w 2686928"/>
              <a:gd name="connsiteY2040" fmla="*/ 40941 h 214309"/>
              <a:gd name="connsiteX2041" fmla="*/ 1758022 w 2686928"/>
              <a:gd name="connsiteY2041" fmla="*/ 42002 h 214309"/>
              <a:gd name="connsiteX2042" fmla="*/ 1753867 w 2686928"/>
              <a:gd name="connsiteY2042" fmla="*/ 42418 h 214309"/>
              <a:gd name="connsiteX2043" fmla="*/ 1753405 w 2686928"/>
              <a:gd name="connsiteY2043" fmla="*/ 41218 h 214309"/>
              <a:gd name="connsiteX2044" fmla="*/ 1758438 w 2686928"/>
              <a:gd name="connsiteY2044" fmla="*/ 210718 h 214309"/>
              <a:gd name="connsiteX2045" fmla="*/ 1755852 w 2686928"/>
              <a:gd name="connsiteY2045" fmla="*/ 209979 h 214309"/>
              <a:gd name="connsiteX2046" fmla="*/ 1758807 w 2686928"/>
              <a:gd name="connsiteY2046" fmla="*/ 207948 h 214309"/>
              <a:gd name="connsiteX2047" fmla="*/ 1761578 w 2686928"/>
              <a:gd name="connsiteY2047" fmla="*/ 209195 h 214309"/>
              <a:gd name="connsiteX2048" fmla="*/ 1758438 w 2686928"/>
              <a:gd name="connsiteY2048" fmla="*/ 210672 h 214309"/>
              <a:gd name="connsiteX2049" fmla="*/ 1758438 w 2686928"/>
              <a:gd name="connsiteY2049" fmla="*/ 210718 h 214309"/>
              <a:gd name="connsiteX2050" fmla="*/ 1764486 w 2686928"/>
              <a:gd name="connsiteY2050" fmla="*/ 82819 h 214309"/>
              <a:gd name="connsiteX2051" fmla="*/ 1761485 w 2686928"/>
              <a:gd name="connsiteY2051" fmla="*/ 83650 h 214309"/>
              <a:gd name="connsiteX2052" fmla="*/ 1755483 w 2686928"/>
              <a:gd name="connsiteY2052" fmla="*/ 81988 h 214309"/>
              <a:gd name="connsiteX2053" fmla="*/ 1755483 w 2686928"/>
              <a:gd name="connsiteY2053" fmla="*/ 81065 h 214309"/>
              <a:gd name="connsiteX2054" fmla="*/ 1757006 w 2686928"/>
              <a:gd name="connsiteY2054" fmla="*/ 80834 h 214309"/>
              <a:gd name="connsiteX2055" fmla="*/ 1761947 w 2686928"/>
              <a:gd name="connsiteY2055" fmla="*/ 81480 h 214309"/>
              <a:gd name="connsiteX2056" fmla="*/ 1764440 w 2686928"/>
              <a:gd name="connsiteY2056" fmla="*/ 82265 h 214309"/>
              <a:gd name="connsiteX2057" fmla="*/ 1764579 w 2686928"/>
              <a:gd name="connsiteY2057" fmla="*/ 82773 h 214309"/>
              <a:gd name="connsiteX2058" fmla="*/ 1764486 w 2686928"/>
              <a:gd name="connsiteY2058" fmla="*/ 82819 h 214309"/>
              <a:gd name="connsiteX2059" fmla="*/ 1768919 w 2686928"/>
              <a:gd name="connsiteY2059" fmla="*/ 179736 h 214309"/>
              <a:gd name="connsiteX2060" fmla="*/ 1766657 w 2686928"/>
              <a:gd name="connsiteY2060" fmla="*/ 178813 h 214309"/>
              <a:gd name="connsiteX2061" fmla="*/ 1767949 w 2686928"/>
              <a:gd name="connsiteY2061" fmla="*/ 177058 h 214309"/>
              <a:gd name="connsiteX2062" fmla="*/ 1769796 w 2686928"/>
              <a:gd name="connsiteY2062" fmla="*/ 177751 h 214309"/>
              <a:gd name="connsiteX2063" fmla="*/ 1768919 w 2686928"/>
              <a:gd name="connsiteY2063" fmla="*/ 179736 h 214309"/>
              <a:gd name="connsiteX2064" fmla="*/ 1768642 w 2686928"/>
              <a:gd name="connsiteY2064" fmla="*/ 91130 h 214309"/>
              <a:gd name="connsiteX2065" fmla="*/ 1769196 w 2686928"/>
              <a:gd name="connsiteY2065" fmla="*/ 89837 h 214309"/>
              <a:gd name="connsiteX2066" fmla="*/ 1774460 w 2686928"/>
              <a:gd name="connsiteY2066" fmla="*/ 89145 h 214309"/>
              <a:gd name="connsiteX2067" fmla="*/ 1774460 w 2686928"/>
              <a:gd name="connsiteY2067" fmla="*/ 88683 h 214309"/>
              <a:gd name="connsiteX2068" fmla="*/ 1774829 w 2686928"/>
              <a:gd name="connsiteY2068" fmla="*/ 88129 h 214309"/>
              <a:gd name="connsiteX2069" fmla="*/ 1776353 w 2686928"/>
              <a:gd name="connsiteY2069" fmla="*/ 88129 h 214309"/>
              <a:gd name="connsiteX2070" fmla="*/ 1778108 w 2686928"/>
              <a:gd name="connsiteY2070" fmla="*/ 89283 h 214309"/>
              <a:gd name="connsiteX2071" fmla="*/ 1777323 w 2686928"/>
              <a:gd name="connsiteY2071" fmla="*/ 90299 h 214309"/>
              <a:gd name="connsiteX2072" fmla="*/ 1778477 w 2686928"/>
              <a:gd name="connsiteY2072" fmla="*/ 90853 h 214309"/>
              <a:gd name="connsiteX2073" fmla="*/ 1778708 w 2686928"/>
              <a:gd name="connsiteY2073" fmla="*/ 90853 h 214309"/>
              <a:gd name="connsiteX2074" fmla="*/ 1778708 w 2686928"/>
              <a:gd name="connsiteY2074" fmla="*/ 90946 h 214309"/>
              <a:gd name="connsiteX2075" fmla="*/ 1788773 w 2686928"/>
              <a:gd name="connsiteY2075" fmla="*/ 92239 h 214309"/>
              <a:gd name="connsiteX2076" fmla="*/ 1789605 w 2686928"/>
              <a:gd name="connsiteY2076" fmla="*/ 94640 h 214309"/>
              <a:gd name="connsiteX2077" fmla="*/ 1784295 w 2686928"/>
              <a:gd name="connsiteY2077" fmla="*/ 96486 h 214309"/>
              <a:gd name="connsiteX2078" fmla="*/ 1783971 w 2686928"/>
              <a:gd name="connsiteY2078" fmla="*/ 96486 h 214309"/>
              <a:gd name="connsiteX2079" fmla="*/ 1785449 w 2686928"/>
              <a:gd name="connsiteY2079" fmla="*/ 96486 h 214309"/>
              <a:gd name="connsiteX2080" fmla="*/ 1787573 w 2686928"/>
              <a:gd name="connsiteY2080" fmla="*/ 97918 h 214309"/>
              <a:gd name="connsiteX2081" fmla="*/ 1786049 w 2686928"/>
              <a:gd name="connsiteY2081" fmla="*/ 98610 h 214309"/>
              <a:gd name="connsiteX2082" fmla="*/ 1782632 w 2686928"/>
              <a:gd name="connsiteY2082" fmla="*/ 97502 h 214309"/>
              <a:gd name="connsiteX2083" fmla="*/ 1779354 w 2686928"/>
              <a:gd name="connsiteY2083" fmla="*/ 98149 h 214309"/>
              <a:gd name="connsiteX2084" fmla="*/ 1779770 w 2686928"/>
              <a:gd name="connsiteY2084" fmla="*/ 98610 h 214309"/>
              <a:gd name="connsiteX2085" fmla="*/ 1780278 w 2686928"/>
              <a:gd name="connsiteY2085" fmla="*/ 99534 h 214309"/>
              <a:gd name="connsiteX2086" fmla="*/ 1778985 w 2686928"/>
              <a:gd name="connsiteY2086" fmla="*/ 99996 h 214309"/>
              <a:gd name="connsiteX2087" fmla="*/ 1778061 w 2686928"/>
              <a:gd name="connsiteY2087" fmla="*/ 99719 h 214309"/>
              <a:gd name="connsiteX2088" fmla="*/ 1777923 w 2686928"/>
              <a:gd name="connsiteY2088" fmla="*/ 98703 h 214309"/>
              <a:gd name="connsiteX2089" fmla="*/ 1777923 w 2686928"/>
              <a:gd name="connsiteY2089" fmla="*/ 97317 h 214309"/>
              <a:gd name="connsiteX2090" fmla="*/ 1779077 w 2686928"/>
              <a:gd name="connsiteY2090" fmla="*/ 96163 h 214309"/>
              <a:gd name="connsiteX2091" fmla="*/ 1780785 w 2686928"/>
              <a:gd name="connsiteY2091" fmla="*/ 96348 h 214309"/>
              <a:gd name="connsiteX2092" fmla="*/ 1783879 w 2686928"/>
              <a:gd name="connsiteY2092" fmla="*/ 96486 h 214309"/>
              <a:gd name="connsiteX2093" fmla="*/ 1781201 w 2686928"/>
              <a:gd name="connsiteY2093" fmla="*/ 95702 h 214309"/>
              <a:gd name="connsiteX2094" fmla="*/ 1778708 w 2686928"/>
              <a:gd name="connsiteY2094" fmla="*/ 90900 h 214309"/>
              <a:gd name="connsiteX2095" fmla="*/ 1778523 w 2686928"/>
              <a:gd name="connsiteY2095" fmla="*/ 90900 h 214309"/>
              <a:gd name="connsiteX2096" fmla="*/ 1778431 w 2686928"/>
              <a:gd name="connsiteY2096" fmla="*/ 90900 h 214309"/>
              <a:gd name="connsiteX2097" fmla="*/ 1776538 w 2686928"/>
              <a:gd name="connsiteY2097" fmla="*/ 91177 h 214309"/>
              <a:gd name="connsiteX2098" fmla="*/ 1776353 w 2686928"/>
              <a:gd name="connsiteY2098" fmla="*/ 91500 h 214309"/>
              <a:gd name="connsiteX2099" fmla="*/ 1775660 w 2686928"/>
              <a:gd name="connsiteY2099" fmla="*/ 91315 h 214309"/>
              <a:gd name="connsiteX2100" fmla="*/ 1770120 w 2686928"/>
              <a:gd name="connsiteY2100" fmla="*/ 92054 h 214309"/>
              <a:gd name="connsiteX2101" fmla="*/ 1768503 w 2686928"/>
              <a:gd name="connsiteY2101" fmla="*/ 91269 h 214309"/>
              <a:gd name="connsiteX2102" fmla="*/ 1768642 w 2686928"/>
              <a:gd name="connsiteY2102" fmla="*/ 91130 h 214309"/>
              <a:gd name="connsiteX2103" fmla="*/ 1777230 w 2686928"/>
              <a:gd name="connsiteY2103" fmla="*/ 193634 h 214309"/>
              <a:gd name="connsiteX2104" fmla="*/ 1773121 w 2686928"/>
              <a:gd name="connsiteY2104" fmla="*/ 192803 h 214309"/>
              <a:gd name="connsiteX2105" fmla="*/ 1772613 w 2686928"/>
              <a:gd name="connsiteY2105" fmla="*/ 191326 h 214309"/>
              <a:gd name="connsiteX2106" fmla="*/ 1772613 w 2686928"/>
              <a:gd name="connsiteY2106" fmla="*/ 191326 h 214309"/>
              <a:gd name="connsiteX2107" fmla="*/ 1772474 w 2686928"/>
              <a:gd name="connsiteY2107" fmla="*/ 190864 h 214309"/>
              <a:gd name="connsiteX2108" fmla="*/ 1772105 w 2686928"/>
              <a:gd name="connsiteY2108" fmla="*/ 189386 h 214309"/>
              <a:gd name="connsiteX2109" fmla="*/ 1773906 w 2686928"/>
              <a:gd name="connsiteY2109" fmla="*/ 188878 h 214309"/>
              <a:gd name="connsiteX2110" fmla="*/ 1774321 w 2686928"/>
              <a:gd name="connsiteY2110" fmla="*/ 189063 h 214309"/>
              <a:gd name="connsiteX2111" fmla="*/ 1776214 w 2686928"/>
              <a:gd name="connsiteY2111" fmla="*/ 188001 h 214309"/>
              <a:gd name="connsiteX2112" fmla="*/ 1777369 w 2686928"/>
              <a:gd name="connsiteY2112" fmla="*/ 187909 h 214309"/>
              <a:gd name="connsiteX2113" fmla="*/ 1777830 w 2686928"/>
              <a:gd name="connsiteY2113" fmla="*/ 188094 h 214309"/>
              <a:gd name="connsiteX2114" fmla="*/ 1778015 w 2686928"/>
              <a:gd name="connsiteY2114" fmla="*/ 188324 h 214309"/>
              <a:gd name="connsiteX2115" fmla="*/ 1775891 w 2686928"/>
              <a:gd name="connsiteY2115" fmla="*/ 189709 h 214309"/>
              <a:gd name="connsiteX2116" fmla="*/ 1779493 w 2686928"/>
              <a:gd name="connsiteY2116" fmla="*/ 191603 h 214309"/>
              <a:gd name="connsiteX2117" fmla="*/ 1777276 w 2686928"/>
              <a:gd name="connsiteY2117" fmla="*/ 193680 h 214309"/>
              <a:gd name="connsiteX2118" fmla="*/ 1777230 w 2686928"/>
              <a:gd name="connsiteY2118" fmla="*/ 193634 h 214309"/>
              <a:gd name="connsiteX2119" fmla="*/ 1786326 w 2686928"/>
              <a:gd name="connsiteY2119" fmla="*/ 119388 h 214309"/>
              <a:gd name="connsiteX2120" fmla="*/ 1781570 w 2686928"/>
              <a:gd name="connsiteY2120" fmla="*/ 119896 h 214309"/>
              <a:gd name="connsiteX2121" fmla="*/ 1779077 w 2686928"/>
              <a:gd name="connsiteY2121" fmla="*/ 118511 h 214309"/>
              <a:gd name="connsiteX2122" fmla="*/ 1782956 w 2686928"/>
              <a:gd name="connsiteY2122" fmla="*/ 116803 h 214309"/>
              <a:gd name="connsiteX2123" fmla="*/ 1786419 w 2686928"/>
              <a:gd name="connsiteY2123" fmla="*/ 118234 h 214309"/>
              <a:gd name="connsiteX2124" fmla="*/ 1786280 w 2686928"/>
              <a:gd name="connsiteY2124" fmla="*/ 119388 h 214309"/>
              <a:gd name="connsiteX2125" fmla="*/ 1786326 w 2686928"/>
              <a:gd name="connsiteY2125" fmla="*/ 119388 h 214309"/>
              <a:gd name="connsiteX2126" fmla="*/ 1795238 w 2686928"/>
              <a:gd name="connsiteY2126" fmla="*/ 149308 h 214309"/>
              <a:gd name="connsiteX2127" fmla="*/ 1787758 w 2686928"/>
              <a:gd name="connsiteY2127" fmla="*/ 148293 h 214309"/>
              <a:gd name="connsiteX2128" fmla="*/ 1787157 w 2686928"/>
              <a:gd name="connsiteY2128" fmla="*/ 147784 h 214309"/>
              <a:gd name="connsiteX2129" fmla="*/ 1788081 w 2686928"/>
              <a:gd name="connsiteY2129" fmla="*/ 147369 h 214309"/>
              <a:gd name="connsiteX2130" fmla="*/ 1793206 w 2686928"/>
              <a:gd name="connsiteY2130" fmla="*/ 147184 h 214309"/>
              <a:gd name="connsiteX2131" fmla="*/ 1795238 w 2686928"/>
              <a:gd name="connsiteY2131" fmla="*/ 149308 h 214309"/>
              <a:gd name="connsiteX2132" fmla="*/ 1789374 w 2686928"/>
              <a:gd name="connsiteY2132" fmla="*/ 138873 h 214309"/>
              <a:gd name="connsiteX2133" fmla="*/ 1788866 w 2686928"/>
              <a:gd name="connsiteY2133" fmla="*/ 138273 h 214309"/>
              <a:gd name="connsiteX2134" fmla="*/ 1790343 w 2686928"/>
              <a:gd name="connsiteY2134" fmla="*/ 137350 h 214309"/>
              <a:gd name="connsiteX2135" fmla="*/ 1794822 w 2686928"/>
              <a:gd name="connsiteY2135" fmla="*/ 137442 h 214309"/>
              <a:gd name="connsiteX2136" fmla="*/ 1797500 w 2686928"/>
              <a:gd name="connsiteY2136" fmla="*/ 137950 h 214309"/>
              <a:gd name="connsiteX2137" fmla="*/ 1798054 w 2686928"/>
              <a:gd name="connsiteY2137" fmla="*/ 137488 h 214309"/>
              <a:gd name="connsiteX2138" fmla="*/ 1799809 w 2686928"/>
              <a:gd name="connsiteY2138" fmla="*/ 137488 h 214309"/>
              <a:gd name="connsiteX2139" fmla="*/ 1801055 w 2686928"/>
              <a:gd name="connsiteY2139" fmla="*/ 138365 h 214309"/>
              <a:gd name="connsiteX2140" fmla="*/ 1800732 w 2686928"/>
              <a:gd name="connsiteY2140" fmla="*/ 138781 h 214309"/>
              <a:gd name="connsiteX2141" fmla="*/ 1801332 w 2686928"/>
              <a:gd name="connsiteY2141" fmla="*/ 139843 h 214309"/>
              <a:gd name="connsiteX2142" fmla="*/ 1799347 w 2686928"/>
              <a:gd name="connsiteY2142" fmla="*/ 140489 h 214309"/>
              <a:gd name="connsiteX2143" fmla="*/ 1789420 w 2686928"/>
              <a:gd name="connsiteY2143" fmla="*/ 138827 h 214309"/>
              <a:gd name="connsiteX2144" fmla="*/ 1789374 w 2686928"/>
              <a:gd name="connsiteY2144" fmla="*/ 138873 h 214309"/>
              <a:gd name="connsiteX2145" fmla="*/ 1805119 w 2686928"/>
              <a:gd name="connsiteY2145" fmla="*/ 169209 h 214309"/>
              <a:gd name="connsiteX2146" fmla="*/ 1801102 w 2686928"/>
              <a:gd name="connsiteY2146" fmla="*/ 170779 h 214309"/>
              <a:gd name="connsiteX2147" fmla="*/ 1800040 w 2686928"/>
              <a:gd name="connsiteY2147" fmla="*/ 170640 h 214309"/>
              <a:gd name="connsiteX2148" fmla="*/ 1799670 w 2686928"/>
              <a:gd name="connsiteY2148" fmla="*/ 170040 h 214309"/>
              <a:gd name="connsiteX2149" fmla="*/ 1804241 w 2686928"/>
              <a:gd name="connsiteY2149" fmla="*/ 168101 h 214309"/>
              <a:gd name="connsiteX2150" fmla="*/ 1805211 w 2686928"/>
              <a:gd name="connsiteY2150" fmla="*/ 168608 h 214309"/>
              <a:gd name="connsiteX2151" fmla="*/ 1805119 w 2686928"/>
              <a:gd name="connsiteY2151" fmla="*/ 169209 h 214309"/>
              <a:gd name="connsiteX2152" fmla="*/ 1815369 w 2686928"/>
              <a:gd name="connsiteY2152" fmla="*/ 147507 h 214309"/>
              <a:gd name="connsiteX2153" fmla="*/ 1810475 w 2686928"/>
              <a:gd name="connsiteY2153" fmla="*/ 148431 h 214309"/>
              <a:gd name="connsiteX2154" fmla="*/ 1811860 w 2686928"/>
              <a:gd name="connsiteY2154" fmla="*/ 150370 h 214309"/>
              <a:gd name="connsiteX2155" fmla="*/ 1811537 w 2686928"/>
              <a:gd name="connsiteY2155" fmla="*/ 150878 h 214309"/>
              <a:gd name="connsiteX2156" fmla="*/ 1810706 w 2686928"/>
              <a:gd name="connsiteY2156" fmla="*/ 150647 h 214309"/>
              <a:gd name="connsiteX2157" fmla="*/ 1809505 w 2686928"/>
              <a:gd name="connsiteY2157" fmla="*/ 148570 h 214309"/>
              <a:gd name="connsiteX2158" fmla="*/ 1808304 w 2686928"/>
              <a:gd name="connsiteY2158" fmla="*/ 148754 h 214309"/>
              <a:gd name="connsiteX2159" fmla="*/ 1805950 w 2686928"/>
              <a:gd name="connsiteY2159" fmla="*/ 148339 h 214309"/>
              <a:gd name="connsiteX2160" fmla="*/ 1807012 w 2686928"/>
              <a:gd name="connsiteY2160" fmla="*/ 146723 h 214309"/>
              <a:gd name="connsiteX2161" fmla="*/ 1813337 w 2686928"/>
              <a:gd name="connsiteY2161" fmla="*/ 145153 h 214309"/>
              <a:gd name="connsiteX2162" fmla="*/ 1815784 w 2686928"/>
              <a:gd name="connsiteY2162" fmla="*/ 146307 h 214309"/>
              <a:gd name="connsiteX2163" fmla="*/ 1815369 w 2686928"/>
              <a:gd name="connsiteY2163" fmla="*/ 147461 h 214309"/>
              <a:gd name="connsiteX2164" fmla="*/ 1815369 w 2686928"/>
              <a:gd name="connsiteY2164" fmla="*/ 147507 h 214309"/>
              <a:gd name="connsiteX2165" fmla="*/ 1817631 w 2686928"/>
              <a:gd name="connsiteY2165" fmla="*/ 96994 h 214309"/>
              <a:gd name="connsiteX2166" fmla="*/ 1812829 w 2686928"/>
              <a:gd name="connsiteY2166" fmla="*/ 97779 h 214309"/>
              <a:gd name="connsiteX2167" fmla="*/ 1810059 w 2686928"/>
              <a:gd name="connsiteY2167" fmla="*/ 95794 h 214309"/>
              <a:gd name="connsiteX2168" fmla="*/ 1812645 w 2686928"/>
              <a:gd name="connsiteY2168" fmla="*/ 94732 h 214309"/>
              <a:gd name="connsiteX2169" fmla="*/ 1815184 w 2686928"/>
              <a:gd name="connsiteY2169" fmla="*/ 94870 h 214309"/>
              <a:gd name="connsiteX2170" fmla="*/ 1817585 w 2686928"/>
              <a:gd name="connsiteY2170" fmla="*/ 95286 h 214309"/>
              <a:gd name="connsiteX2171" fmla="*/ 1818324 w 2686928"/>
              <a:gd name="connsiteY2171" fmla="*/ 95840 h 214309"/>
              <a:gd name="connsiteX2172" fmla="*/ 1817585 w 2686928"/>
              <a:gd name="connsiteY2172" fmla="*/ 96994 h 214309"/>
              <a:gd name="connsiteX2173" fmla="*/ 1817631 w 2686928"/>
              <a:gd name="connsiteY2173" fmla="*/ 96994 h 214309"/>
              <a:gd name="connsiteX2174" fmla="*/ 1821833 w 2686928"/>
              <a:gd name="connsiteY2174" fmla="*/ 34984 h 214309"/>
              <a:gd name="connsiteX2175" fmla="*/ 1829082 w 2686928"/>
              <a:gd name="connsiteY2175" fmla="*/ 31244 h 214309"/>
              <a:gd name="connsiteX2176" fmla="*/ 1832591 w 2686928"/>
              <a:gd name="connsiteY2176" fmla="*/ 30782 h 214309"/>
              <a:gd name="connsiteX2177" fmla="*/ 1833700 w 2686928"/>
              <a:gd name="connsiteY2177" fmla="*/ 32075 h 214309"/>
              <a:gd name="connsiteX2178" fmla="*/ 1830975 w 2686928"/>
              <a:gd name="connsiteY2178" fmla="*/ 35908 h 214309"/>
              <a:gd name="connsiteX2179" fmla="*/ 1829775 w 2686928"/>
              <a:gd name="connsiteY2179" fmla="*/ 37154 h 214309"/>
              <a:gd name="connsiteX2180" fmla="*/ 1830006 w 2686928"/>
              <a:gd name="connsiteY2180" fmla="*/ 37431 h 214309"/>
              <a:gd name="connsiteX2181" fmla="*/ 1829867 w 2686928"/>
              <a:gd name="connsiteY2181" fmla="*/ 38078 h 214309"/>
              <a:gd name="connsiteX2182" fmla="*/ 1829036 w 2686928"/>
              <a:gd name="connsiteY2182" fmla="*/ 38124 h 214309"/>
              <a:gd name="connsiteX2183" fmla="*/ 1828297 w 2686928"/>
              <a:gd name="connsiteY2183" fmla="*/ 37662 h 214309"/>
              <a:gd name="connsiteX2184" fmla="*/ 1824096 w 2686928"/>
              <a:gd name="connsiteY2184" fmla="*/ 37154 h 214309"/>
              <a:gd name="connsiteX2185" fmla="*/ 1821879 w 2686928"/>
              <a:gd name="connsiteY2185" fmla="*/ 35030 h 214309"/>
              <a:gd name="connsiteX2186" fmla="*/ 1821833 w 2686928"/>
              <a:gd name="connsiteY2186" fmla="*/ 34984 h 214309"/>
              <a:gd name="connsiteX2187" fmla="*/ 1832361 w 2686928"/>
              <a:gd name="connsiteY2187" fmla="*/ 180752 h 214309"/>
              <a:gd name="connsiteX2188" fmla="*/ 1831160 w 2686928"/>
              <a:gd name="connsiteY2188" fmla="*/ 180752 h 214309"/>
              <a:gd name="connsiteX2189" fmla="*/ 1826358 w 2686928"/>
              <a:gd name="connsiteY2189" fmla="*/ 178997 h 214309"/>
              <a:gd name="connsiteX2190" fmla="*/ 1826728 w 2686928"/>
              <a:gd name="connsiteY2190" fmla="*/ 178767 h 214309"/>
              <a:gd name="connsiteX2191" fmla="*/ 1827235 w 2686928"/>
              <a:gd name="connsiteY2191" fmla="*/ 178628 h 214309"/>
              <a:gd name="connsiteX2192" fmla="*/ 1832037 w 2686928"/>
              <a:gd name="connsiteY2192" fmla="*/ 179505 h 214309"/>
              <a:gd name="connsiteX2193" fmla="*/ 1832868 w 2686928"/>
              <a:gd name="connsiteY2193" fmla="*/ 179967 h 214309"/>
              <a:gd name="connsiteX2194" fmla="*/ 1833376 w 2686928"/>
              <a:gd name="connsiteY2194" fmla="*/ 180475 h 214309"/>
              <a:gd name="connsiteX2195" fmla="*/ 1832314 w 2686928"/>
              <a:gd name="connsiteY2195" fmla="*/ 180706 h 214309"/>
              <a:gd name="connsiteX2196" fmla="*/ 1832361 w 2686928"/>
              <a:gd name="connsiteY2196" fmla="*/ 180752 h 214309"/>
              <a:gd name="connsiteX2197" fmla="*/ 1833376 w 2686928"/>
              <a:gd name="connsiteY2197" fmla="*/ 172118 h 214309"/>
              <a:gd name="connsiteX2198" fmla="*/ 1830375 w 2686928"/>
              <a:gd name="connsiteY2198" fmla="*/ 172949 h 214309"/>
              <a:gd name="connsiteX2199" fmla="*/ 1830283 w 2686928"/>
              <a:gd name="connsiteY2199" fmla="*/ 173134 h 214309"/>
              <a:gd name="connsiteX2200" fmla="*/ 1830191 w 2686928"/>
              <a:gd name="connsiteY2200" fmla="*/ 173134 h 214309"/>
              <a:gd name="connsiteX2201" fmla="*/ 1831299 w 2686928"/>
              <a:gd name="connsiteY2201" fmla="*/ 175027 h 214309"/>
              <a:gd name="connsiteX2202" fmla="*/ 1831068 w 2686928"/>
              <a:gd name="connsiteY2202" fmla="*/ 176273 h 214309"/>
              <a:gd name="connsiteX2203" fmla="*/ 1823772 w 2686928"/>
              <a:gd name="connsiteY2203" fmla="*/ 176273 h 214309"/>
              <a:gd name="connsiteX2204" fmla="*/ 1823865 w 2686928"/>
              <a:gd name="connsiteY2204" fmla="*/ 175119 h 214309"/>
              <a:gd name="connsiteX2205" fmla="*/ 1830144 w 2686928"/>
              <a:gd name="connsiteY2205" fmla="*/ 173087 h 214309"/>
              <a:gd name="connsiteX2206" fmla="*/ 1830052 w 2686928"/>
              <a:gd name="connsiteY2206" fmla="*/ 172949 h 214309"/>
              <a:gd name="connsiteX2207" fmla="*/ 1830329 w 2686928"/>
              <a:gd name="connsiteY2207" fmla="*/ 172902 h 214309"/>
              <a:gd name="connsiteX2208" fmla="*/ 1831668 w 2686928"/>
              <a:gd name="connsiteY2208" fmla="*/ 171240 h 214309"/>
              <a:gd name="connsiteX2209" fmla="*/ 1833700 w 2686928"/>
              <a:gd name="connsiteY2209" fmla="*/ 171009 h 214309"/>
              <a:gd name="connsiteX2210" fmla="*/ 1833330 w 2686928"/>
              <a:gd name="connsiteY2210" fmla="*/ 172118 h 214309"/>
              <a:gd name="connsiteX2211" fmla="*/ 1833376 w 2686928"/>
              <a:gd name="connsiteY2211" fmla="*/ 172118 h 214309"/>
              <a:gd name="connsiteX2212" fmla="*/ 1844088 w 2686928"/>
              <a:gd name="connsiteY2212" fmla="*/ 177797 h 214309"/>
              <a:gd name="connsiteX2213" fmla="*/ 1839425 w 2686928"/>
              <a:gd name="connsiteY2213" fmla="*/ 178674 h 214309"/>
              <a:gd name="connsiteX2214" fmla="*/ 1838917 w 2686928"/>
              <a:gd name="connsiteY2214" fmla="*/ 178582 h 214309"/>
              <a:gd name="connsiteX2215" fmla="*/ 1838779 w 2686928"/>
              <a:gd name="connsiteY2215" fmla="*/ 178120 h 214309"/>
              <a:gd name="connsiteX2216" fmla="*/ 1840856 w 2686928"/>
              <a:gd name="connsiteY2216" fmla="*/ 176919 h 214309"/>
              <a:gd name="connsiteX2217" fmla="*/ 1844042 w 2686928"/>
              <a:gd name="connsiteY2217" fmla="*/ 176689 h 214309"/>
              <a:gd name="connsiteX2218" fmla="*/ 1844504 w 2686928"/>
              <a:gd name="connsiteY2218" fmla="*/ 177243 h 214309"/>
              <a:gd name="connsiteX2219" fmla="*/ 1844135 w 2686928"/>
              <a:gd name="connsiteY2219" fmla="*/ 177797 h 214309"/>
              <a:gd name="connsiteX2220" fmla="*/ 1844088 w 2686928"/>
              <a:gd name="connsiteY2220" fmla="*/ 177797 h 214309"/>
              <a:gd name="connsiteX2221" fmla="*/ 1851615 w 2686928"/>
              <a:gd name="connsiteY2221" fmla="*/ 205870 h 214309"/>
              <a:gd name="connsiteX2222" fmla="*/ 1849999 w 2686928"/>
              <a:gd name="connsiteY2222" fmla="*/ 207578 h 214309"/>
              <a:gd name="connsiteX2223" fmla="*/ 1848937 w 2686928"/>
              <a:gd name="connsiteY2223" fmla="*/ 207671 h 214309"/>
              <a:gd name="connsiteX2224" fmla="*/ 1848059 w 2686928"/>
              <a:gd name="connsiteY2224" fmla="*/ 207301 h 214309"/>
              <a:gd name="connsiteX2225" fmla="*/ 1848059 w 2686928"/>
              <a:gd name="connsiteY2225" fmla="*/ 205916 h 214309"/>
              <a:gd name="connsiteX2226" fmla="*/ 1850137 w 2686928"/>
              <a:gd name="connsiteY2226" fmla="*/ 204854 h 214309"/>
              <a:gd name="connsiteX2227" fmla="*/ 1851661 w 2686928"/>
              <a:gd name="connsiteY2227" fmla="*/ 205870 h 214309"/>
              <a:gd name="connsiteX2228" fmla="*/ 1851615 w 2686928"/>
              <a:gd name="connsiteY2228" fmla="*/ 205870 h 214309"/>
              <a:gd name="connsiteX2229" fmla="*/ 1856878 w 2686928"/>
              <a:gd name="connsiteY2229" fmla="*/ 154849 h 214309"/>
              <a:gd name="connsiteX2230" fmla="*/ 1850830 w 2686928"/>
              <a:gd name="connsiteY2230" fmla="*/ 153048 h 214309"/>
              <a:gd name="connsiteX2231" fmla="*/ 1850553 w 2686928"/>
              <a:gd name="connsiteY2231" fmla="*/ 153048 h 214309"/>
              <a:gd name="connsiteX2232" fmla="*/ 1850507 w 2686928"/>
              <a:gd name="connsiteY2232" fmla="*/ 152956 h 214309"/>
              <a:gd name="connsiteX2233" fmla="*/ 1850691 w 2686928"/>
              <a:gd name="connsiteY2233" fmla="*/ 152956 h 214309"/>
              <a:gd name="connsiteX2234" fmla="*/ 1850830 w 2686928"/>
              <a:gd name="connsiteY2234" fmla="*/ 153048 h 214309"/>
              <a:gd name="connsiteX2235" fmla="*/ 1857894 w 2686928"/>
              <a:gd name="connsiteY2235" fmla="*/ 153925 h 214309"/>
              <a:gd name="connsiteX2236" fmla="*/ 1858771 w 2686928"/>
              <a:gd name="connsiteY2236" fmla="*/ 154387 h 214309"/>
              <a:gd name="connsiteX2237" fmla="*/ 1856878 w 2686928"/>
              <a:gd name="connsiteY2237" fmla="*/ 154849 h 214309"/>
              <a:gd name="connsiteX2238" fmla="*/ 1864912 w 2686928"/>
              <a:gd name="connsiteY2238" fmla="*/ 203053 h 214309"/>
              <a:gd name="connsiteX2239" fmla="*/ 1864174 w 2686928"/>
              <a:gd name="connsiteY2239" fmla="*/ 203284 h 214309"/>
              <a:gd name="connsiteX2240" fmla="*/ 1862142 w 2686928"/>
              <a:gd name="connsiteY2240" fmla="*/ 202684 h 214309"/>
              <a:gd name="connsiteX2241" fmla="*/ 1858910 w 2686928"/>
              <a:gd name="connsiteY2241" fmla="*/ 200191 h 214309"/>
              <a:gd name="connsiteX2242" fmla="*/ 1859141 w 2686928"/>
              <a:gd name="connsiteY2242" fmla="*/ 199452 h 214309"/>
              <a:gd name="connsiteX2243" fmla="*/ 1860110 w 2686928"/>
              <a:gd name="connsiteY2243" fmla="*/ 199221 h 214309"/>
              <a:gd name="connsiteX2244" fmla="*/ 1862050 w 2686928"/>
              <a:gd name="connsiteY2244" fmla="*/ 199914 h 214309"/>
              <a:gd name="connsiteX2245" fmla="*/ 1864959 w 2686928"/>
              <a:gd name="connsiteY2245" fmla="*/ 202361 h 214309"/>
              <a:gd name="connsiteX2246" fmla="*/ 1864912 w 2686928"/>
              <a:gd name="connsiteY2246" fmla="*/ 203053 h 214309"/>
              <a:gd name="connsiteX2247" fmla="*/ 1868514 w 2686928"/>
              <a:gd name="connsiteY2247" fmla="*/ 37339 h 214309"/>
              <a:gd name="connsiteX2248" fmla="*/ 1856647 w 2686928"/>
              <a:gd name="connsiteY2248" fmla="*/ 39047 h 214309"/>
              <a:gd name="connsiteX2249" fmla="*/ 1853092 w 2686928"/>
              <a:gd name="connsiteY2249" fmla="*/ 37247 h 214309"/>
              <a:gd name="connsiteX2250" fmla="*/ 1853970 w 2686928"/>
              <a:gd name="connsiteY2250" fmla="*/ 36277 h 214309"/>
              <a:gd name="connsiteX2251" fmla="*/ 1868098 w 2686928"/>
              <a:gd name="connsiteY2251" fmla="*/ 36092 h 214309"/>
              <a:gd name="connsiteX2252" fmla="*/ 1868468 w 2686928"/>
              <a:gd name="connsiteY2252" fmla="*/ 37293 h 214309"/>
              <a:gd name="connsiteX2253" fmla="*/ 1868514 w 2686928"/>
              <a:gd name="connsiteY2253" fmla="*/ 37339 h 214309"/>
              <a:gd name="connsiteX2254" fmla="*/ 1871192 w 2686928"/>
              <a:gd name="connsiteY2254" fmla="*/ 154803 h 214309"/>
              <a:gd name="connsiteX2255" fmla="*/ 1873732 w 2686928"/>
              <a:gd name="connsiteY2255" fmla="*/ 153279 h 214309"/>
              <a:gd name="connsiteX2256" fmla="*/ 1876964 w 2686928"/>
              <a:gd name="connsiteY2256" fmla="*/ 153418 h 214309"/>
              <a:gd name="connsiteX2257" fmla="*/ 1883566 w 2686928"/>
              <a:gd name="connsiteY2257" fmla="*/ 155957 h 214309"/>
              <a:gd name="connsiteX2258" fmla="*/ 1884074 w 2686928"/>
              <a:gd name="connsiteY2258" fmla="*/ 157111 h 214309"/>
              <a:gd name="connsiteX2259" fmla="*/ 1879826 w 2686928"/>
              <a:gd name="connsiteY2259" fmla="*/ 158774 h 214309"/>
              <a:gd name="connsiteX2260" fmla="*/ 1879041 w 2686928"/>
              <a:gd name="connsiteY2260" fmla="*/ 158774 h 214309"/>
              <a:gd name="connsiteX2261" fmla="*/ 1877887 w 2686928"/>
              <a:gd name="connsiteY2261" fmla="*/ 158220 h 214309"/>
              <a:gd name="connsiteX2262" fmla="*/ 1874886 w 2686928"/>
              <a:gd name="connsiteY2262" fmla="*/ 157342 h 214309"/>
              <a:gd name="connsiteX2263" fmla="*/ 1871053 w 2686928"/>
              <a:gd name="connsiteY2263" fmla="*/ 155449 h 214309"/>
              <a:gd name="connsiteX2264" fmla="*/ 1871238 w 2686928"/>
              <a:gd name="connsiteY2264" fmla="*/ 154803 h 214309"/>
              <a:gd name="connsiteX2265" fmla="*/ 1871192 w 2686928"/>
              <a:gd name="connsiteY2265" fmla="*/ 154803 h 214309"/>
              <a:gd name="connsiteX2266" fmla="*/ 1881489 w 2686928"/>
              <a:gd name="connsiteY2266" fmla="*/ 178674 h 214309"/>
              <a:gd name="connsiteX2267" fmla="*/ 1878857 w 2686928"/>
              <a:gd name="connsiteY2267" fmla="*/ 178397 h 214309"/>
              <a:gd name="connsiteX2268" fmla="*/ 1872808 w 2686928"/>
              <a:gd name="connsiteY2268" fmla="*/ 178120 h 214309"/>
              <a:gd name="connsiteX2269" fmla="*/ 1871007 w 2686928"/>
              <a:gd name="connsiteY2269" fmla="*/ 177289 h 214309"/>
              <a:gd name="connsiteX2270" fmla="*/ 1872716 w 2686928"/>
              <a:gd name="connsiteY2270" fmla="*/ 175904 h 214309"/>
              <a:gd name="connsiteX2271" fmla="*/ 1881489 w 2686928"/>
              <a:gd name="connsiteY2271" fmla="*/ 176458 h 214309"/>
              <a:gd name="connsiteX2272" fmla="*/ 1884028 w 2686928"/>
              <a:gd name="connsiteY2272" fmla="*/ 177797 h 214309"/>
              <a:gd name="connsiteX2273" fmla="*/ 1881442 w 2686928"/>
              <a:gd name="connsiteY2273" fmla="*/ 178628 h 214309"/>
              <a:gd name="connsiteX2274" fmla="*/ 1881489 w 2686928"/>
              <a:gd name="connsiteY2274" fmla="*/ 178674 h 214309"/>
              <a:gd name="connsiteX2275" fmla="*/ 1880750 w 2686928"/>
              <a:gd name="connsiteY2275" fmla="*/ 164407 h 214309"/>
              <a:gd name="connsiteX2276" fmla="*/ 1878672 w 2686928"/>
              <a:gd name="connsiteY2276" fmla="*/ 162421 h 214309"/>
              <a:gd name="connsiteX2277" fmla="*/ 1880380 w 2686928"/>
              <a:gd name="connsiteY2277" fmla="*/ 161128 h 214309"/>
              <a:gd name="connsiteX2278" fmla="*/ 1884305 w 2686928"/>
              <a:gd name="connsiteY2278" fmla="*/ 162652 h 214309"/>
              <a:gd name="connsiteX2279" fmla="*/ 1880750 w 2686928"/>
              <a:gd name="connsiteY2279" fmla="*/ 164453 h 214309"/>
              <a:gd name="connsiteX2280" fmla="*/ 1880750 w 2686928"/>
              <a:gd name="connsiteY2280" fmla="*/ 164407 h 214309"/>
              <a:gd name="connsiteX2281" fmla="*/ 1892108 w 2686928"/>
              <a:gd name="connsiteY2281" fmla="*/ 170779 h 214309"/>
              <a:gd name="connsiteX2282" fmla="*/ 1888784 w 2686928"/>
              <a:gd name="connsiteY2282" fmla="*/ 172071 h 214309"/>
              <a:gd name="connsiteX2283" fmla="*/ 1887953 w 2686928"/>
              <a:gd name="connsiteY2283" fmla="*/ 171933 h 214309"/>
              <a:gd name="connsiteX2284" fmla="*/ 1887907 w 2686928"/>
              <a:gd name="connsiteY2284" fmla="*/ 171610 h 214309"/>
              <a:gd name="connsiteX2285" fmla="*/ 1891370 w 2686928"/>
              <a:gd name="connsiteY2285" fmla="*/ 169439 h 214309"/>
              <a:gd name="connsiteX2286" fmla="*/ 1892939 w 2686928"/>
              <a:gd name="connsiteY2286" fmla="*/ 169809 h 214309"/>
              <a:gd name="connsiteX2287" fmla="*/ 1892154 w 2686928"/>
              <a:gd name="connsiteY2287" fmla="*/ 170732 h 214309"/>
              <a:gd name="connsiteX2288" fmla="*/ 1892108 w 2686928"/>
              <a:gd name="connsiteY2288" fmla="*/ 170779 h 214309"/>
              <a:gd name="connsiteX2289" fmla="*/ 1892616 w 2686928"/>
              <a:gd name="connsiteY2289" fmla="*/ 152171 h 214309"/>
              <a:gd name="connsiteX2290" fmla="*/ 1887953 w 2686928"/>
              <a:gd name="connsiteY2290" fmla="*/ 151432 h 214309"/>
              <a:gd name="connsiteX2291" fmla="*/ 1887676 w 2686928"/>
              <a:gd name="connsiteY2291" fmla="*/ 150832 h 214309"/>
              <a:gd name="connsiteX2292" fmla="*/ 1894555 w 2686928"/>
              <a:gd name="connsiteY2292" fmla="*/ 148893 h 214309"/>
              <a:gd name="connsiteX2293" fmla="*/ 1895987 w 2686928"/>
              <a:gd name="connsiteY2293" fmla="*/ 150601 h 214309"/>
              <a:gd name="connsiteX2294" fmla="*/ 1892570 w 2686928"/>
              <a:gd name="connsiteY2294" fmla="*/ 152125 h 214309"/>
              <a:gd name="connsiteX2295" fmla="*/ 1892616 w 2686928"/>
              <a:gd name="connsiteY2295" fmla="*/ 152171 h 214309"/>
              <a:gd name="connsiteX2296" fmla="*/ 1901620 w 2686928"/>
              <a:gd name="connsiteY2296" fmla="*/ 158035 h 214309"/>
              <a:gd name="connsiteX2297" fmla="*/ 1899911 w 2686928"/>
              <a:gd name="connsiteY2297" fmla="*/ 156696 h 214309"/>
              <a:gd name="connsiteX2298" fmla="*/ 1901851 w 2686928"/>
              <a:gd name="connsiteY2298" fmla="*/ 155311 h 214309"/>
              <a:gd name="connsiteX2299" fmla="*/ 1903513 w 2686928"/>
              <a:gd name="connsiteY2299" fmla="*/ 156511 h 214309"/>
              <a:gd name="connsiteX2300" fmla="*/ 1901620 w 2686928"/>
              <a:gd name="connsiteY2300" fmla="*/ 158035 h 214309"/>
              <a:gd name="connsiteX2301" fmla="*/ 1905360 w 2686928"/>
              <a:gd name="connsiteY2301" fmla="*/ 94455 h 214309"/>
              <a:gd name="connsiteX2302" fmla="*/ 1907345 w 2686928"/>
              <a:gd name="connsiteY2302" fmla="*/ 93947 h 214309"/>
              <a:gd name="connsiteX2303" fmla="*/ 1911085 w 2686928"/>
              <a:gd name="connsiteY2303" fmla="*/ 95609 h 214309"/>
              <a:gd name="connsiteX2304" fmla="*/ 1906283 w 2686928"/>
              <a:gd name="connsiteY2304" fmla="*/ 95609 h 214309"/>
              <a:gd name="connsiteX2305" fmla="*/ 1905314 w 2686928"/>
              <a:gd name="connsiteY2305" fmla="*/ 94455 h 214309"/>
              <a:gd name="connsiteX2306" fmla="*/ 1905360 w 2686928"/>
              <a:gd name="connsiteY2306" fmla="*/ 94455 h 214309"/>
              <a:gd name="connsiteX2307" fmla="*/ 1908315 w 2686928"/>
              <a:gd name="connsiteY2307" fmla="*/ 154618 h 214309"/>
              <a:gd name="connsiteX2308" fmla="*/ 1907669 w 2686928"/>
              <a:gd name="connsiteY2308" fmla="*/ 153464 h 214309"/>
              <a:gd name="connsiteX2309" fmla="*/ 1909700 w 2686928"/>
              <a:gd name="connsiteY2309" fmla="*/ 153094 h 214309"/>
              <a:gd name="connsiteX2310" fmla="*/ 1910347 w 2686928"/>
              <a:gd name="connsiteY2310" fmla="*/ 154664 h 214309"/>
              <a:gd name="connsiteX2311" fmla="*/ 1908315 w 2686928"/>
              <a:gd name="connsiteY2311" fmla="*/ 154618 h 214309"/>
              <a:gd name="connsiteX2312" fmla="*/ 1911593 w 2686928"/>
              <a:gd name="connsiteY2312" fmla="*/ 176365 h 214309"/>
              <a:gd name="connsiteX2313" fmla="*/ 1909654 w 2686928"/>
              <a:gd name="connsiteY2313" fmla="*/ 175396 h 214309"/>
              <a:gd name="connsiteX2314" fmla="*/ 1911362 w 2686928"/>
              <a:gd name="connsiteY2314" fmla="*/ 174472 h 214309"/>
              <a:gd name="connsiteX2315" fmla="*/ 1913486 w 2686928"/>
              <a:gd name="connsiteY2315" fmla="*/ 175627 h 214309"/>
              <a:gd name="connsiteX2316" fmla="*/ 1911593 w 2686928"/>
              <a:gd name="connsiteY2316" fmla="*/ 176319 h 214309"/>
              <a:gd name="connsiteX2317" fmla="*/ 1911593 w 2686928"/>
              <a:gd name="connsiteY2317" fmla="*/ 176365 h 214309"/>
              <a:gd name="connsiteX2318" fmla="*/ 1918565 w 2686928"/>
              <a:gd name="connsiteY2318" fmla="*/ 182553 h 214309"/>
              <a:gd name="connsiteX2319" fmla="*/ 1916210 w 2686928"/>
              <a:gd name="connsiteY2319" fmla="*/ 182830 h 214309"/>
              <a:gd name="connsiteX2320" fmla="*/ 1913671 w 2686928"/>
              <a:gd name="connsiteY2320" fmla="*/ 181537 h 214309"/>
              <a:gd name="connsiteX2321" fmla="*/ 1916534 w 2686928"/>
              <a:gd name="connsiteY2321" fmla="*/ 179921 h 214309"/>
              <a:gd name="connsiteX2322" fmla="*/ 1920551 w 2686928"/>
              <a:gd name="connsiteY2322" fmla="*/ 180983 h 214309"/>
              <a:gd name="connsiteX2323" fmla="*/ 1918565 w 2686928"/>
              <a:gd name="connsiteY2323" fmla="*/ 182506 h 214309"/>
              <a:gd name="connsiteX2324" fmla="*/ 1918565 w 2686928"/>
              <a:gd name="connsiteY2324" fmla="*/ 182553 h 214309"/>
              <a:gd name="connsiteX2325" fmla="*/ 2079801 w 2686928"/>
              <a:gd name="connsiteY2325" fmla="*/ 54100 h 214309"/>
              <a:gd name="connsiteX2326" fmla="*/ 2080217 w 2686928"/>
              <a:gd name="connsiteY2326" fmla="*/ 53915 h 214309"/>
              <a:gd name="connsiteX2327" fmla="*/ 2081971 w 2686928"/>
              <a:gd name="connsiteY2327" fmla="*/ 55577 h 214309"/>
              <a:gd name="connsiteX2328" fmla="*/ 2080355 w 2686928"/>
              <a:gd name="connsiteY2328" fmla="*/ 56639 h 214309"/>
              <a:gd name="connsiteX2329" fmla="*/ 2079524 w 2686928"/>
              <a:gd name="connsiteY2329" fmla="*/ 56316 h 214309"/>
              <a:gd name="connsiteX2330" fmla="*/ 2079801 w 2686928"/>
              <a:gd name="connsiteY2330" fmla="*/ 54100 h 214309"/>
              <a:gd name="connsiteX2331" fmla="*/ 1981684 w 2686928"/>
              <a:gd name="connsiteY2331" fmla="*/ 140166 h 214309"/>
              <a:gd name="connsiteX2332" fmla="*/ 1982838 w 2686928"/>
              <a:gd name="connsiteY2332" fmla="*/ 139658 h 214309"/>
              <a:gd name="connsiteX2333" fmla="*/ 1985516 w 2686928"/>
              <a:gd name="connsiteY2333" fmla="*/ 140951 h 214309"/>
              <a:gd name="connsiteX2334" fmla="*/ 1984823 w 2686928"/>
              <a:gd name="connsiteY2334" fmla="*/ 142521 h 214309"/>
              <a:gd name="connsiteX2335" fmla="*/ 1983161 w 2686928"/>
              <a:gd name="connsiteY2335" fmla="*/ 142844 h 214309"/>
              <a:gd name="connsiteX2336" fmla="*/ 1981499 w 2686928"/>
              <a:gd name="connsiteY2336" fmla="*/ 141828 h 214309"/>
              <a:gd name="connsiteX2337" fmla="*/ 1981730 w 2686928"/>
              <a:gd name="connsiteY2337" fmla="*/ 140120 h 214309"/>
              <a:gd name="connsiteX2338" fmla="*/ 1981684 w 2686928"/>
              <a:gd name="connsiteY2338" fmla="*/ 140166 h 214309"/>
              <a:gd name="connsiteX2339" fmla="*/ 1966631 w 2686928"/>
              <a:gd name="connsiteY2339" fmla="*/ 22979 h 214309"/>
              <a:gd name="connsiteX2340" fmla="*/ 1974065 w 2686928"/>
              <a:gd name="connsiteY2340" fmla="*/ 21963 h 214309"/>
              <a:gd name="connsiteX2341" fmla="*/ 1974065 w 2686928"/>
              <a:gd name="connsiteY2341" fmla="*/ 21963 h 214309"/>
              <a:gd name="connsiteX2342" fmla="*/ 1977528 w 2686928"/>
              <a:gd name="connsiteY2342" fmla="*/ 22056 h 214309"/>
              <a:gd name="connsiteX2343" fmla="*/ 1978498 w 2686928"/>
              <a:gd name="connsiteY2343" fmla="*/ 22702 h 214309"/>
              <a:gd name="connsiteX2344" fmla="*/ 1977897 w 2686928"/>
              <a:gd name="connsiteY2344" fmla="*/ 23764 h 214309"/>
              <a:gd name="connsiteX2345" fmla="*/ 1974388 w 2686928"/>
              <a:gd name="connsiteY2345" fmla="*/ 23903 h 214309"/>
              <a:gd name="connsiteX2346" fmla="*/ 1974019 w 2686928"/>
              <a:gd name="connsiteY2346" fmla="*/ 24087 h 214309"/>
              <a:gd name="connsiteX2347" fmla="*/ 1973696 w 2686928"/>
              <a:gd name="connsiteY2347" fmla="*/ 23949 h 214309"/>
              <a:gd name="connsiteX2348" fmla="*/ 1966585 w 2686928"/>
              <a:gd name="connsiteY2348" fmla="*/ 24134 h 214309"/>
              <a:gd name="connsiteX2349" fmla="*/ 1965985 w 2686928"/>
              <a:gd name="connsiteY2349" fmla="*/ 23580 h 214309"/>
              <a:gd name="connsiteX2350" fmla="*/ 1966585 w 2686928"/>
              <a:gd name="connsiteY2350" fmla="*/ 22979 h 214309"/>
              <a:gd name="connsiteX2351" fmla="*/ 1966631 w 2686928"/>
              <a:gd name="connsiteY2351" fmla="*/ 22979 h 214309"/>
              <a:gd name="connsiteX2352" fmla="*/ 1938881 w 2686928"/>
              <a:gd name="connsiteY2352" fmla="*/ 47589 h 214309"/>
              <a:gd name="connsiteX2353" fmla="*/ 1941190 w 2686928"/>
              <a:gd name="connsiteY2353" fmla="*/ 49113 h 214309"/>
              <a:gd name="connsiteX2354" fmla="*/ 1939112 w 2686928"/>
              <a:gd name="connsiteY2354" fmla="*/ 50544 h 214309"/>
              <a:gd name="connsiteX2355" fmla="*/ 1935511 w 2686928"/>
              <a:gd name="connsiteY2355" fmla="*/ 50729 h 214309"/>
              <a:gd name="connsiteX2356" fmla="*/ 1933756 w 2686928"/>
              <a:gd name="connsiteY2356" fmla="*/ 49759 h 214309"/>
              <a:gd name="connsiteX2357" fmla="*/ 1938928 w 2686928"/>
              <a:gd name="connsiteY2357" fmla="*/ 47589 h 214309"/>
              <a:gd name="connsiteX2358" fmla="*/ 1938881 w 2686928"/>
              <a:gd name="connsiteY2358" fmla="*/ 47589 h 214309"/>
              <a:gd name="connsiteX2359" fmla="*/ 1940405 w 2686928"/>
              <a:gd name="connsiteY2359" fmla="*/ 103412 h 214309"/>
              <a:gd name="connsiteX2360" fmla="*/ 1938050 w 2686928"/>
              <a:gd name="connsiteY2360" fmla="*/ 103459 h 214309"/>
              <a:gd name="connsiteX2361" fmla="*/ 1933433 w 2686928"/>
              <a:gd name="connsiteY2361" fmla="*/ 104659 h 214309"/>
              <a:gd name="connsiteX2362" fmla="*/ 1933017 w 2686928"/>
              <a:gd name="connsiteY2362" fmla="*/ 104890 h 214309"/>
              <a:gd name="connsiteX2363" fmla="*/ 1932509 w 2686928"/>
              <a:gd name="connsiteY2363" fmla="*/ 104290 h 214309"/>
              <a:gd name="connsiteX2364" fmla="*/ 1932509 w 2686928"/>
              <a:gd name="connsiteY2364" fmla="*/ 103228 h 214309"/>
              <a:gd name="connsiteX2365" fmla="*/ 1932833 w 2686928"/>
              <a:gd name="connsiteY2365" fmla="*/ 102258 h 214309"/>
              <a:gd name="connsiteX2366" fmla="*/ 1935788 w 2686928"/>
              <a:gd name="connsiteY2366" fmla="*/ 101334 h 214309"/>
              <a:gd name="connsiteX2367" fmla="*/ 1937265 w 2686928"/>
              <a:gd name="connsiteY2367" fmla="*/ 101658 h 214309"/>
              <a:gd name="connsiteX2368" fmla="*/ 1940544 w 2686928"/>
              <a:gd name="connsiteY2368" fmla="*/ 102166 h 214309"/>
              <a:gd name="connsiteX2369" fmla="*/ 1940913 w 2686928"/>
              <a:gd name="connsiteY2369" fmla="*/ 102766 h 214309"/>
              <a:gd name="connsiteX2370" fmla="*/ 1940405 w 2686928"/>
              <a:gd name="connsiteY2370" fmla="*/ 103320 h 214309"/>
              <a:gd name="connsiteX2371" fmla="*/ 1940405 w 2686928"/>
              <a:gd name="connsiteY2371" fmla="*/ 103412 h 214309"/>
              <a:gd name="connsiteX2372" fmla="*/ 1941836 w 2686928"/>
              <a:gd name="connsiteY2372" fmla="*/ 106321 h 214309"/>
              <a:gd name="connsiteX2373" fmla="*/ 1940959 w 2686928"/>
              <a:gd name="connsiteY2373" fmla="*/ 105952 h 214309"/>
              <a:gd name="connsiteX2374" fmla="*/ 1940959 w 2686928"/>
              <a:gd name="connsiteY2374" fmla="*/ 105259 h 214309"/>
              <a:gd name="connsiteX2375" fmla="*/ 1942114 w 2686928"/>
              <a:gd name="connsiteY2375" fmla="*/ 103874 h 214309"/>
              <a:gd name="connsiteX2376" fmla="*/ 1942945 w 2686928"/>
              <a:gd name="connsiteY2376" fmla="*/ 103597 h 214309"/>
              <a:gd name="connsiteX2377" fmla="*/ 1944607 w 2686928"/>
              <a:gd name="connsiteY2377" fmla="*/ 104890 h 214309"/>
              <a:gd name="connsiteX2378" fmla="*/ 1941929 w 2686928"/>
              <a:gd name="connsiteY2378" fmla="*/ 106321 h 214309"/>
              <a:gd name="connsiteX2379" fmla="*/ 1941836 w 2686928"/>
              <a:gd name="connsiteY2379" fmla="*/ 106321 h 214309"/>
              <a:gd name="connsiteX2380" fmla="*/ 1943914 w 2686928"/>
              <a:gd name="connsiteY2380" fmla="*/ 43157 h 214309"/>
              <a:gd name="connsiteX2381" fmla="*/ 1942206 w 2686928"/>
              <a:gd name="connsiteY2381" fmla="*/ 42233 h 214309"/>
              <a:gd name="connsiteX2382" fmla="*/ 1944145 w 2686928"/>
              <a:gd name="connsiteY2382" fmla="*/ 41310 h 214309"/>
              <a:gd name="connsiteX2383" fmla="*/ 1945715 w 2686928"/>
              <a:gd name="connsiteY2383" fmla="*/ 42233 h 214309"/>
              <a:gd name="connsiteX2384" fmla="*/ 1943868 w 2686928"/>
              <a:gd name="connsiteY2384" fmla="*/ 43203 h 214309"/>
              <a:gd name="connsiteX2385" fmla="*/ 1943914 w 2686928"/>
              <a:gd name="connsiteY2385" fmla="*/ 43157 h 214309"/>
              <a:gd name="connsiteX2386" fmla="*/ 1948485 w 2686928"/>
              <a:gd name="connsiteY2386" fmla="*/ 51468 h 214309"/>
              <a:gd name="connsiteX2387" fmla="*/ 1947008 w 2686928"/>
              <a:gd name="connsiteY2387" fmla="*/ 50544 h 214309"/>
              <a:gd name="connsiteX2388" fmla="*/ 1949316 w 2686928"/>
              <a:gd name="connsiteY2388" fmla="*/ 49067 h 214309"/>
              <a:gd name="connsiteX2389" fmla="*/ 1951487 w 2686928"/>
              <a:gd name="connsiteY2389" fmla="*/ 50821 h 214309"/>
              <a:gd name="connsiteX2390" fmla="*/ 1948439 w 2686928"/>
              <a:gd name="connsiteY2390" fmla="*/ 51514 h 214309"/>
              <a:gd name="connsiteX2391" fmla="*/ 1948485 w 2686928"/>
              <a:gd name="connsiteY2391" fmla="*/ 51468 h 214309"/>
              <a:gd name="connsiteX2392" fmla="*/ 1952595 w 2686928"/>
              <a:gd name="connsiteY2392" fmla="*/ 34384 h 214309"/>
              <a:gd name="connsiteX2393" fmla="*/ 1950471 w 2686928"/>
              <a:gd name="connsiteY2393" fmla="*/ 33876 h 214309"/>
              <a:gd name="connsiteX2394" fmla="*/ 1951025 w 2686928"/>
              <a:gd name="connsiteY2394" fmla="*/ 33276 h 214309"/>
              <a:gd name="connsiteX2395" fmla="*/ 1954211 w 2686928"/>
              <a:gd name="connsiteY2395" fmla="*/ 32537 h 214309"/>
              <a:gd name="connsiteX2396" fmla="*/ 1955227 w 2686928"/>
              <a:gd name="connsiteY2396" fmla="*/ 33184 h 214309"/>
              <a:gd name="connsiteX2397" fmla="*/ 1952549 w 2686928"/>
              <a:gd name="connsiteY2397" fmla="*/ 34384 h 214309"/>
              <a:gd name="connsiteX2398" fmla="*/ 1952595 w 2686928"/>
              <a:gd name="connsiteY2398" fmla="*/ 34384 h 214309"/>
              <a:gd name="connsiteX2399" fmla="*/ 1965523 w 2686928"/>
              <a:gd name="connsiteY2399" fmla="*/ 29998 h 214309"/>
              <a:gd name="connsiteX2400" fmla="*/ 1964969 w 2686928"/>
              <a:gd name="connsiteY2400" fmla="*/ 28612 h 214309"/>
              <a:gd name="connsiteX2401" fmla="*/ 1968478 w 2686928"/>
              <a:gd name="connsiteY2401" fmla="*/ 28751 h 214309"/>
              <a:gd name="connsiteX2402" fmla="*/ 1969171 w 2686928"/>
              <a:gd name="connsiteY2402" fmla="*/ 29951 h 214309"/>
              <a:gd name="connsiteX2403" fmla="*/ 1965569 w 2686928"/>
              <a:gd name="connsiteY2403" fmla="*/ 29951 h 214309"/>
              <a:gd name="connsiteX2404" fmla="*/ 1965523 w 2686928"/>
              <a:gd name="connsiteY2404" fmla="*/ 29998 h 214309"/>
              <a:gd name="connsiteX2405" fmla="*/ 1976097 w 2686928"/>
              <a:gd name="connsiteY2405" fmla="*/ 30967 h 214309"/>
              <a:gd name="connsiteX2406" fmla="*/ 1973557 w 2686928"/>
              <a:gd name="connsiteY2406" fmla="*/ 29490 h 214309"/>
              <a:gd name="connsiteX2407" fmla="*/ 1973511 w 2686928"/>
              <a:gd name="connsiteY2407" fmla="*/ 28797 h 214309"/>
              <a:gd name="connsiteX2408" fmla="*/ 1974342 w 2686928"/>
              <a:gd name="connsiteY2408" fmla="*/ 28381 h 214309"/>
              <a:gd name="connsiteX2409" fmla="*/ 1976143 w 2686928"/>
              <a:gd name="connsiteY2409" fmla="*/ 28381 h 214309"/>
              <a:gd name="connsiteX2410" fmla="*/ 1977343 w 2686928"/>
              <a:gd name="connsiteY2410" fmla="*/ 28381 h 214309"/>
              <a:gd name="connsiteX2411" fmla="*/ 1978267 w 2686928"/>
              <a:gd name="connsiteY2411" fmla="*/ 28705 h 214309"/>
              <a:gd name="connsiteX2412" fmla="*/ 1979375 w 2686928"/>
              <a:gd name="connsiteY2412" fmla="*/ 30182 h 214309"/>
              <a:gd name="connsiteX2413" fmla="*/ 1976143 w 2686928"/>
              <a:gd name="connsiteY2413" fmla="*/ 30967 h 214309"/>
              <a:gd name="connsiteX2414" fmla="*/ 1976097 w 2686928"/>
              <a:gd name="connsiteY2414" fmla="*/ 30967 h 214309"/>
              <a:gd name="connsiteX2415" fmla="*/ 1987917 w 2686928"/>
              <a:gd name="connsiteY2415" fmla="*/ 206516 h 214309"/>
              <a:gd name="connsiteX2416" fmla="*/ 1987271 w 2686928"/>
              <a:gd name="connsiteY2416" fmla="*/ 206978 h 214309"/>
              <a:gd name="connsiteX2417" fmla="*/ 1986855 w 2686928"/>
              <a:gd name="connsiteY2417" fmla="*/ 206747 h 214309"/>
              <a:gd name="connsiteX2418" fmla="*/ 1984639 w 2686928"/>
              <a:gd name="connsiteY2418" fmla="*/ 205639 h 214309"/>
              <a:gd name="connsiteX2419" fmla="*/ 1983531 w 2686928"/>
              <a:gd name="connsiteY2419" fmla="*/ 205732 h 214309"/>
              <a:gd name="connsiteX2420" fmla="*/ 1983577 w 2686928"/>
              <a:gd name="connsiteY2420" fmla="*/ 206239 h 214309"/>
              <a:gd name="connsiteX2421" fmla="*/ 1985285 w 2686928"/>
              <a:gd name="connsiteY2421" fmla="*/ 207948 h 214309"/>
              <a:gd name="connsiteX2422" fmla="*/ 1987825 w 2686928"/>
              <a:gd name="connsiteY2422" fmla="*/ 210903 h 214309"/>
              <a:gd name="connsiteX2423" fmla="*/ 1987640 w 2686928"/>
              <a:gd name="connsiteY2423" fmla="*/ 211826 h 214309"/>
              <a:gd name="connsiteX2424" fmla="*/ 1985701 w 2686928"/>
              <a:gd name="connsiteY2424" fmla="*/ 211688 h 214309"/>
              <a:gd name="connsiteX2425" fmla="*/ 1984362 w 2686928"/>
              <a:gd name="connsiteY2425" fmla="*/ 210210 h 214309"/>
              <a:gd name="connsiteX2426" fmla="*/ 1982284 w 2686928"/>
              <a:gd name="connsiteY2426" fmla="*/ 210026 h 214309"/>
              <a:gd name="connsiteX2427" fmla="*/ 1981868 w 2686928"/>
              <a:gd name="connsiteY2427" fmla="*/ 210256 h 214309"/>
              <a:gd name="connsiteX2428" fmla="*/ 1978544 w 2686928"/>
              <a:gd name="connsiteY2428" fmla="*/ 210995 h 214309"/>
              <a:gd name="connsiteX2429" fmla="*/ 1979837 w 2686928"/>
              <a:gd name="connsiteY2429" fmla="*/ 209287 h 214309"/>
              <a:gd name="connsiteX2430" fmla="*/ 1980345 w 2686928"/>
              <a:gd name="connsiteY2430" fmla="*/ 208548 h 214309"/>
              <a:gd name="connsiteX2431" fmla="*/ 1979237 w 2686928"/>
              <a:gd name="connsiteY2431" fmla="*/ 208409 h 214309"/>
              <a:gd name="connsiteX2432" fmla="*/ 1978359 w 2686928"/>
              <a:gd name="connsiteY2432" fmla="*/ 208040 h 214309"/>
              <a:gd name="connsiteX2433" fmla="*/ 1978359 w 2686928"/>
              <a:gd name="connsiteY2433" fmla="*/ 206655 h 214309"/>
              <a:gd name="connsiteX2434" fmla="*/ 1980852 w 2686928"/>
              <a:gd name="connsiteY2434" fmla="*/ 204439 h 214309"/>
              <a:gd name="connsiteX2435" fmla="*/ 1981268 w 2686928"/>
              <a:gd name="connsiteY2435" fmla="*/ 204208 h 214309"/>
              <a:gd name="connsiteX2436" fmla="*/ 1987271 w 2686928"/>
              <a:gd name="connsiteY2436" fmla="*/ 204208 h 214309"/>
              <a:gd name="connsiteX2437" fmla="*/ 1987871 w 2686928"/>
              <a:gd name="connsiteY2437" fmla="*/ 204762 h 214309"/>
              <a:gd name="connsiteX2438" fmla="*/ 1987871 w 2686928"/>
              <a:gd name="connsiteY2438" fmla="*/ 205824 h 214309"/>
              <a:gd name="connsiteX2439" fmla="*/ 1987871 w 2686928"/>
              <a:gd name="connsiteY2439" fmla="*/ 206516 h 214309"/>
              <a:gd name="connsiteX2440" fmla="*/ 1987917 w 2686928"/>
              <a:gd name="connsiteY2440" fmla="*/ 206516 h 214309"/>
              <a:gd name="connsiteX2441" fmla="*/ 1990687 w 2686928"/>
              <a:gd name="connsiteY2441" fmla="*/ 29628 h 214309"/>
              <a:gd name="connsiteX2442" fmla="*/ 1995074 w 2686928"/>
              <a:gd name="connsiteY2442" fmla="*/ 27781 h 214309"/>
              <a:gd name="connsiteX2443" fmla="*/ 1996090 w 2686928"/>
              <a:gd name="connsiteY2443" fmla="*/ 28104 h 214309"/>
              <a:gd name="connsiteX2444" fmla="*/ 1994289 w 2686928"/>
              <a:gd name="connsiteY2444" fmla="*/ 29582 h 214309"/>
              <a:gd name="connsiteX2445" fmla="*/ 1991149 w 2686928"/>
              <a:gd name="connsiteY2445" fmla="*/ 30182 h 214309"/>
              <a:gd name="connsiteX2446" fmla="*/ 1990687 w 2686928"/>
              <a:gd name="connsiteY2446" fmla="*/ 29628 h 214309"/>
              <a:gd name="connsiteX2447" fmla="*/ 1992396 w 2686928"/>
              <a:gd name="connsiteY2447" fmla="*/ 177104 h 214309"/>
              <a:gd name="connsiteX2448" fmla="*/ 1991980 w 2686928"/>
              <a:gd name="connsiteY2448" fmla="*/ 177104 h 214309"/>
              <a:gd name="connsiteX2449" fmla="*/ 1991565 w 2686928"/>
              <a:gd name="connsiteY2449" fmla="*/ 176874 h 214309"/>
              <a:gd name="connsiteX2450" fmla="*/ 1991565 w 2686928"/>
              <a:gd name="connsiteY2450" fmla="*/ 174426 h 214309"/>
              <a:gd name="connsiteX2451" fmla="*/ 1992996 w 2686928"/>
              <a:gd name="connsiteY2451" fmla="*/ 173688 h 214309"/>
              <a:gd name="connsiteX2452" fmla="*/ 1993966 w 2686928"/>
              <a:gd name="connsiteY2452" fmla="*/ 174334 h 214309"/>
              <a:gd name="connsiteX2453" fmla="*/ 1993966 w 2686928"/>
              <a:gd name="connsiteY2453" fmla="*/ 175027 h 214309"/>
              <a:gd name="connsiteX2454" fmla="*/ 1992396 w 2686928"/>
              <a:gd name="connsiteY2454" fmla="*/ 177058 h 214309"/>
              <a:gd name="connsiteX2455" fmla="*/ 1992396 w 2686928"/>
              <a:gd name="connsiteY2455" fmla="*/ 177104 h 214309"/>
              <a:gd name="connsiteX2456" fmla="*/ 2003200 w 2686928"/>
              <a:gd name="connsiteY2456" fmla="*/ 128207 h 214309"/>
              <a:gd name="connsiteX2457" fmla="*/ 1999045 w 2686928"/>
              <a:gd name="connsiteY2457" fmla="*/ 128992 h 214309"/>
              <a:gd name="connsiteX2458" fmla="*/ 1997659 w 2686928"/>
              <a:gd name="connsiteY2458" fmla="*/ 128623 h 214309"/>
              <a:gd name="connsiteX2459" fmla="*/ 1997659 w 2686928"/>
              <a:gd name="connsiteY2459" fmla="*/ 127976 h 214309"/>
              <a:gd name="connsiteX2460" fmla="*/ 2003293 w 2686928"/>
              <a:gd name="connsiteY2460" fmla="*/ 127746 h 214309"/>
              <a:gd name="connsiteX2461" fmla="*/ 2003662 w 2686928"/>
              <a:gd name="connsiteY2461" fmla="*/ 127976 h 214309"/>
              <a:gd name="connsiteX2462" fmla="*/ 2003246 w 2686928"/>
              <a:gd name="connsiteY2462" fmla="*/ 128207 h 214309"/>
              <a:gd name="connsiteX2463" fmla="*/ 2003200 w 2686928"/>
              <a:gd name="connsiteY2463" fmla="*/ 128207 h 214309"/>
              <a:gd name="connsiteX2464" fmla="*/ 2008741 w 2686928"/>
              <a:gd name="connsiteY2464" fmla="*/ 51745 h 214309"/>
              <a:gd name="connsiteX2465" fmla="*/ 2007679 w 2686928"/>
              <a:gd name="connsiteY2465" fmla="*/ 51653 h 214309"/>
              <a:gd name="connsiteX2466" fmla="*/ 2006848 w 2686928"/>
              <a:gd name="connsiteY2466" fmla="*/ 51191 h 214309"/>
              <a:gd name="connsiteX2467" fmla="*/ 2006109 w 2686928"/>
              <a:gd name="connsiteY2467" fmla="*/ 50729 h 214309"/>
              <a:gd name="connsiteX2468" fmla="*/ 2007818 w 2686928"/>
              <a:gd name="connsiteY2468" fmla="*/ 49667 h 214309"/>
              <a:gd name="connsiteX2469" fmla="*/ 2007402 w 2686928"/>
              <a:gd name="connsiteY2469" fmla="*/ 49852 h 214309"/>
              <a:gd name="connsiteX2470" fmla="*/ 1992442 w 2686928"/>
              <a:gd name="connsiteY2470" fmla="*/ 50960 h 214309"/>
              <a:gd name="connsiteX2471" fmla="*/ 1991565 w 2686928"/>
              <a:gd name="connsiteY2471" fmla="*/ 49852 h 214309"/>
              <a:gd name="connsiteX2472" fmla="*/ 1994289 w 2686928"/>
              <a:gd name="connsiteY2472" fmla="*/ 47635 h 214309"/>
              <a:gd name="connsiteX2473" fmla="*/ 2004262 w 2686928"/>
              <a:gd name="connsiteY2473" fmla="*/ 46297 h 214309"/>
              <a:gd name="connsiteX2474" fmla="*/ 2007864 w 2686928"/>
              <a:gd name="connsiteY2474" fmla="*/ 48097 h 214309"/>
              <a:gd name="connsiteX2475" fmla="*/ 2007864 w 2686928"/>
              <a:gd name="connsiteY2475" fmla="*/ 49713 h 214309"/>
              <a:gd name="connsiteX2476" fmla="*/ 2009295 w 2686928"/>
              <a:gd name="connsiteY2476" fmla="*/ 50591 h 214309"/>
              <a:gd name="connsiteX2477" fmla="*/ 2009618 w 2686928"/>
              <a:gd name="connsiteY2477" fmla="*/ 51514 h 214309"/>
              <a:gd name="connsiteX2478" fmla="*/ 2008741 w 2686928"/>
              <a:gd name="connsiteY2478" fmla="*/ 51837 h 214309"/>
              <a:gd name="connsiteX2479" fmla="*/ 2008741 w 2686928"/>
              <a:gd name="connsiteY2479" fmla="*/ 51745 h 214309"/>
              <a:gd name="connsiteX2480" fmla="*/ 2015251 w 2686928"/>
              <a:gd name="connsiteY2480" fmla="*/ 19747 h 214309"/>
              <a:gd name="connsiteX2481" fmla="*/ 2013681 w 2686928"/>
              <a:gd name="connsiteY2481" fmla="*/ 19747 h 214309"/>
              <a:gd name="connsiteX2482" fmla="*/ 2012112 w 2686928"/>
              <a:gd name="connsiteY2482" fmla="*/ 17438 h 214309"/>
              <a:gd name="connsiteX2483" fmla="*/ 2013543 w 2686928"/>
              <a:gd name="connsiteY2483" fmla="*/ 17069 h 214309"/>
              <a:gd name="connsiteX2484" fmla="*/ 2015667 w 2686928"/>
              <a:gd name="connsiteY2484" fmla="*/ 19193 h 214309"/>
              <a:gd name="connsiteX2485" fmla="*/ 2015251 w 2686928"/>
              <a:gd name="connsiteY2485" fmla="*/ 19747 h 214309"/>
              <a:gd name="connsiteX2486" fmla="*/ 2033120 w 2686928"/>
              <a:gd name="connsiteY2486" fmla="*/ 154202 h 214309"/>
              <a:gd name="connsiteX2487" fmla="*/ 2028780 w 2686928"/>
              <a:gd name="connsiteY2487" fmla="*/ 154156 h 214309"/>
              <a:gd name="connsiteX2488" fmla="*/ 2028180 w 2686928"/>
              <a:gd name="connsiteY2488" fmla="*/ 152956 h 214309"/>
              <a:gd name="connsiteX2489" fmla="*/ 2032474 w 2686928"/>
              <a:gd name="connsiteY2489" fmla="*/ 152587 h 214309"/>
              <a:gd name="connsiteX2490" fmla="*/ 2033120 w 2686928"/>
              <a:gd name="connsiteY2490" fmla="*/ 154202 h 214309"/>
              <a:gd name="connsiteX2491" fmla="*/ 2033767 w 2686928"/>
              <a:gd name="connsiteY2491" fmla="*/ 72661 h 214309"/>
              <a:gd name="connsiteX2492" fmla="*/ 2033767 w 2686928"/>
              <a:gd name="connsiteY2492" fmla="*/ 73769 h 214309"/>
              <a:gd name="connsiteX2493" fmla="*/ 2031689 w 2686928"/>
              <a:gd name="connsiteY2493" fmla="*/ 74231 h 214309"/>
              <a:gd name="connsiteX2494" fmla="*/ 2028734 w 2686928"/>
              <a:gd name="connsiteY2494" fmla="*/ 74185 h 214309"/>
              <a:gd name="connsiteX2495" fmla="*/ 2025917 w 2686928"/>
              <a:gd name="connsiteY2495" fmla="*/ 74416 h 214309"/>
              <a:gd name="connsiteX2496" fmla="*/ 2025363 w 2686928"/>
              <a:gd name="connsiteY2496" fmla="*/ 73908 h 214309"/>
              <a:gd name="connsiteX2497" fmla="*/ 2025594 w 2686928"/>
              <a:gd name="connsiteY2497" fmla="*/ 73262 h 214309"/>
              <a:gd name="connsiteX2498" fmla="*/ 2028549 w 2686928"/>
              <a:gd name="connsiteY2498" fmla="*/ 72338 h 214309"/>
              <a:gd name="connsiteX2499" fmla="*/ 2030165 w 2686928"/>
              <a:gd name="connsiteY2499" fmla="*/ 70999 h 214309"/>
              <a:gd name="connsiteX2500" fmla="*/ 2032151 w 2686928"/>
              <a:gd name="connsiteY2500" fmla="*/ 70353 h 214309"/>
              <a:gd name="connsiteX2501" fmla="*/ 2033767 w 2686928"/>
              <a:gd name="connsiteY2501" fmla="*/ 72708 h 214309"/>
              <a:gd name="connsiteX2502" fmla="*/ 2033767 w 2686928"/>
              <a:gd name="connsiteY2502" fmla="*/ 72661 h 214309"/>
              <a:gd name="connsiteX2503" fmla="*/ 2034967 w 2686928"/>
              <a:gd name="connsiteY2503" fmla="*/ 35861 h 214309"/>
              <a:gd name="connsiteX2504" fmla="*/ 2030581 w 2686928"/>
              <a:gd name="connsiteY2504" fmla="*/ 37431 h 214309"/>
              <a:gd name="connsiteX2505" fmla="*/ 2030211 w 2686928"/>
              <a:gd name="connsiteY2505" fmla="*/ 36554 h 214309"/>
              <a:gd name="connsiteX2506" fmla="*/ 2033074 w 2686928"/>
              <a:gd name="connsiteY2506" fmla="*/ 34846 h 214309"/>
              <a:gd name="connsiteX2507" fmla="*/ 2034136 w 2686928"/>
              <a:gd name="connsiteY2507" fmla="*/ 34753 h 214309"/>
              <a:gd name="connsiteX2508" fmla="*/ 2034967 w 2686928"/>
              <a:gd name="connsiteY2508" fmla="*/ 35492 h 214309"/>
              <a:gd name="connsiteX2509" fmla="*/ 2034967 w 2686928"/>
              <a:gd name="connsiteY2509" fmla="*/ 35815 h 214309"/>
              <a:gd name="connsiteX2510" fmla="*/ 2034967 w 2686928"/>
              <a:gd name="connsiteY2510" fmla="*/ 35861 h 214309"/>
              <a:gd name="connsiteX2511" fmla="*/ 2033397 w 2686928"/>
              <a:gd name="connsiteY2511" fmla="*/ 20440 h 214309"/>
              <a:gd name="connsiteX2512" fmla="*/ 2031366 w 2686928"/>
              <a:gd name="connsiteY2512" fmla="*/ 20255 h 214309"/>
              <a:gd name="connsiteX2513" fmla="*/ 2028041 w 2686928"/>
              <a:gd name="connsiteY2513" fmla="*/ 19886 h 214309"/>
              <a:gd name="connsiteX2514" fmla="*/ 2026610 w 2686928"/>
              <a:gd name="connsiteY2514" fmla="*/ 19470 h 214309"/>
              <a:gd name="connsiteX2515" fmla="*/ 2027441 w 2686928"/>
              <a:gd name="connsiteY2515" fmla="*/ 18316 h 214309"/>
              <a:gd name="connsiteX2516" fmla="*/ 2028318 w 2686928"/>
              <a:gd name="connsiteY2516" fmla="*/ 17808 h 214309"/>
              <a:gd name="connsiteX2517" fmla="*/ 2029565 w 2686928"/>
              <a:gd name="connsiteY2517" fmla="*/ 18454 h 214309"/>
              <a:gd name="connsiteX2518" fmla="*/ 2034090 w 2686928"/>
              <a:gd name="connsiteY2518" fmla="*/ 18639 h 214309"/>
              <a:gd name="connsiteX2519" fmla="*/ 2034921 w 2686928"/>
              <a:gd name="connsiteY2519" fmla="*/ 18731 h 214309"/>
              <a:gd name="connsiteX2520" fmla="*/ 2035060 w 2686928"/>
              <a:gd name="connsiteY2520" fmla="*/ 19055 h 214309"/>
              <a:gd name="connsiteX2521" fmla="*/ 2033443 w 2686928"/>
              <a:gd name="connsiteY2521" fmla="*/ 20394 h 214309"/>
              <a:gd name="connsiteX2522" fmla="*/ 2033397 w 2686928"/>
              <a:gd name="connsiteY2522" fmla="*/ 20440 h 214309"/>
              <a:gd name="connsiteX2523" fmla="*/ 2042355 w 2686928"/>
              <a:gd name="connsiteY2523" fmla="*/ 77602 h 214309"/>
              <a:gd name="connsiteX2524" fmla="*/ 2040139 w 2686928"/>
              <a:gd name="connsiteY2524" fmla="*/ 76632 h 214309"/>
              <a:gd name="connsiteX2525" fmla="*/ 2041431 w 2686928"/>
              <a:gd name="connsiteY2525" fmla="*/ 74924 h 214309"/>
              <a:gd name="connsiteX2526" fmla="*/ 2043278 w 2686928"/>
              <a:gd name="connsiteY2526" fmla="*/ 75616 h 214309"/>
              <a:gd name="connsiteX2527" fmla="*/ 2042401 w 2686928"/>
              <a:gd name="connsiteY2527" fmla="*/ 77556 h 214309"/>
              <a:gd name="connsiteX2528" fmla="*/ 2042355 w 2686928"/>
              <a:gd name="connsiteY2528" fmla="*/ 77602 h 214309"/>
              <a:gd name="connsiteX2529" fmla="*/ 2061286 w 2686928"/>
              <a:gd name="connsiteY2529" fmla="*/ 161867 h 214309"/>
              <a:gd name="connsiteX2530" fmla="*/ 2054498 w 2686928"/>
              <a:gd name="connsiteY2530" fmla="*/ 161960 h 214309"/>
              <a:gd name="connsiteX2531" fmla="*/ 2052467 w 2686928"/>
              <a:gd name="connsiteY2531" fmla="*/ 162329 h 214309"/>
              <a:gd name="connsiteX2532" fmla="*/ 2050666 w 2686928"/>
              <a:gd name="connsiteY2532" fmla="*/ 160713 h 214309"/>
              <a:gd name="connsiteX2533" fmla="*/ 2050666 w 2686928"/>
              <a:gd name="connsiteY2533" fmla="*/ 160344 h 214309"/>
              <a:gd name="connsiteX2534" fmla="*/ 2053067 w 2686928"/>
              <a:gd name="connsiteY2534" fmla="*/ 157804 h 214309"/>
              <a:gd name="connsiteX2535" fmla="*/ 2055468 w 2686928"/>
              <a:gd name="connsiteY2535" fmla="*/ 157804 h 214309"/>
              <a:gd name="connsiteX2536" fmla="*/ 2058885 w 2686928"/>
              <a:gd name="connsiteY2536" fmla="*/ 158912 h 214309"/>
              <a:gd name="connsiteX2537" fmla="*/ 2062440 w 2686928"/>
              <a:gd name="connsiteY2537" fmla="*/ 160528 h 214309"/>
              <a:gd name="connsiteX2538" fmla="*/ 2062671 w 2686928"/>
              <a:gd name="connsiteY2538" fmla="*/ 161498 h 214309"/>
              <a:gd name="connsiteX2539" fmla="*/ 2061239 w 2686928"/>
              <a:gd name="connsiteY2539" fmla="*/ 161913 h 214309"/>
              <a:gd name="connsiteX2540" fmla="*/ 2061286 w 2686928"/>
              <a:gd name="connsiteY2540" fmla="*/ 161867 h 214309"/>
              <a:gd name="connsiteX2541" fmla="*/ 2068350 w 2686928"/>
              <a:gd name="connsiteY2541" fmla="*/ 121466 h 214309"/>
              <a:gd name="connsiteX2542" fmla="*/ 2059808 w 2686928"/>
              <a:gd name="connsiteY2542" fmla="*/ 121604 h 214309"/>
              <a:gd name="connsiteX2543" fmla="*/ 2059254 w 2686928"/>
              <a:gd name="connsiteY2543" fmla="*/ 121050 h 214309"/>
              <a:gd name="connsiteX2544" fmla="*/ 2059623 w 2686928"/>
              <a:gd name="connsiteY2544" fmla="*/ 120450 h 214309"/>
              <a:gd name="connsiteX2545" fmla="*/ 2064795 w 2686928"/>
              <a:gd name="connsiteY2545" fmla="*/ 119942 h 214309"/>
              <a:gd name="connsiteX2546" fmla="*/ 2068212 w 2686928"/>
              <a:gd name="connsiteY2546" fmla="*/ 120450 h 214309"/>
              <a:gd name="connsiteX2547" fmla="*/ 2069089 w 2686928"/>
              <a:gd name="connsiteY2547" fmla="*/ 120958 h 214309"/>
              <a:gd name="connsiteX2548" fmla="*/ 2068396 w 2686928"/>
              <a:gd name="connsiteY2548" fmla="*/ 121466 h 214309"/>
              <a:gd name="connsiteX2549" fmla="*/ 2068350 w 2686928"/>
              <a:gd name="connsiteY2549" fmla="*/ 121466 h 214309"/>
              <a:gd name="connsiteX2550" fmla="*/ 2081094 w 2686928"/>
              <a:gd name="connsiteY2550" fmla="*/ 85220 h 214309"/>
              <a:gd name="connsiteX2551" fmla="*/ 2077400 w 2686928"/>
              <a:gd name="connsiteY2551" fmla="*/ 86836 h 214309"/>
              <a:gd name="connsiteX2552" fmla="*/ 2075322 w 2686928"/>
              <a:gd name="connsiteY2552" fmla="*/ 86236 h 214309"/>
              <a:gd name="connsiteX2553" fmla="*/ 2075784 w 2686928"/>
              <a:gd name="connsiteY2553" fmla="*/ 85636 h 214309"/>
              <a:gd name="connsiteX2554" fmla="*/ 2079570 w 2686928"/>
              <a:gd name="connsiteY2554" fmla="*/ 84066 h 214309"/>
              <a:gd name="connsiteX2555" fmla="*/ 2080863 w 2686928"/>
              <a:gd name="connsiteY2555" fmla="*/ 84528 h 214309"/>
              <a:gd name="connsiteX2556" fmla="*/ 2081094 w 2686928"/>
              <a:gd name="connsiteY2556" fmla="*/ 85128 h 214309"/>
              <a:gd name="connsiteX2557" fmla="*/ 2081094 w 2686928"/>
              <a:gd name="connsiteY2557" fmla="*/ 85220 h 214309"/>
              <a:gd name="connsiteX2558" fmla="*/ 2086311 w 2686928"/>
              <a:gd name="connsiteY2558" fmla="*/ 61118 h 214309"/>
              <a:gd name="connsiteX2559" fmla="*/ 2076477 w 2686928"/>
              <a:gd name="connsiteY2559" fmla="*/ 59086 h 214309"/>
              <a:gd name="connsiteX2560" fmla="*/ 2073891 w 2686928"/>
              <a:gd name="connsiteY2560" fmla="*/ 56547 h 214309"/>
              <a:gd name="connsiteX2561" fmla="*/ 2073752 w 2686928"/>
              <a:gd name="connsiteY2561" fmla="*/ 55901 h 214309"/>
              <a:gd name="connsiteX2562" fmla="*/ 2076015 w 2686928"/>
              <a:gd name="connsiteY2562" fmla="*/ 55670 h 214309"/>
              <a:gd name="connsiteX2563" fmla="*/ 2087050 w 2686928"/>
              <a:gd name="connsiteY2563" fmla="*/ 56639 h 214309"/>
              <a:gd name="connsiteX2564" fmla="*/ 2089820 w 2686928"/>
              <a:gd name="connsiteY2564" fmla="*/ 59271 h 214309"/>
              <a:gd name="connsiteX2565" fmla="*/ 2086358 w 2686928"/>
              <a:gd name="connsiteY2565" fmla="*/ 61118 h 214309"/>
              <a:gd name="connsiteX2566" fmla="*/ 2086311 w 2686928"/>
              <a:gd name="connsiteY2566" fmla="*/ 61118 h 214309"/>
              <a:gd name="connsiteX2567" fmla="*/ 2094992 w 2686928"/>
              <a:gd name="connsiteY2567" fmla="*/ 142521 h 214309"/>
              <a:gd name="connsiteX2568" fmla="*/ 2092222 w 2686928"/>
              <a:gd name="connsiteY2568" fmla="*/ 143583 h 214309"/>
              <a:gd name="connsiteX2569" fmla="*/ 2091067 w 2686928"/>
              <a:gd name="connsiteY2569" fmla="*/ 142059 h 214309"/>
              <a:gd name="connsiteX2570" fmla="*/ 2094900 w 2686928"/>
              <a:gd name="connsiteY2570" fmla="*/ 141367 h 214309"/>
              <a:gd name="connsiteX2571" fmla="*/ 2094992 w 2686928"/>
              <a:gd name="connsiteY2571" fmla="*/ 142567 h 214309"/>
              <a:gd name="connsiteX2572" fmla="*/ 2094992 w 2686928"/>
              <a:gd name="connsiteY2572" fmla="*/ 142521 h 214309"/>
              <a:gd name="connsiteX2573" fmla="*/ 2097300 w 2686928"/>
              <a:gd name="connsiteY2573" fmla="*/ 117911 h 214309"/>
              <a:gd name="connsiteX2574" fmla="*/ 2093745 w 2686928"/>
              <a:gd name="connsiteY2574" fmla="*/ 116941 h 214309"/>
              <a:gd name="connsiteX2575" fmla="*/ 2097070 w 2686928"/>
              <a:gd name="connsiteY2575" fmla="*/ 115833 h 214309"/>
              <a:gd name="connsiteX2576" fmla="*/ 2099932 w 2686928"/>
              <a:gd name="connsiteY2576" fmla="*/ 116756 h 214309"/>
              <a:gd name="connsiteX2577" fmla="*/ 2097300 w 2686928"/>
              <a:gd name="connsiteY2577" fmla="*/ 117864 h 214309"/>
              <a:gd name="connsiteX2578" fmla="*/ 2097300 w 2686928"/>
              <a:gd name="connsiteY2578" fmla="*/ 117911 h 214309"/>
              <a:gd name="connsiteX2579" fmla="*/ 2102195 w 2686928"/>
              <a:gd name="connsiteY2579" fmla="*/ 140905 h 214309"/>
              <a:gd name="connsiteX2580" fmla="*/ 2100163 w 2686928"/>
              <a:gd name="connsiteY2580" fmla="*/ 140027 h 214309"/>
              <a:gd name="connsiteX2581" fmla="*/ 2101872 w 2686928"/>
              <a:gd name="connsiteY2581" fmla="*/ 139104 h 214309"/>
              <a:gd name="connsiteX2582" fmla="*/ 2103765 w 2686928"/>
              <a:gd name="connsiteY2582" fmla="*/ 140027 h 214309"/>
              <a:gd name="connsiteX2583" fmla="*/ 2102195 w 2686928"/>
              <a:gd name="connsiteY2583" fmla="*/ 140951 h 214309"/>
              <a:gd name="connsiteX2584" fmla="*/ 2102195 w 2686928"/>
              <a:gd name="connsiteY2584" fmla="*/ 140905 h 214309"/>
              <a:gd name="connsiteX2585" fmla="*/ 2109629 w 2686928"/>
              <a:gd name="connsiteY2585" fmla="*/ 172210 h 214309"/>
              <a:gd name="connsiteX2586" fmla="*/ 2107505 w 2686928"/>
              <a:gd name="connsiteY2586" fmla="*/ 171471 h 214309"/>
              <a:gd name="connsiteX2587" fmla="*/ 2110090 w 2686928"/>
              <a:gd name="connsiteY2587" fmla="*/ 169809 h 214309"/>
              <a:gd name="connsiteX2588" fmla="*/ 2111937 w 2686928"/>
              <a:gd name="connsiteY2588" fmla="*/ 171887 h 214309"/>
              <a:gd name="connsiteX2589" fmla="*/ 2109582 w 2686928"/>
              <a:gd name="connsiteY2589" fmla="*/ 172256 h 214309"/>
              <a:gd name="connsiteX2590" fmla="*/ 2109629 w 2686928"/>
              <a:gd name="connsiteY2590" fmla="*/ 172210 h 214309"/>
              <a:gd name="connsiteX2591" fmla="*/ 2119048 w 2686928"/>
              <a:gd name="connsiteY2591" fmla="*/ 185000 h 214309"/>
              <a:gd name="connsiteX2592" fmla="*/ 2118217 w 2686928"/>
              <a:gd name="connsiteY2592" fmla="*/ 184584 h 214309"/>
              <a:gd name="connsiteX2593" fmla="*/ 2118217 w 2686928"/>
              <a:gd name="connsiteY2593" fmla="*/ 183199 h 214309"/>
              <a:gd name="connsiteX2594" fmla="*/ 2118263 w 2686928"/>
              <a:gd name="connsiteY2594" fmla="*/ 181814 h 214309"/>
              <a:gd name="connsiteX2595" fmla="*/ 2119140 w 2686928"/>
              <a:gd name="connsiteY2595" fmla="*/ 181445 h 214309"/>
              <a:gd name="connsiteX2596" fmla="*/ 2120202 w 2686928"/>
              <a:gd name="connsiteY2596" fmla="*/ 181537 h 214309"/>
              <a:gd name="connsiteX2597" fmla="*/ 2121864 w 2686928"/>
              <a:gd name="connsiteY2597" fmla="*/ 183568 h 214309"/>
              <a:gd name="connsiteX2598" fmla="*/ 2119140 w 2686928"/>
              <a:gd name="connsiteY2598" fmla="*/ 184954 h 214309"/>
              <a:gd name="connsiteX2599" fmla="*/ 2119048 w 2686928"/>
              <a:gd name="connsiteY2599" fmla="*/ 185000 h 214309"/>
              <a:gd name="connsiteX2600" fmla="*/ 2164482 w 2686928"/>
              <a:gd name="connsiteY2600" fmla="*/ 199775 h 214309"/>
              <a:gd name="connsiteX2601" fmla="*/ 2160834 w 2686928"/>
              <a:gd name="connsiteY2601" fmla="*/ 199083 h 214309"/>
              <a:gd name="connsiteX2602" fmla="*/ 2160465 w 2686928"/>
              <a:gd name="connsiteY2602" fmla="*/ 198529 h 214309"/>
              <a:gd name="connsiteX2603" fmla="*/ 2160834 w 2686928"/>
              <a:gd name="connsiteY2603" fmla="*/ 197928 h 214309"/>
              <a:gd name="connsiteX2604" fmla="*/ 2161204 w 2686928"/>
              <a:gd name="connsiteY2604" fmla="*/ 197928 h 214309"/>
              <a:gd name="connsiteX2605" fmla="*/ 2165221 w 2686928"/>
              <a:gd name="connsiteY2605" fmla="*/ 198898 h 214309"/>
              <a:gd name="connsiteX2606" fmla="*/ 2165221 w 2686928"/>
              <a:gd name="connsiteY2606" fmla="*/ 199221 h 214309"/>
              <a:gd name="connsiteX2607" fmla="*/ 2164436 w 2686928"/>
              <a:gd name="connsiteY2607" fmla="*/ 199821 h 214309"/>
              <a:gd name="connsiteX2608" fmla="*/ 2164482 w 2686928"/>
              <a:gd name="connsiteY2608" fmla="*/ 199775 h 214309"/>
              <a:gd name="connsiteX2609" fmla="*/ 2163374 w 2686928"/>
              <a:gd name="connsiteY2609" fmla="*/ 187863 h 214309"/>
              <a:gd name="connsiteX2610" fmla="*/ 2161619 w 2686928"/>
              <a:gd name="connsiteY2610" fmla="*/ 187308 h 214309"/>
              <a:gd name="connsiteX2611" fmla="*/ 2163512 w 2686928"/>
              <a:gd name="connsiteY2611" fmla="*/ 185046 h 214309"/>
              <a:gd name="connsiteX2612" fmla="*/ 2165221 w 2686928"/>
              <a:gd name="connsiteY2612" fmla="*/ 185600 h 214309"/>
              <a:gd name="connsiteX2613" fmla="*/ 2165221 w 2686928"/>
              <a:gd name="connsiteY2613" fmla="*/ 185923 h 214309"/>
              <a:gd name="connsiteX2614" fmla="*/ 2163328 w 2686928"/>
              <a:gd name="connsiteY2614" fmla="*/ 187863 h 214309"/>
              <a:gd name="connsiteX2615" fmla="*/ 2163374 w 2686928"/>
              <a:gd name="connsiteY2615" fmla="*/ 187863 h 214309"/>
              <a:gd name="connsiteX2616" fmla="*/ 2175333 w 2686928"/>
              <a:gd name="connsiteY2616" fmla="*/ 85774 h 214309"/>
              <a:gd name="connsiteX2617" fmla="*/ 2172193 w 2686928"/>
              <a:gd name="connsiteY2617" fmla="*/ 84620 h 214309"/>
              <a:gd name="connsiteX2618" fmla="*/ 2171916 w 2686928"/>
              <a:gd name="connsiteY2618" fmla="*/ 84020 h 214309"/>
              <a:gd name="connsiteX2619" fmla="*/ 2172886 w 2686928"/>
              <a:gd name="connsiteY2619" fmla="*/ 83604 h 214309"/>
              <a:gd name="connsiteX2620" fmla="*/ 2175979 w 2686928"/>
              <a:gd name="connsiteY2620" fmla="*/ 84759 h 214309"/>
              <a:gd name="connsiteX2621" fmla="*/ 2175333 w 2686928"/>
              <a:gd name="connsiteY2621" fmla="*/ 85774 h 214309"/>
              <a:gd name="connsiteX2622" fmla="*/ 2183690 w 2686928"/>
              <a:gd name="connsiteY2622" fmla="*/ 171702 h 214309"/>
              <a:gd name="connsiteX2623" fmla="*/ 2182351 w 2686928"/>
              <a:gd name="connsiteY2623" fmla="*/ 172256 h 214309"/>
              <a:gd name="connsiteX2624" fmla="*/ 2180920 w 2686928"/>
              <a:gd name="connsiteY2624" fmla="*/ 171933 h 214309"/>
              <a:gd name="connsiteX2625" fmla="*/ 2180920 w 2686928"/>
              <a:gd name="connsiteY2625" fmla="*/ 171287 h 214309"/>
              <a:gd name="connsiteX2626" fmla="*/ 2182674 w 2686928"/>
              <a:gd name="connsiteY2626" fmla="*/ 170225 h 214309"/>
              <a:gd name="connsiteX2627" fmla="*/ 2184521 w 2686928"/>
              <a:gd name="connsiteY2627" fmla="*/ 171287 h 214309"/>
              <a:gd name="connsiteX2628" fmla="*/ 2183690 w 2686928"/>
              <a:gd name="connsiteY2628" fmla="*/ 171748 h 214309"/>
              <a:gd name="connsiteX2629" fmla="*/ 2183690 w 2686928"/>
              <a:gd name="connsiteY2629" fmla="*/ 171702 h 214309"/>
              <a:gd name="connsiteX2630" fmla="*/ 2183321 w 2686928"/>
              <a:gd name="connsiteY2630" fmla="*/ 166254 h 214309"/>
              <a:gd name="connsiteX2631" fmla="*/ 2182859 w 2686928"/>
              <a:gd name="connsiteY2631" fmla="*/ 166485 h 214309"/>
              <a:gd name="connsiteX2632" fmla="*/ 2182028 w 2686928"/>
              <a:gd name="connsiteY2632" fmla="*/ 166208 h 214309"/>
              <a:gd name="connsiteX2633" fmla="*/ 2180319 w 2686928"/>
              <a:gd name="connsiteY2633" fmla="*/ 165238 h 214309"/>
              <a:gd name="connsiteX2634" fmla="*/ 2180689 w 2686928"/>
              <a:gd name="connsiteY2634" fmla="*/ 163530 h 214309"/>
              <a:gd name="connsiteX2635" fmla="*/ 2181935 w 2686928"/>
              <a:gd name="connsiteY2635" fmla="*/ 163299 h 214309"/>
              <a:gd name="connsiteX2636" fmla="*/ 2183598 w 2686928"/>
              <a:gd name="connsiteY2636" fmla="*/ 164268 h 214309"/>
              <a:gd name="connsiteX2637" fmla="*/ 2183274 w 2686928"/>
              <a:gd name="connsiteY2637" fmla="*/ 166208 h 214309"/>
              <a:gd name="connsiteX2638" fmla="*/ 2183321 w 2686928"/>
              <a:gd name="connsiteY2638" fmla="*/ 166254 h 214309"/>
              <a:gd name="connsiteX2639" fmla="*/ 2187753 w 2686928"/>
              <a:gd name="connsiteY2639" fmla="*/ 149447 h 214309"/>
              <a:gd name="connsiteX2640" fmla="*/ 2185814 w 2686928"/>
              <a:gd name="connsiteY2640" fmla="*/ 148477 h 214309"/>
              <a:gd name="connsiteX2641" fmla="*/ 2188907 w 2686928"/>
              <a:gd name="connsiteY2641" fmla="*/ 147554 h 214309"/>
              <a:gd name="connsiteX2642" fmla="*/ 2189369 w 2686928"/>
              <a:gd name="connsiteY2642" fmla="*/ 148154 h 214309"/>
              <a:gd name="connsiteX2643" fmla="*/ 2187753 w 2686928"/>
              <a:gd name="connsiteY2643" fmla="*/ 149447 h 214309"/>
              <a:gd name="connsiteX2644" fmla="*/ 2211348 w 2686928"/>
              <a:gd name="connsiteY2644" fmla="*/ 40479 h 214309"/>
              <a:gd name="connsiteX2645" fmla="*/ 2214487 w 2686928"/>
              <a:gd name="connsiteY2645" fmla="*/ 40155 h 214309"/>
              <a:gd name="connsiteX2646" fmla="*/ 2217211 w 2686928"/>
              <a:gd name="connsiteY2646" fmla="*/ 40709 h 214309"/>
              <a:gd name="connsiteX2647" fmla="*/ 2218135 w 2686928"/>
              <a:gd name="connsiteY2647" fmla="*/ 41864 h 214309"/>
              <a:gd name="connsiteX2648" fmla="*/ 2216704 w 2686928"/>
              <a:gd name="connsiteY2648" fmla="*/ 42787 h 214309"/>
              <a:gd name="connsiteX2649" fmla="*/ 2210932 w 2686928"/>
              <a:gd name="connsiteY2649" fmla="*/ 42095 h 214309"/>
              <a:gd name="connsiteX2650" fmla="*/ 2210239 w 2686928"/>
              <a:gd name="connsiteY2650" fmla="*/ 41541 h 214309"/>
              <a:gd name="connsiteX2651" fmla="*/ 2211301 w 2686928"/>
              <a:gd name="connsiteY2651" fmla="*/ 40479 h 214309"/>
              <a:gd name="connsiteX2652" fmla="*/ 2211348 w 2686928"/>
              <a:gd name="connsiteY2652" fmla="*/ 40479 h 214309"/>
              <a:gd name="connsiteX2653" fmla="*/ 2200728 w 2686928"/>
              <a:gd name="connsiteY2653" fmla="*/ 119111 h 214309"/>
              <a:gd name="connsiteX2654" fmla="*/ 2198327 w 2686928"/>
              <a:gd name="connsiteY2654" fmla="*/ 119111 h 214309"/>
              <a:gd name="connsiteX2655" fmla="*/ 2195418 w 2686928"/>
              <a:gd name="connsiteY2655" fmla="*/ 117357 h 214309"/>
              <a:gd name="connsiteX2656" fmla="*/ 2195418 w 2686928"/>
              <a:gd name="connsiteY2656" fmla="*/ 116664 h 214309"/>
              <a:gd name="connsiteX2657" fmla="*/ 2195418 w 2686928"/>
              <a:gd name="connsiteY2657" fmla="*/ 115233 h 214309"/>
              <a:gd name="connsiteX2658" fmla="*/ 2196249 w 2686928"/>
              <a:gd name="connsiteY2658" fmla="*/ 114863 h 214309"/>
              <a:gd name="connsiteX2659" fmla="*/ 2197726 w 2686928"/>
              <a:gd name="connsiteY2659" fmla="*/ 115233 h 214309"/>
              <a:gd name="connsiteX2660" fmla="*/ 2197726 w 2686928"/>
              <a:gd name="connsiteY2660" fmla="*/ 115879 h 214309"/>
              <a:gd name="connsiteX2661" fmla="*/ 2196711 w 2686928"/>
              <a:gd name="connsiteY2661" fmla="*/ 116618 h 214309"/>
              <a:gd name="connsiteX2662" fmla="*/ 2199019 w 2686928"/>
              <a:gd name="connsiteY2662" fmla="*/ 117634 h 214309"/>
              <a:gd name="connsiteX2663" fmla="*/ 2200220 w 2686928"/>
              <a:gd name="connsiteY2663" fmla="*/ 117634 h 214309"/>
              <a:gd name="connsiteX2664" fmla="*/ 2200820 w 2686928"/>
              <a:gd name="connsiteY2664" fmla="*/ 117634 h 214309"/>
              <a:gd name="connsiteX2665" fmla="*/ 2201374 w 2686928"/>
              <a:gd name="connsiteY2665" fmla="*/ 118557 h 214309"/>
              <a:gd name="connsiteX2666" fmla="*/ 2200728 w 2686928"/>
              <a:gd name="connsiteY2666" fmla="*/ 119019 h 214309"/>
              <a:gd name="connsiteX2667" fmla="*/ 2200728 w 2686928"/>
              <a:gd name="connsiteY2667" fmla="*/ 119111 h 214309"/>
              <a:gd name="connsiteX2668" fmla="*/ 2221736 w 2686928"/>
              <a:gd name="connsiteY2668" fmla="*/ 49021 h 214309"/>
              <a:gd name="connsiteX2669" fmla="*/ 2215180 w 2686928"/>
              <a:gd name="connsiteY2669" fmla="*/ 52068 h 214309"/>
              <a:gd name="connsiteX2670" fmla="*/ 2211717 w 2686928"/>
              <a:gd name="connsiteY2670" fmla="*/ 51837 h 214309"/>
              <a:gd name="connsiteX2671" fmla="*/ 2207007 w 2686928"/>
              <a:gd name="connsiteY2671" fmla="*/ 49344 h 214309"/>
              <a:gd name="connsiteX2672" fmla="*/ 2206823 w 2686928"/>
              <a:gd name="connsiteY2672" fmla="*/ 48097 h 214309"/>
              <a:gd name="connsiteX2673" fmla="*/ 2209039 w 2686928"/>
              <a:gd name="connsiteY2673" fmla="*/ 47589 h 214309"/>
              <a:gd name="connsiteX2674" fmla="*/ 2210239 w 2686928"/>
              <a:gd name="connsiteY2674" fmla="*/ 47774 h 214309"/>
              <a:gd name="connsiteX2675" fmla="*/ 2212640 w 2686928"/>
              <a:gd name="connsiteY2675" fmla="*/ 48328 h 214309"/>
              <a:gd name="connsiteX2676" fmla="*/ 2217304 w 2686928"/>
              <a:gd name="connsiteY2676" fmla="*/ 46989 h 214309"/>
              <a:gd name="connsiteX2677" fmla="*/ 2220444 w 2686928"/>
              <a:gd name="connsiteY2677" fmla="*/ 47174 h 214309"/>
              <a:gd name="connsiteX2678" fmla="*/ 2221736 w 2686928"/>
              <a:gd name="connsiteY2678" fmla="*/ 48928 h 214309"/>
              <a:gd name="connsiteX2679" fmla="*/ 2221736 w 2686928"/>
              <a:gd name="connsiteY2679" fmla="*/ 49021 h 214309"/>
              <a:gd name="connsiteX2680" fmla="*/ 2237574 w 2686928"/>
              <a:gd name="connsiteY2680" fmla="*/ 50175 h 214309"/>
              <a:gd name="connsiteX2681" fmla="*/ 2236927 w 2686928"/>
              <a:gd name="connsiteY2681" fmla="*/ 51052 h 214309"/>
              <a:gd name="connsiteX2682" fmla="*/ 2235357 w 2686928"/>
              <a:gd name="connsiteY2682" fmla="*/ 50821 h 214309"/>
              <a:gd name="connsiteX2683" fmla="*/ 2232449 w 2686928"/>
              <a:gd name="connsiteY2683" fmla="*/ 50914 h 214309"/>
              <a:gd name="connsiteX2684" fmla="*/ 2231571 w 2686928"/>
              <a:gd name="connsiteY2684" fmla="*/ 51422 h 214309"/>
              <a:gd name="connsiteX2685" fmla="*/ 2230740 w 2686928"/>
              <a:gd name="connsiteY2685" fmla="*/ 51699 h 214309"/>
              <a:gd name="connsiteX2686" fmla="*/ 2230371 w 2686928"/>
              <a:gd name="connsiteY2686" fmla="*/ 51098 h 214309"/>
              <a:gd name="connsiteX2687" fmla="*/ 2230371 w 2686928"/>
              <a:gd name="connsiteY2687" fmla="*/ 49344 h 214309"/>
              <a:gd name="connsiteX2688" fmla="*/ 2231248 w 2686928"/>
              <a:gd name="connsiteY2688" fmla="*/ 48975 h 214309"/>
              <a:gd name="connsiteX2689" fmla="*/ 2232310 w 2686928"/>
              <a:gd name="connsiteY2689" fmla="*/ 49113 h 214309"/>
              <a:gd name="connsiteX2690" fmla="*/ 2233972 w 2686928"/>
              <a:gd name="connsiteY2690" fmla="*/ 48882 h 214309"/>
              <a:gd name="connsiteX2691" fmla="*/ 2236050 w 2686928"/>
              <a:gd name="connsiteY2691" fmla="*/ 48467 h 214309"/>
              <a:gd name="connsiteX2692" fmla="*/ 2237528 w 2686928"/>
              <a:gd name="connsiteY2692" fmla="*/ 50221 h 214309"/>
              <a:gd name="connsiteX2693" fmla="*/ 2237574 w 2686928"/>
              <a:gd name="connsiteY2693" fmla="*/ 50175 h 214309"/>
              <a:gd name="connsiteX2694" fmla="*/ 2247501 w 2686928"/>
              <a:gd name="connsiteY2694" fmla="*/ 73585 h 214309"/>
              <a:gd name="connsiteX2695" fmla="*/ 2247409 w 2686928"/>
              <a:gd name="connsiteY2695" fmla="*/ 73862 h 214309"/>
              <a:gd name="connsiteX2696" fmla="*/ 2246531 w 2686928"/>
              <a:gd name="connsiteY2696" fmla="*/ 74277 h 214309"/>
              <a:gd name="connsiteX2697" fmla="*/ 2247270 w 2686928"/>
              <a:gd name="connsiteY2697" fmla="*/ 73769 h 214309"/>
              <a:gd name="connsiteX2698" fmla="*/ 2247547 w 2686928"/>
              <a:gd name="connsiteY2698" fmla="*/ 73585 h 214309"/>
              <a:gd name="connsiteX2699" fmla="*/ 2248424 w 2686928"/>
              <a:gd name="connsiteY2699" fmla="*/ 71230 h 214309"/>
              <a:gd name="connsiteX2700" fmla="*/ 2249209 w 2686928"/>
              <a:gd name="connsiteY2700" fmla="*/ 70768 h 214309"/>
              <a:gd name="connsiteX2701" fmla="*/ 2250040 w 2686928"/>
              <a:gd name="connsiteY2701" fmla="*/ 71784 h 214309"/>
              <a:gd name="connsiteX2702" fmla="*/ 2247547 w 2686928"/>
              <a:gd name="connsiteY2702" fmla="*/ 73585 h 214309"/>
              <a:gd name="connsiteX2703" fmla="*/ 2247501 w 2686928"/>
              <a:gd name="connsiteY2703" fmla="*/ 73585 h 214309"/>
              <a:gd name="connsiteX2704" fmla="*/ 2251980 w 2686928"/>
              <a:gd name="connsiteY2704" fmla="*/ 176504 h 214309"/>
              <a:gd name="connsiteX2705" fmla="*/ 2251010 w 2686928"/>
              <a:gd name="connsiteY2705" fmla="*/ 176227 h 214309"/>
              <a:gd name="connsiteX2706" fmla="*/ 2250825 w 2686928"/>
              <a:gd name="connsiteY2706" fmla="*/ 175581 h 214309"/>
              <a:gd name="connsiteX2707" fmla="*/ 2253827 w 2686928"/>
              <a:gd name="connsiteY2707" fmla="*/ 174380 h 214309"/>
              <a:gd name="connsiteX2708" fmla="*/ 2254427 w 2686928"/>
              <a:gd name="connsiteY2708" fmla="*/ 174888 h 214309"/>
              <a:gd name="connsiteX2709" fmla="*/ 2251980 w 2686928"/>
              <a:gd name="connsiteY2709" fmla="*/ 176458 h 214309"/>
              <a:gd name="connsiteX2710" fmla="*/ 2251980 w 2686928"/>
              <a:gd name="connsiteY2710" fmla="*/ 176504 h 214309"/>
              <a:gd name="connsiteX2711" fmla="*/ 2263754 w 2686928"/>
              <a:gd name="connsiteY2711" fmla="*/ 150139 h 214309"/>
              <a:gd name="connsiteX2712" fmla="*/ 2263292 w 2686928"/>
              <a:gd name="connsiteY2712" fmla="*/ 150278 h 214309"/>
              <a:gd name="connsiteX2713" fmla="*/ 2258398 w 2686928"/>
              <a:gd name="connsiteY2713" fmla="*/ 151017 h 214309"/>
              <a:gd name="connsiteX2714" fmla="*/ 2257290 w 2686928"/>
              <a:gd name="connsiteY2714" fmla="*/ 150878 h 214309"/>
              <a:gd name="connsiteX2715" fmla="*/ 2256874 w 2686928"/>
              <a:gd name="connsiteY2715" fmla="*/ 150647 h 214309"/>
              <a:gd name="connsiteX2716" fmla="*/ 2256874 w 2686928"/>
              <a:gd name="connsiteY2716" fmla="*/ 150324 h 214309"/>
              <a:gd name="connsiteX2717" fmla="*/ 2261260 w 2686928"/>
              <a:gd name="connsiteY2717" fmla="*/ 148939 h 214309"/>
              <a:gd name="connsiteX2718" fmla="*/ 2263015 w 2686928"/>
              <a:gd name="connsiteY2718" fmla="*/ 148939 h 214309"/>
              <a:gd name="connsiteX2719" fmla="*/ 2264169 w 2686928"/>
              <a:gd name="connsiteY2719" fmla="*/ 149401 h 214309"/>
              <a:gd name="connsiteX2720" fmla="*/ 2263754 w 2686928"/>
              <a:gd name="connsiteY2720" fmla="*/ 150139 h 214309"/>
              <a:gd name="connsiteX2721" fmla="*/ 2270126 w 2686928"/>
              <a:gd name="connsiteY2721" fmla="*/ 119804 h 214309"/>
              <a:gd name="connsiteX2722" fmla="*/ 2269341 w 2686928"/>
              <a:gd name="connsiteY2722" fmla="*/ 121420 h 214309"/>
              <a:gd name="connsiteX2723" fmla="*/ 2269387 w 2686928"/>
              <a:gd name="connsiteY2723" fmla="*/ 122574 h 214309"/>
              <a:gd name="connsiteX2724" fmla="*/ 2268325 w 2686928"/>
              <a:gd name="connsiteY2724" fmla="*/ 125483 h 214309"/>
              <a:gd name="connsiteX2725" fmla="*/ 2267170 w 2686928"/>
              <a:gd name="connsiteY2725" fmla="*/ 125483 h 214309"/>
              <a:gd name="connsiteX2726" fmla="*/ 2266570 w 2686928"/>
              <a:gd name="connsiteY2726" fmla="*/ 124606 h 214309"/>
              <a:gd name="connsiteX2727" fmla="*/ 2267170 w 2686928"/>
              <a:gd name="connsiteY2727" fmla="*/ 124052 h 214309"/>
              <a:gd name="connsiteX2728" fmla="*/ 2266570 w 2686928"/>
              <a:gd name="connsiteY2728" fmla="*/ 121651 h 214309"/>
              <a:gd name="connsiteX2729" fmla="*/ 2265277 w 2686928"/>
              <a:gd name="connsiteY2729" fmla="*/ 119850 h 214309"/>
              <a:gd name="connsiteX2730" fmla="*/ 2265277 w 2686928"/>
              <a:gd name="connsiteY2730" fmla="*/ 118834 h 214309"/>
              <a:gd name="connsiteX2731" fmla="*/ 2265139 w 2686928"/>
              <a:gd name="connsiteY2731" fmla="*/ 118788 h 214309"/>
              <a:gd name="connsiteX2732" fmla="*/ 2265047 w 2686928"/>
              <a:gd name="connsiteY2732" fmla="*/ 118788 h 214309"/>
              <a:gd name="connsiteX2733" fmla="*/ 2263200 w 2686928"/>
              <a:gd name="connsiteY2733" fmla="*/ 118234 h 214309"/>
              <a:gd name="connsiteX2734" fmla="*/ 2264169 w 2686928"/>
              <a:gd name="connsiteY2734" fmla="*/ 117495 h 214309"/>
              <a:gd name="connsiteX2735" fmla="*/ 2263661 w 2686928"/>
              <a:gd name="connsiteY2735" fmla="*/ 116387 h 214309"/>
              <a:gd name="connsiteX2736" fmla="*/ 2261584 w 2686928"/>
              <a:gd name="connsiteY2736" fmla="*/ 114401 h 214309"/>
              <a:gd name="connsiteX2737" fmla="*/ 2260706 w 2686928"/>
              <a:gd name="connsiteY2737" fmla="*/ 111585 h 214309"/>
              <a:gd name="connsiteX2738" fmla="*/ 2261122 w 2686928"/>
              <a:gd name="connsiteY2738" fmla="*/ 111354 h 214309"/>
              <a:gd name="connsiteX2739" fmla="*/ 2264077 w 2686928"/>
              <a:gd name="connsiteY2739" fmla="*/ 113432 h 214309"/>
              <a:gd name="connsiteX2740" fmla="*/ 2265277 w 2686928"/>
              <a:gd name="connsiteY2740" fmla="*/ 115279 h 214309"/>
              <a:gd name="connsiteX2741" fmla="*/ 2265416 w 2686928"/>
              <a:gd name="connsiteY2741" fmla="*/ 116987 h 214309"/>
              <a:gd name="connsiteX2742" fmla="*/ 2265970 w 2686928"/>
              <a:gd name="connsiteY2742" fmla="*/ 117726 h 214309"/>
              <a:gd name="connsiteX2743" fmla="*/ 2266339 w 2686928"/>
              <a:gd name="connsiteY2743" fmla="*/ 117864 h 214309"/>
              <a:gd name="connsiteX2744" fmla="*/ 2266201 w 2686928"/>
              <a:gd name="connsiteY2744" fmla="*/ 118003 h 214309"/>
              <a:gd name="connsiteX2745" fmla="*/ 2266709 w 2686928"/>
              <a:gd name="connsiteY2745" fmla="*/ 119481 h 214309"/>
              <a:gd name="connsiteX2746" fmla="*/ 2267909 w 2686928"/>
              <a:gd name="connsiteY2746" fmla="*/ 120219 h 214309"/>
              <a:gd name="connsiteX2747" fmla="*/ 2268971 w 2686928"/>
              <a:gd name="connsiteY2747" fmla="*/ 119989 h 214309"/>
              <a:gd name="connsiteX2748" fmla="*/ 2268971 w 2686928"/>
              <a:gd name="connsiteY2748" fmla="*/ 119619 h 214309"/>
              <a:gd name="connsiteX2749" fmla="*/ 2269571 w 2686928"/>
              <a:gd name="connsiteY2749" fmla="*/ 119065 h 214309"/>
              <a:gd name="connsiteX2750" fmla="*/ 2270126 w 2686928"/>
              <a:gd name="connsiteY2750" fmla="*/ 119711 h 214309"/>
              <a:gd name="connsiteX2751" fmla="*/ 2270126 w 2686928"/>
              <a:gd name="connsiteY2751" fmla="*/ 119804 h 214309"/>
              <a:gd name="connsiteX2752" fmla="*/ 2273127 w 2686928"/>
              <a:gd name="connsiteY2752" fmla="*/ 61718 h 214309"/>
              <a:gd name="connsiteX2753" fmla="*/ 2270172 w 2686928"/>
              <a:gd name="connsiteY2753" fmla="*/ 60287 h 214309"/>
              <a:gd name="connsiteX2754" fmla="*/ 2271095 w 2686928"/>
              <a:gd name="connsiteY2754" fmla="*/ 59594 h 214309"/>
              <a:gd name="connsiteX2755" fmla="*/ 2273773 w 2686928"/>
              <a:gd name="connsiteY2755" fmla="*/ 61026 h 214309"/>
              <a:gd name="connsiteX2756" fmla="*/ 2273173 w 2686928"/>
              <a:gd name="connsiteY2756" fmla="*/ 61718 h 214309"/>
              <a:gd name="connsiteX2757" fmla="*/ 2273127 w 2686928"/>
              <a:gd name="connsiteY2757" fmla="*/ 61718 h 214309"/>
              <a:gd name="connsiteX2758" fmla="*/ 2278621 w 2686928"/>
              <a:gd name="connsiteY2758" fmla="*/ 178674 h 214309"/>
              <a:gd name="connsiteX2759" fmla="*/ 2277559 w 2686928"/>
              <a:gd name="connsiteY2759" fmla="*/ 179828 h 214309"/>
              <a:gd name="connsiteX2760" fmla="*/ 2277975 w 2686928"/>
              <a:gd name="connsiteY2760" fmla="*/ 180059 h 214309"/>
              <a:gd name="connsiteX2761" fmla="*/ 2277929 w 2686928"/>
              <a:gd name="connsiteY2761" fmla="*/ 180752 h 214309"/>
              <a:gd name="connsiteX2762" fmla="*/ 2276405 w 2686928"/>
              <a:gd name="connsiteY2762" fmla="*/ 180521 h 214309"/>
              <a:gd name="connsiteX2763" fmla="*/ 2275020 w 2686928"/>
              <a:gd name="connsiteY2763" fmla="*/ 178074 h 214309"/>
              <a:gd name="connsiteX2764" fmla="*/ 2275666 w 2686928"/>
              <a:gd name="connsiteY2764" fmla="*/ 177289 h 214309"/>
              <a:gd name="connsiteX2765" fmla="*/ 2277375 w 2686928"/>
              <a:gd name="connsiteY2765" fmla="*/ 177289 h 214309"/>
              <a:gd name="connsiteX2766" fmla="*/ 2278575 w 2686928"/>
              <a:gd name="connsiteY2766" fmla="*/ 177289 h 214309"/>
              <a:gd name="connsiteX2767" fmla="*/ 2279776 w 2686928"/>
              <a:gd name="connsiteY2767" fmla="*/ 177797 h 214309"/>
              <a:gd name="connsiteX2768" fmla="*/ 2278621 w 2686928"/>
              <a:gd name="connsiteY2768" fmla="*/ 178720 h 214309"/>
              <a:gd name="connsiteX2769" fmla="*/ 2278621 w 2686928"/>
              <a:gd name="connsiteY2769" fmla="*/ 178674 h 214309"/>
              <a:gd name="connsiteX2770" fmla="*/ 2293166 w 2686928"/>
              <a:gd name="connsiteY2770" fmla="*/ 156696 h 214309"/>
              <a:gd name="connsiteX2771" fmla="*/ 2289195 w 2686928"/>
              <a:gd name="connsiteY2771" fmla="*/ 153972 h 214309"/>
              <a:gd name="connsiteX2772" fmla="*/ 2289980 w 2686928"/>
              <a:gd name="connsiteY2772" fmla="*/ 153464 h 214309"/>
              <a:gd name="connsiteX2773" fmla="*/ 2292104 w 2686928"/>
              <a:gd name="connsiteY2773" fmla="*/ 153879 h 214309"/>
              <a:gd name="connsiteX2774" fmla="*/ 2294135 w 2686928"/>
              <a:gd name="connsiteY2774" fmla="*/ 156327 h 214309"/>
              <a:gd name="connsiteX2775" fmla="*/ 2293166 w 2686928"/>
              <a:gd name="connsiteY2775" fmla="*/ 156696 h 214309"/>
              <a:gd name="connsiteX2776" fmla="*/ 2294089 w 2686928"/>
              <a:gd name="connsiteY2776" fmla="*/ 150740 h 214309"/>
              <a:gd name="connsiteX2777" fmla="*/ 2293212 w 2686928"/>
              <a:gd name="connsiteY2777" fmla="*/ 150740 h 214309"/>
              <a:gd name="connsiteX2778" fmla="*/ 2289841 w 2686928"/>
              <a:gd name="connsiteY2778" fmla="*/ 148754 h 214309"/>
              <a:gd name="connsiteX2779" fmla="*/ 2289472 w 2686928"/>
              <a:gd name="connsiteY2779" fmla="*/ 147092 h 214309"/>
              <a:gd name="connsiteX2780" fmla="*/ 2290395 w 2686928"/>
              <a:gd name="connsiteY2780" fmla="*/ 146769 h 214309"/>
              <a:gd name="connsiteX2781" fmla="*/ 2291457 w 2686928"/>
              <a:gd name="connsiteY2781" fmla="*/ 146907 h 214309"/>
              <a:gd name="connsiteX2782" fmla="*/ 2293997 w 2686928"/>
              <a:gd name="connsiteY2782" fmla="*/ 149124 h 214309"/>
              <a:gd name="connsiteX2783" fmla="*/ 2294320 w 2686928"/>
              <a:gd name="connsiteY2783" fmla="*/ 150324 h 214309"/>
              <a:gd name="connsiteX2784" fmla="*/ 2294089 w 2686928"/>
              <a:gd name="connsiteY2784" fmla="*/ 150740 h 214309"/>
              <a:gd name="connsiteX2785" fmla="*/ 2298891 w 2686928"/>
              <a:gd name="connsiteY2785" fmla="*/ 78618 h 214309"/>
              <a:gd name="connsiteX2786" fmla="*/ 2295752 w 2686928"/>
              <a:gd name="connsiteY2786" fmla="*/ 78848 h 214309"/>
              <a:gd name="connsiteX2787" fmla="*/ 2292381 w 2686928"/>
              <a:gd name="connsiteY2787" fmla="*/ 76863 h 214309"/>
              <a:gd name="connsiteX2788" fmla="*/ 2289841 w 2686928"/>
              <a:gd name="connsiteY2788" fmla="*/ 75986 h 214309"/>
              <a:gd name="connsiteX2789" fmla="*/ 2289380 w 2686928"/>
              <a:gd name="connsiteY2789" fmla="*/ 75339 h 214309"/>
              <a:gd name="connsiteX2790" fmla="*/ 2290488 w 2686928"/>
              <a:gd name="connsiteY2790" fmla="*/ 75062 h 214309"/>
              <a:gd name="connsiteX2791" fmla="*/ 2298060 w 2686928"/>
              <a:gd name="connsiteY2791" fmla="*/ 76216 h 214309"/>
              <a:gd name="connsiteX2792" fmla="*/ 2298476 w 2686928"/>
              <a:gd name="connsiteY2792" fmla="*/ 75893 h 214309"/>
              <a:gd name="connsiteX2793" fmla="*/ 2299076 w 2686928"/>
              <a:gd name="connsiteY2793" fmla="*/ 76448 h 214309"/>
              <a:gd name="connsiteX2794" fmla="*/ 2299076 w 2686928"/>
              <a:gd name="connsiteY2794" fmla="*/ 76955 h 214309"/>
              <a:gd name="connsiteX2795" fmla="*/ 2298891 w 2686928"/>
              <a:gd name="connsiteY2795" fmla="*/ 78618 h 214309"/>
              <a:gd name="connsiteX2796" fmla="*/ 2300277 w 2686928"/>
              <a:gd name="connsiteY2796" fmla="*/ 170132 h 214309"/>
              <a:gd name="connsiteX2797" fmla="*/ 2299399 w 2686928"/>
              <a:gd name="connsiteY2797" fmla="*/ 168562 h 214309"/>
              <a:gd name="connsiteX2798" fmla="*/ 2303324 w 2686928"/>
              <a:gd name="connsiteY2798" fmla="*/ 167316 h 214309"/>
              <a:gd name="connsiteX2799" fmla="*/ 2305725 w 2686928"/>
              <a:gd name="connsiteY2799" fmla="*/ 168562 h 214309"/>
              <a:gd name="connsiteX2800" fmla="*/ 2300230 w 2686928"/>
              <a:gd name="connsiteY2800" fmla="*/ 170178 h 214309"/>
              <a:gd name="connsiteX2801" fmla="*/ 2300277 w 2686928"/>
              <a:gd name="connsiteY2801" fmla="*/ 170132 h 214309"/>
              <a:gd name="connsiteX2802" fmla="*/ 2310896 w 2686928"/>
              <a:gd name="connsiteY2802" fmla="*/ 81296 h 214309"/>
              <a:gd name="connsiteX2803" fmla="*/ 2309927 w 2686928"/>
              <a:gd name="connsiteY2803" fmla="*/ 81526 h 214309"/>
              <a:gd name="connsiteX2804" fmla="*/ 2308772 w 2686928"/>
              <a:gd name="connsiteY2804" fmla="*/ 81019 h 214309"/>
              <a:gd name="connsiteX2805" fmla="*/ 2310157 w 2686928"/>
              <a:gd name="connsiteY2805" fmla="*/ 78987 h 214309"/>
              <a:gd name="connsiteX2806" fmla="*/ 2310619 w 2686928"/>
              <a:gd name="connsiteY2806" fmla="*/ 78710 h 214309"/>
              <a:gd name="connsiteX2807" fmla="*/ 2312143 w 2686928"/>
              <a:gd name="connsiteY2807" fmla="*/ 79956 h 214309"/>
              <a:gd name="connsiteX2808" fmla="*/ 2310896 w 2686928"/>
              <a:gd name="connsiteY2808" fmla="*/ 81342 h 214309"/>
              <a:gd name="connsiteX2809" fmla="*/ 2310896 w 2686928"/>
              <a:gd name="connsiteY2809" fmla="*/ 81296 h 214309"/>
              <a:gd name="connsiteX2810" fmla="*/ 2322578 w 2686928"/>
              <a:gd name="connsiteY2810" fmla="*/ 69983 h 214309"/>
              <a:gd name="connsiteX2811" fmla="*/ 2323778 w 2686928"/>
              <a:gd name="connsiteY2811" fmla="*/ 70029 h 214309"/>
              <a:gd name="connsiteX2812" fmla="*/ 2324379 w 2686928"/>
              <a:gd name="connsiteY2812" fmla="*/ 71230 h 214309"/>
              <a:gd name="connsiteX2813" fmla="*/ 2319253 w 2686928"/>
              <a:gd name="connsiteY2813" fmla="*/ 72476 h 214309"/>
              <a:gd name="connsiteX2814" fmla="*/ 2317776 w 2686928"/>
              <a:gd name="connsiteY2814" fmla="*/ 70076 h 214309"/>
              <a:gd name="connsiteX2815" fmla="*/ 2322624 w 2686928"/>
              <a:gd name="connsiteY2815" fmla="*/ 69983 h 214309"/>
              <a:gd name="connsiteX2816" fmla="*/ 2322578 w 2686928"/>
              <a:gd name="connsiteY2816" fmla="*/ 69983 h 214309"/>
              <a:gd name="connsiteX2817" fmla="*/ 2321239 w 2686928"/>
              <a:gd name="connsiteY2817" fmla="*/ 88637 h 214309"/>
              <a:gd name="connsiteX2818" fmla="*/ 2319669 w 2686928"/>
              <a:gd name="connsiteY2818" fmla="*/ 88914 h 214309"/>
              <a:gd name="connsiteX2819" fmla="*/ 2318376 w 2686928"/>
              <a:gd name="connsiteY2819" fmla="*/ 88222 h 214309"/>
              <a:gd name="connsiteX2820" fmla="*/ 2318376 w 2686928"/>
              <a:gd name="connsiteY2820" fmla="*/ 87529 h 214309"/>
              <a:gd name="connsiteX2821" fmla="*/ 2323594 w 2686928"/>
              <a:gd name="connsiteY2821" fmla="*/ 86467 h 214309"/>
              <a:gd name="connsiteX2822" fmla="*/ 2325256 w 2686928"/>
              <a:gd name="connsiteY2822" fmla="*/ 87668 h 214309"/>
              <a:gd name="connsiteX2823" fmla="*/ 2323594 w 2686928"/>
              <a:gd name="connsiteY2823" fmla="*/ 88545 h 214309"/>
              <a:gd name="connsiteX2824" fmla="*/ 2321193 w 2686928"/>
              <a:gd name="connsiteY2824" fmla="*/ 88591 h 214309"/>
              <a:gd name="connsiteX2825" fmla="*/ 2321239 w 2686928"/>
              <a:gd name="connsiteY2825" fmla="*/ 88637 h 214309"/>
              <a:gd name="connsiteX2826" fmla="*/ 2324517 w 2686928"/>
              <a:gd name="connsiteY2826" fmla="*/ 132455 h 214309"/>
              <a:gd name="connsiteX2827" fmla="*/ 2323224 w 2686928"/>
              <a:gd name="connsiteY2827" fmla="*/ 130701 h 214309"/>
              <a:gd name="connsiteX2828" fmla="*/ 2323548 w 2686928"/>
              <a:gd name="connsiteY2828" fmla="*/ 129223 h 214309"/>
              <a:gd name="connsiteX2829" fmla="*/ 2324194 w 2686928"/>
              <a:gd name="connsiteY2829" fmla="*/ 127930 h 214309"/>
              <a:gd name="connsiteX2830" fmla="*/ 2325117 w 2686928"/>
              <a:gd name="connsiteY2830" fmla="*/ 127515 h 214309"/>
              <a:gd name="connsiteX2831" fmla="*/ 2326041 w 2686928"/>
              <a:gd name="connsiteY2831" fmla="*/ 127976 h 214309"/>
              <a:gd name="connsiteX2832" fmla="*/ 2327565 w 2686928"/>
              <a:gd name="connsiteY2832" fmla="*/ 130701 h 214309"/>
              <a:gd name="connsiteX2833" fmla="*/ 2324517 w 2686928"/>
              <a:gd name="connsiteY2833" fmla="*/ 132501 h 214309"/>
              <a:gd name="connsiteX2834" fmla="*/ 2324517 w 2686928"/>
              <a:gd name="connsiteY2834" fmla="*/ 132455 h 214309"/>
              <a:gd name="connsiteX2835" fmla="*/ 2336707 w 2686928"/>
              <a:gd name="connsiteY2835" fmla="*/ 93577 h 214309"/>
              <a:gd name="connsiteX2836" fmla="*/ 2332367 w 2686928"/>
              <a:gd name="connsiteY2836" fmla="*/ 92885 h 214309"/>
              <a:gd name="connsiteX2837" fmla="*/ 2330750 w 2686928"/>
              <a:gd name="connsiteY2837" fmla="*/ 90946 h 214309"/>
              <a:gd name="connsiteX2838" fmla="*/ 2331166 w 2686928"/>
              <a:gd name="connsiteY2838" fmla="*/ 90761 h 214309"/>
              <a:gd name="connsiteX2839" fmla="*/ 2332320 w 2686928"/>
              <a:gd name="connsiteY2839" fmla="*/ 90807 h 214309"/>
              <a:gd name="connsiteX2840" fmla="*/ 2337307 w 2686928"/>
              <a:gd name="connsiteY2840" fmla="*/ 92331 h 214309"/>
              <a:gd name="connsiteX2841" fmla="*/ 2337630 w 2686928"/>
              <a:gd name="connsiteY2841" fmla="*/ 93254 h 214309"/>
              <a:gd name="connsiteX2842" fmla="*/ 2336707 w 2686928"/>
              <a:gd name="connsiteY2842" fmla="*/ 93577 h 214309"/>
              <a:gd name="connsiteX2843" fmla="*/ 2349174 w 2686928"/>
              <a:gd name="connsiteY2843" fmla="*/ 84574 h 214309"/>
              <a:gd name="connsiteX2844" fmla="*/ 2345203 w 2686928"/>
              <a:gd name="connsiteY2844" fmla="*/ 81203 h 214309"/>
              <a:gd name="connsiteX2845" fmla="*/ 2346680 w 2686928"/>
              <a:gd name="connsiteY2845" fmla="*/ 79449 h 214309"/>
              <a:gd name="connsiteX2846" fmla="*/ 2350928 w 2686928"/>
              <a:gd name="connsiteY2846" fmla="*/ 80326 h 214309"/>
              <a:gd name="connsiteX2847" fmla="*/ 2351575 w 2686928"/>
              <a:gd name="connsiteY2847" fmla="*/ 82311 h 214309"/>
              <a:gd name="connsiteX2848" fmla="*/ 2349174 w 2686928"/>
              <a:gd name="connsiteY2848" fmla="*/ 84574 h 214309"/>
              <a:gd name="connsiteX2849" fmla="*/ 2353745 w 2686928"/>
              <a:gd name="connsiteY2849" fmla="*/ 129870 h 214309"/>
              <a:gd name="connsiteX2850" fmla="*/ 2352406 w 2686928"/>
              <a:gd name="connsiteY2850" fmla="*/ 130424 h 214309"/>
              <a:gd name="connsiteX2851" fmla="*/ 2350974 w 2686928"/>
              <a:gd name="connsiteY2851" fmla="*/ 130100 h 214309"/>
              <a:gd name="connsiteX2852" fmla="*/ 2350974 w 2686928"/>
              <a:gd name="connsiteY2852" fmla="*/ 129454 h 214309"/>
              <a:gd name="connsiteX2853" fmla="*/ 2352729 w 2686928"/>
              <a:gd name="connsiteY2853" fmla="*/ 128346 h 214309"/>
              <a:gd name="connsiteX2854" fmla="*/ 2354576 w 2686928"/>
              <a:gd name="connsiteY2854" fmla="*/ 129408 h 214309"/>
              <a:gd name="connsiteX2855" fmla="*/ 2353745 w 2686928"/>
              <a:gd name="connsiteY2855" fmla="*/ 129870 h 214309"/>
              <a:gd name="connsiteX2856" fmla="*/ 2417140 w 2686928"/>
              <a:gd name="connsiteY2856" fmla="*/ 98333 h 214309"/>
              <a:gd name="connsiteX2857" fmla="*/ 2415062 w 2686928"/>
              <a:gd name="connsiteY2857" fmla="*/ 98333 h 214309"/>
              <a:gd name="connsiteX2858" fmla="*/ 2412754 w 2686928"/>
              <a:gd name="connsiteY2858" fmla="*/ 96163 h 214309"/>
              <a:gd name="connsiteX2859" fmla="*/ 2415755 w 2686928"/>
              <a:gd name="connsiteY2859" fmla="*/ 96117 h 214309"/>
              <a:gd name="connsiteX2860" fmla="*/ 2417186 w 2686928"/>
              <a:gd name="connsiteY2860" fmla="*/ 98333 h 214309"/>
              <a:gd name="connsiteX2861" fmla="*/ 2417140 w 2686928"/>
              <a:gd name="connsiteY2861" fmla="*/ 98333 h 214309"/>
              <a:gd name="connsiteX2862" fmla="*/ 2491017 w 2686928"/>
              <a:gd name="connsiteY2862" fmla="*/ 130193 h 214309"/>
              <a:gd name="connsiteX2863" fmla="*/ 2487277 w 2686928"/>
              <a:gd name="connsiteY2863" fmla="*/ 128438 h 214309"/>
              <a:gd name="connsiteX2864" fmla="*/ 2492079 w 2686928"/>
              <a:gd name="connsiteY2864" fmla="*/ 128946 h 214309"/>
              <a:gd name="connsiteX2865" fmla="*/ 2493187 w 2686928"/>
              <a:gd name="connsiteY2865" fmla="*/ 130147 h 214309"/>
              <a:gd name="connsiteX2866" fmla="*/ 2490970 w 2686928"/>
              <a:gd name="connsiteY2866" fmla="*/ 130239 h 214309"/>
              <a:gd name="connsiteX2867" fmla="*/ 2491017 w 2686928"/>
              <a:gd name="connsiteY2867" fmla="*/ 130193 h 214309"/>
              <a:gd name="connsiteX2868" fmla="*/ 2528186 w 2686928"/>
              <a:gd name="connsiteY2868" fmla="*/ 166900 h 214309"/>
              <a:gd name="connsiteX2869" fmla="*/ 2527447 w 2686928"/>
              <a:gd name="connsiteY2869" fmla="*/ 167223 h 214309"/>
              <a:gd name="connsiteX2870" fmla="*/ 2525785 w 2686928"/>
              <a:gd name="connsiteY2870" fmla="*/ 165931 h 214309"/>
              <a:gd name="connsiteX2871" fmla="*/ 2527447 w 2686928"/>
              <a:gd name="connsiteY2871" fmla="*/ 164638 h 214309"/>
              <a:gd name="connsiteX2872" fmla="*/ 2528186 w 2686928"/>
              <a:gd name="connsiteY2872" fmla="*/ 164868 h 214309"/>
              <a:gd name="connsiteX2873" fmla="*/ 2528186 w 2686928"/>
              <a:gd name="connsiteY2873" fmla="*/ 166254 h 214309"/>
              <a:gd name="connsiteX2874" fmla="*/ 2528186 w 2686928"/>
              <a:gd name="connsiteY2874" fmla="*/ 166946 h 214309"/>
              <a:gd name="connsiteX2875" fmla="*/ 2528186 w 2686928"/>
              <a:gd name="connsiteY2875" fmla="*/ 166900 h 214309"/>
              <a:gd name="connsiteX2876" fmla="*/ 2631567 w 2686928"/>
              <a:gd name="connsiteY2876" fmla="*/ 208225 h 214309"/>
              <a:gd name="connsiteX2877" fmla="*/ 2629628 w 2686928"/>
              <a:gd name="connsiteY2877" fmla="*/ 207301 h 214309"/>
              <a:gd name="connsiteX2878" fmla="*/ 2631336 w 2686928"/>
              <a:gd name="connsiteY2878" fmla="*/ 206378 h 214309"/>
              <a:gd name="connsiteX2879" fmla="*/ 2633460 w 2686928"/>
              <a:gd name="connsiteY2879" fmla="*/ 207532 h 214309"/>
              <a:gd name="connsiteX2880" fmla="*/ 2631567 w 2686928"/>
              <a:gd name="connsiteY2880" fmla="*/ 208225 h 214309"/>
              <a:gd name="connsiteX0" fmla="*/ 2306633 w 2740566"/>
              <a:gd name="connsiteY0" fmla="*/ 46989 h 219417"/>
              <a:gd name="connsiteX1" fmla="*/ 2306910 w 2740566"/>
              <a:gd name="connsiteY1" fmla="*/ 47682 h 219417"/>
              <a:gd name="connsiteX2" fmla="*/ 2306310 w 2740566"/>
              <a:gd name="connsiteY2" fmla="*/ 48190 h 219417"/>
              <a:gd name="connsiteX3" fmla="*/ 2305895 w 2740566"/>
              <a:gd name="connsiteY3" fmla="*/ 47959 h 219417"/>
              <a:gd name="connsiteX4" fmla="*/ 2304694 w 2740566"/>
              <a:gd name="connsiteY4" fmla="*/ 47220 h 219417"/>
              <a:gd name="connsiteX5" fmla="*/ 2305156 w 2740566"/>
              <a:gd name="connsiteY5" fmla="*/ 46804 h 219417"/>
              <a:gd name="connsiteX6" fmla="*/ 2305525 w 2740566"/>
              <a:gd name="connsiteY6" fmla="*/ 46758 h 219417"/>
              <a:gd name="connsiteX7" fmla="*/ 2158603 w 2740566"/>
              <a:gd name="connsiteY7" fmla="*/ 21363 h 219417"/>
              <a:gd name="connsiteX8" fmla="*/ 2052129 w 2740566"/>
              <a:gd name="connsiteY8" fmla="*/ 14760 h 219417"/>
              <a:gd name="connsiteX9" fmla="*/ 2050282 w 2740566"/>
              <a:gd name="connsiteY9" fmla="*/ 15592 h 219417"/>
              <a:gd name="connsiteX10" fmla="*/ 2048943 w 2740566"/>
              <a:gd name="connsiteY10" fmla="*/ 15222 h 219417"/>
              <a:gd name="connsiteX11" fmla="*/ 2048804 w 2740566"/>
              <a:gd name="connsiteY11" fmla="*/ 14622 h 219417"/>
              <a:gd name="connsiteX12" fmla="*/ 2038508 w 2740566"/>
              <a:gd name="connsiteY12" fmla="*/ 14160 h 219417"/>
              <a:gd name="connsiteX13" fmla="*/ 2037169 w 2740566"/>
              <a:gd name="connsiteY13" fmla="*/ 14206 h 219417"/>
              <a:gd name="connsiteX14" fmla="*/ 2036799 w 2740566"/>
              <a:gd name="connsiteY14" fmla="*/ 14068 h 219417"/>
              <a:gd name="connsiteX15" fmla="*/ 2030658 w 2740566"/>
              <a:gd name="connsiteY15" fmla="*/ 13837 h 219417"/>
              <a:gd name="connsiteX16" fmla="*/ 2029919 w 2740566"/>
              <a:gd name="connsiteY16" fmla="*/ 14299 h 219417"/>
              <a:gd name="connsiteX17" fmla="*/ 2028673 w 2740566"/>
              <a:gd name="connsiteY17" fmla="*/ 14668 h 219417"/>
              <a:gd name="connsiteX18" fmla="*/ 2027426 w 2740566"/>
              <a:gd name="connsiteY18" fmla="*/ 13929 h 219417"/>
              <a:gd name="connsiteX19" fmla="*/ 2027518 w 2740566"/>
              <a:gd name="connsiteY19" fmla="*/ 13698 h 219417"/>
              <a:gd name="connsiteX20" fmla="*/ 1699922 w 2740566"/>
              <a:gd name="connsiteY20" fmla="*/ 4833 h 219417"/>
              <a:gd name="connsiteX21" fmla="*/ 1699922 w 2740566"/>
              <a:gd name="connsiteY21" fmla="*/ 4833 h 219417"/>
              <a:gd name="connsiteX22" fmla="*/ 1699783 w 2740566"/>
              <a:gd name="connsiteY22" fmla="*/ 4833 h 219417"/>
              <a:gd name="connsiteX23" fmla="*/ 1650932 w 2740566"/>
              <a:gd name="connsiteY23" fmla="*/ 3910 h 219417"/>
              <a:gd name="connsiteX24" fmla="*/ 1650840 w 2740566"/>
              <a:gd name="connsiteY24" fmla="*/ 4556 h 219417"/>
              <a:gd name="connsiteX25" fmla="*/ 1649409 w 2740566"/>
              <a:gd name="connsiteY25" fmla="*/ 4926 h 219417"/>
              <a:gd name="connsiteX26" fmla="*/ 1648532 w 2740566"/>
              <a:gd name="connsiteY26" fmla="*/ 4603 h 219417"/>
              <a:gd name="connsiteX27" fmla="*/ 1648532 w 2740566"/>
              <a:gd name="connsiteY27" fmla="*/ 3910 h 219417"/>
              <a:gd name="connsiteX28" fmla="*/ 1435213 w 2740566"/>
              <a:gd name="connsiteY28" fmla="*/ 586 h 219417"/>
              <a:gd name="connsiteX29" fmla="*/ 1435120 w 2740566"/>
              <a:gd name="connsiteY29" fmla="*/ 586 h 219417"/>
              <a:gd name="connsiteX30" fmla="*/ 1434613 w 2740566"/>
              <a:gd name="connsiteY30" fmla="*/ 586 h 219417"/>
              <a:gd name="connsiteX31" fmla="*/ 1426440 w 2740566"/>
              <a:gd name="connsiteY31" fmla="*/ 447 h 219417"/>
              <a:gd name="connsiteX32" fmla="*/ 1424501 w 2740566"/>
              <a:gd name="connsiteY32" fmla="*/ 1878 h 219417"/>
              <a:gd name="connsiteX33" fmla="*/ 1424408 w 2740566"/>
              <a:gd name="connsiteY33" fmla="*/ 2155 h 219417"/>
              <a:gd name="connsiteX34" fmla="*/ 1423623 w 2740566"/>
              <a:gd name="connsiteY34" fmla="*/ 2571 h 219417"/>
              <a:gd name="connsiteX35" fmla="*/ 1424270 w 2740566"/>
              <a:gd name="connsiteY35" fmla="*/ 2063 h 219417"/>
              <a:gd name="connsiteX36" fmla="*/ 1424501 w 2740566"/>
              <a:gd name="connsiteY36" fmla="*/ 1924 h 219417"/>
              <a:gd name="connsiteX37" fmla="*/ 1424962 w 2740566"/>
              <a:gd name="connsiteY37" fmla="*/ 493 h 219417"/>
              <a:gd name="connsiteX38" fmla="*/ 1414527 w 2740566"/>
              <a:gd name="connsiteY38" fmla="*/ 354 h 219417"/>
              <a:gd name="connsiteX39" fmla="*/ 1414666 w 2740566"/>
              <a:gd name="connsiteY39" fmla="*/ 354 h 219417"/>
              <a:gd name="connsiteX40" fmla="*/ 1414204 w 2740566"/>
              <a:gd name="connsiteY40" fmla="*/ 816 h 219417"/>
              <a:gd name="connsiteX41" fmla="*/ 1413142 w 2740566"/>
              <a:gd name="connsiteY41" fmla="*/ 539 h 219417"/>
              <a:gd name="connsiteX42" fmla="*/ 1413327 w 2740566"/>
              <a:gd name="connsiteY42" fmla="*/ 308 h 219417"/>
              <a:gd name="connsiteX43" fmla="*/ 1394257 w 2740566"/>
              <a:gd name="connsiteY43" fmla="*/ 31 h 219417"/>
              <a:gd name="connsiteX44" fmla="*/ 1126917 w 2740566"/>
              <a:gd name="connsiteY44" fmla="*/ 26627 h 219417"/>
              <a:gd name="connsiteX45" fmla="*/ 1124700 w 2740566"/>
              <a:gd name="connsiteY45" fmla="*/ 27781 h 219417"/>
              <a:gd name="connsiteX46" fmla="*/ 1116482 w 2740566"/>
              <a:gd name="connsiteY46" fmla="*/ 29212 h 219417"/>
              <a:gd name="connsiteX47" fmla="*/ 1114127 w 2740566"/>
              <a:gd name="connsiteY47" fmla="*/ 28381 h 219417"/>
              <a:gd name="connsiteX48" fmla="*/ 1088547 w 2740566"/>
              <a:gd name="connsiteY48" fmla="*/ 31937 h 219417"/>
              <a:gd name="connsiteX49" fmla="*/ 1087716 w 2740566"/>
              <a:gd name="connsiteY49" fmla="*/ 32306 h 219417"/>
              <a:gd name="connsiteX50" fmla="*/ 1087116 w 2740566"/>
              <a:gd name="connsiteY50" fmla="*/ 32168 h 219417"/>
              <a:gd name="connsiteX51" fmla="*/ 1064491 w 2740566"/>
              <a:gd name="connsiteY51" fmla="*/ 35400 h 219417"/>
              <a:gd name="connsiteX52" fmla="*/ 1064491 w 2740566"/>
              <a:gd name="connsiteY52" fmla="*/ 35400 h 219417"/>
              <a:gd name="connsiteX53" fmla="*/ 1064260 w 2740566"/>
              <a:gd name="connsiteY53" fmla="*/ 35400 h 219417"/>
              <a:gd name="connsiteX54" fmla="*/ 998325 w 2740566"/>
              <a:gd name="connsiteY54" fmla="*/ 45050 h 219417"/>
              <a:gd name="connsiteX55" fmla="*/ 998417 w 2740566"/>
              <a:gd name="connsiteY55" fmla="*/ 45142 h 219417"/>
              <a:gd name="connsiteX56" fmla="*/ 997402 w 2740566"/>
              <a:gd name="connsiteY56" fmla="*/ 45373 h 219417"/>
              <a:gd name="connsiteX57" fmla="*/ 995878 w 2740566"/>
              <a:gd name="connsiteY57" fmla="*/ 45373 h 219417"/>
              <a:gd name="connsiteX58" fmla="*/ 776695 w 2740566"/>
              <a:gd name="connsiteY58" fmla="*/ 79541 h 219417"/>
              <a:gd name="connsiteX59" fmla="*/ 776695 w 2740566"/>
              <a:gd name="connsiteY59" fmla="*/ 79633 h 219417"/>
              <a:gd name="connsiteX60" fmla="*/ 775495 w 2740566"/>
              <a:gd name="connsiteY60" fmla="*/ 81850 h 219417"/>
              <a:gd name="connsiteX61" fmla="*/ 774618 w 2740566"/>
              <a:gd name="connsiteY61" fmla="*/ 82173 h 219417"/>
              <a:gd name="connsiteX62" fmla="*/ 773186 w 2740566"/>
              <a:gd name="connsiteY62" fmla="*/ 81757 h 219417"/>
              <a:gd name="connsiteX63" fmla="*/ 773094 w 2740566"/>
              <a:gd name="connsiteY63" fmla="*/ 80695 h 219417"/>
              <a:gd name="connsiteX64" fmla="*/ 772632 w 2740566"/>
              <a:gd name="connsiteY64" fmla="*/ 80141 h 219417"/>
              <a:gd name="connsiteX65" fmla="*/ 661355 w 2740566"/>
              <a:gd name="connsiteY65" fmla="*/ 98380 h 219417"/>
              <a:gd name="connsiteX66" fmla="*/ 660940 w 2740566"/>
              <a:gd name="connsiteY66" fmla="*/ 98426 h 219417"/>
              <a:gd name="connsiteX67" fmla="*/ 0 w 2740566"/>
              <a:gd name="connsiteY67" fmla="*/ 219417 h 219417"/>
              <a:gd name="connsiteX68" fmla="*/ 533826 w 2740566"/>
              <a:gd name="connsiteY68" fmla="*/ 212703 h 219417"/>
              <a:gd name="connsiteX69" fmla="*/ 592235 w 2740566"/>
              <a:gd name="connsiteY69" fmla="*/ 212703 h 219417"/>
              <a:gd name="connsiteX70" fmla="*/ 593389 w 2740566"/>
              <a:gd name="connsiteY70" fmla="*/ 210857 h 219417"/>
              <a:gd name="connsiteX71" fmla="*/ 594266 w 2740566"/>
              <a:gd name="connsiteY71" fmla="*/ 210626 h 219417"/>
              <a:gd name="connsiteX72" fmla="*/ 594636 w 2740566"/>
              <a:gd name="connsiteY72" fmla="*/ 210857 h 219417"/>
              <a:gd name="connsiteX73" fmla="*/ 594636 w 2740566"/>
              <a:gd name="connsiteY73" fmla="*/ 211872 h 219417"/>
              <a:gd name="connsiteX74" fmla="*/ 594589 w 2740566"/>
              <a:gd name="connsiteY74" fmla="*/ 212658 h 219417"/>
              <a:gd name="connsiteX75" fmla="*/ 675946 w 2740566"/>
              <a:gd name="connsiteY75" fmla="*/ 212658 h 219417"/>
              <a:gd name="connsiteX76" fmla="*/ 676685 w 2740566"/>
              <a:gd name="connsiteY76" fmla="*/ 210256 h 219417"/>
              <a:gd name="connsiteX77" fmla="*/ 678578 w 2740566"/>
              <a:gd name="connsiteY77" fmla="*/ 209102 h 219417"/>
              <a:gd name="connsiteX78" fmla="*/ 687074 w 2740566"/>
              <a:gd name="connsiteY78" fmla="*/ 209887 h 219417"/>
              <a:gd name="connsiteX79" fmla="*/ 687489 w 2740566"/>
              <a:gd name="connsiteY79" fmla="*/ 210487 h 219417"/>
              <a:gd name="connsiteX80" fmla="*/ 685458 w 2740566"/>
              <a:gd name="connsiteY80" fmla="*/ 212658 h 219417"/>
              <a:gd name="connsiteX81" fmla="*/ 767553 w 2740566"/>
              <a:gd name="connsiteY81" fmla="*/ 212658 h 219417"/>
              <a:gd name="connsiteX82" fmla="*/ 776003 w 2740566"/>
              <a:gd name="connsiteY82" fmla="*/ 211965 h 219417"/>
              <a:gd name="connsiteX83" fmla="*/ 777988 w 2740566"/>
              <a:gd name="connsiteY83" fmla="*/ 212242 h 219417"/>
              <a:gd name="connsiteX84" fmla="*/ 777988 w 2740566"/>
              <a:gd name="connsiteY84" fmla="*/ 212242 h 219417"/>
              <a:gd name="connsiteX85" fmla="*/ 778773 w 2740566"/>
              <a:gd name="connsiteY85" fmla="*/ 212011 h 219417"/>
              <a:gd name="connsiteX86" fmla="*/ 779142 w 2740566"/>
              <a:gd name="connsiteY86" fmla="*/ 212242 h 219417"/>
              <a:gd name="connsiteX87" fmla="*/ 778588 w 2740566"/>
              <a:gd name="connsiteY87" fmla="*/ 212426 h 219417"/>
              <a:gd name="connsiteX88" fmla="*/ 779327 w 2740566"/>
              <a:gd name="connsiteY88" fmla="*/ 212658 h 219417"/>
              <a:gd name="connsiteX89" fmla="*/ 796873 w 2740566"/>
              <a:gd name="connsiteY89" fmla="*/ 212658 h 219417"/>
              <a:gd name="connsiteX90" fmla="*/ 801444 w 2740566"/>
              <a:gd name="connsiteY90" fmla="*/ 212149 h 219417"/>
              <a:gd name="connsiteX91" fmla="*/ 802367 w 2740566"/>
              <a:gd name="connsiteY91" fmla="*/ 212658 h 219417"/>
              <a:gd name="connsiteX92" fmla="*/ 939732 w 2740566"/>
              <a:gd name="connsiteY92" fmla="*/ 212658 h 219417"/>
              <a:gd name="connsiteX93" fmla="*/ 942687 w 2740566"/>
              <a:gd name="connsiteY93" fmla="*/ 212611 h 219417"/>
              <a:gd name="connsiteX94" fmla="*/ 942733 w 2740566"/>
              <a:gd name="connsiteY94" fmla="*/ 212658 h 219417"/>
              <a:gd name="connsiteX95" fmla="*/ 1117636 w 2740566"/>
              <a:gd name="connsiteY95" fmla="*/ 212658 h 219417"/>
              <a:gd name="connsiteX96" fmla="*/ 1119113 w 2740566"/>
              <a:gd name="connsiteY96" fmla="*/ 212519 h 219417"/>
              <a:gd name="connsiteX97" fmla="*/ 1119714 w 2740566"/>
              <a:gd name="connsiteY97" fmla="*/ 212658 h 219417"/>
              <a:gd name="connsiteX98" fmla="*/ 1208966 w 2740566"/>
              <a:gd name="connsiteY98" fmla="*/ 212658 h 219417"/>
              <a:gd name="connsiteX99" fmla="*/ 1209243 w 2740566"/>
              <a:gd name="connsiteY99" fmla="*/ 212658 h 219417"/>
              <a:gd name="connsiteX100" fmla="*/ 1272315 w 2740566"/>
              <a:gd name="connsiteY100" fmla="*/ 212658 h 219417"/>
              <a:gd name="connsiteX101" fmla="*/ 1274808 w 2740566"/>
              <a:gd name="connsiteY101" fmla="*/ 211595 h 219417"/>
              <a:gd name="connsiteX102" fmla="*/ 1277625 w 2740566"/>
              <a:gd name="connsiteY102" fmla="*/ 211734 h 219417"/>
              <a:gd name="connsiteX103" fmla="*/ 1278133 w 2740566"/>
              <a:gd name="connsiteY103" fmla="*/ 212473 h 219417"/>
              <a:gd name="connsiteX104" fmla="*/ 1277856 w 2740566"/>
              <a:gd name="connsiteY104" fmla="*/ 212658 h 219417"/>
              <a:gd name="connsiteX105" fmla="*/ 1432858 w 2740566"/>
              <a:gd name="connsiteY105" fmla="*/ 212658 h 219417"/>
              <a:gd name="connsiteX106" fmla="*/ 1432858 w 2740566"/>
              <a:gd name="connsiteY106" fmla="*/ 212057 h 219417"/>
              <a:gd name="connsiteX107" fmla="*/ 1434659 w 2740566"/>
              <a:gd name="connsiteY107" fmla="*/ 211180 h 219417"/>
              <a:gd name="connsiteX108" fmla="*/ 1436459 w 2740566"/>
              <a:gd name="connsiteY108" fmla="*/ 212426 h 219417"/>
              <a:gd name="connsiteX109" fmla="*/ 1436459 w 2740566"/>
              <a:gd name="connsiteY109" fmla="*/ 212473 h 219417"/>
              <a:gd name="connsiteX110" fmla="*/ 1437014 w 2740566"/>
              <a:gd name="connsiteY110" fmla="*/ 212565 h 219417"/>
              <a:gd name="connsiteX111" fmla="*/ 1437291 w 2740566"/>
              <a:gd name="connsiteY111" fmla="*/ 212658 h 219417"/>
              <a:gd name="connsiteX112" fmla="*/ 1443016 w 2740566"/>
              <a:gd name="connsiteY112" fmla="*/ 212658 h 219417"/>
              <a:gd name="connsiteX113" fmla="*/ 1443893 w 2740566"/>
              <a:gd name="connsiteY113" fmla="*/ 211411 h 219417"/>
              <a:gd name="connsiteX114" fmla="*/ 1444817 w 2740566"/>
              <a:gd name="connsiteY114" fmla="*/ 211180 h 219417"/>
              <a:gd name="connsiteX115" fmla="*/ 1447264 w 2740566"/>
              <a:gd name="connsiteY115" fmla="*/ 212658 h 219417"/>
              <a:gd name="connsiteX116" fmla="*/ 1636619 w 2740566"/>
              <a:gd name="connsiteY116" fmla="*/ 212658 h 219417"/>
              <a:gd name="connsiteX117" fmla="*/ 1636619 w 2740566"/>
              <a:gd name="connsiteY117" fmla="*/ 212565 h 219417"/>
              <a:gd name="connsiteX118" fmla="*/ 1636619 w 2740566"/>
              <a:gd name="connsiteY118" fmla="*/ 211872 h 219417"/>
              <a:gd name="connsiteX119" fmla="*/ 1637496 w 2740566"/>
              <a:gd name="connsiteY119" fmla="*/ 211180 h 219417"/>
              <a:gd name="connsiteX120" fmla="*/ 1641051 w 2740566"/>
              <a:gd name="connsiteY120" fmla="*/ 210533 h 219417"/>
              <a:gd name="connsiteX121" fmla="*/ 1642668 w 2740566"/>
              <a:gd name="connsiteY121" fmla="*/ 212565 h 219417"/>
              <a:gd name="connsiteX122" fmla="*/ 1642668 w 2740566"/>
              <a:gd name="connsiteY122" fmla="*/ 212658 h 219417"/>
              <a:gd name="connsiteX123" fmla="*/ 1729611 w 2740566"/>
              <a:gd name="connsiteY123" fmla="*/ 212658 h 219417"/>
              <a:gd name="connsiteX124" fmla="*/ 1730165 w 2740566"/>
              <a:gd name="connsiteY124" fmla="*/ 211549 h 219417"/>
              <a:gd name="connsiteX125" fmla="*/ 1730719 w 2740566"/>
              <a:gd name="connsiteY125" fmla="*/ 212658 h 219417"/>
              <a:gd name="connsiteX126" fmla="*/ 1821772 w 2740566"/>
              <a:gd name="connsiteY126" fmla="*/ 212658 h 219417"/>
              <a:gd name="connsiteX127" fmla="*/ 1821818 w 2740566"/>
              <a:gd name="connsiteY127" fmla="*/ 212565 h 219417"/>
              <a:gd name="connsiteX128" fmla="*/ 1821911 w 2740566"/>
              <a:gd name="connsiteY128" fmla="*/ 212658 h 219417"/>
              <a:gd name="connsiteX129" fmla="*/ 1943853 w 2740566"/>
              <a:gd name="connsiteY129" fmla="*/ 212658 h 219417"/>
              <a:gd name="connsiteX130" fmla="*/ 1943622 w 2740566"/>
              <a:gd name="connsiteY130" fmla="*/ 212519 h 219417"/>
              <a:gd name="connsiteX131" fmla="*/ 1943391 w 2740566"/>
              <a:gd name="connsiteY131" fmla="*/ 212057 h 219417"/>
              <a:gd name="connsiteX132" fmla="*/ 1944638 w 2740566"/>
              <a:gd name="connsiteY132" fmla="*/ 211318 h 219417"/>
              <a:gd name="connsiteX133" fmla="*/ 1945885 w 2740566"/>
              <a:gd name="connsiteY133" fmla="*/ 211734 h 219417"/>
              <a:gd name="connsiteX134" fmla="*/ 1946762 w 2740566"/>
              <a:gd name="connsiteY134" fmla="*/ 212658 h 219417"/>
              <a:gd name="connsiteX135" fmla="*/ 1954334 w 2740566"/>
              <a:gd name="connsiteY135" fmla="*/ 212658 h 219417"/>
              <a:gd name="connsiteX136" fmla="*/ 1955350 w 2740566"/>
              <a:gd name="connsiteY136" fmla="*/ 212057 h 219417"/>
              <a:gd name="connsiteX137" fmla="*/ 1956181 w 2740566"/>
              <a:gd name="connsiteY137" fmla="*/ 212149 h 219417"/>
              <a:gd name="connsiteX138" fmla="*/ 1956320 w 2740566"/>
              <a:gd name="connsiteY138" fmla="*/ 212658 h 219417"/>
              <a:gd name="connsiteX139" fmla="*/ 1980422 w 2740566"/>
              <a:gd name="connsiteY139" fmla="*/ 212658 h 219417"/>
              <a:gd name="connsiteX140" fmla="*/ 1980884 w 2740566"/>
              <a:gd name="connsiteY140" fmla="*/ 211965 h 219417"/>
              <a:gd name="connsiteX141" fmla="*/ 1981299 w 2740566"/>
              <a:gd name="connsiteY141" fmla="*/ 211965 h 219417"/>
              <a:gd name="connsiteX142" fmla="*/ 1981715 w 2740566"/>
              <a:gd name="connsiteY142" fmla="*/ 212611 h 219417"/>
              <a:gd name="connsiteX143" fmla="*/ 2216781 w 2740566"/>
              <a:gd name="connsiteY143" fmla="*/ 212611 h 219417"/>
              <a:gd name="connsiteX144" fmla="*/ 2217197 w 2740566"/>
              <a:gd name="connsiteY144" fmla="*/ 211965 h 219417"/>
              <a:gd name="connsiteX145" fmla="*/ 2217612 w 2740566"/>
              <a:gd name="connsiteY145" fmla="*/ 211965 h 219417"/>
              <a:gd name="connsiteX146" fmla="*/ 2218074 w 2740566"/>
              <a:gd name="connsiteY146" fmla="*/ 212658 h 219417"/>
              <a:gd name="connsiteX147" fmla="*/ 2245085 w 2740566"/>
              <a:gd name="connsiteY147" fmla="*/ 212658 h 219417"/>
              <a:gd name="connsiteX148" fmla="*/ 2245824 w 2740566"/>
              <a:gd name="connsiteY148" fmla="*/ 212196 h 219417"/>
              <a:gd name="connsiteX149" fmla="*/ 2246239 w 2740566"/>
              <a:gd name="connsiteY149" fmla="*/ 211965 h 219417"/>
              <a:gd name="connsiteX150" fmla="*/ 2246978 w 2740566"/>
              <a:gd name="connsiteY150" fmla="*/ 212334 h 219417"/>
              <a:gd name="connsiteX151" fmla="*/ 2246978 w 2740566"/>
              <a:gd name="connsiteY151" fmla="*/ 212703 h 219417"/>
              <a:gd name="connsiteX152" fmla="*/ 2740566 w 2740566"/>
              <a:gd name="connsiteY152" fmla="*/ 212703 h 219417"/>
              <a:gd name="connsiteX153" fmla="*/ 2740566 w 2740566"/>
              <a:gd name="connsiteY153" fmla="*/ 147323 h 219417"/>
              <a:gd name="connsiteX154" fmla="*/ 2307049 w 2740566"/>
              <a:gd name="connsiteY154" fmla="*/ 46943 h 219417"/>
              <a:gd name="connsiteX155" fmla="*/ 2306633 w 2740566"/>
              <a:gd name="connsiteY155" fmla="*/ 46989 h 219417"/>
              <a:gd name="connsiteX156" fmla="*/ 561714 w 2740566"/>
              <a:gd name="connsiteY156" fmla="*/ 158497 h 219417"/>
              <a:gd name="connsiteX157" fmla="*/ 561622 w 2740566"/>
              <a:gd name="connsiteY157" fmla="*/ 158404 h 219417"/>
              <a:gd name="connsiteX158" fmla="*/ 557051 w 2740566"/>
              <a:gd name="connsiteY158" fmla="*/ 157804 h 219417"/>
              <a:gd name="connsiteX159" fmla="*/ 556081 w 2740566"/>
              <a:gd name="connsiteY159" fmla="*/ 156742 h 219417"/>
              <a:gd name="connsiteX160" fmla="*/ 559036 w 2740566"/>
              <a:gd name="connsiteY160" fmla="*/ 156280 h 219417"/>
              <a:gd name="connsiteX161" fmla="*/ 561622 w 2740566"/>
              <a:gd name="connsiteY161" fmla="*/ 158404 h 219417"/>
              <a:gd name="connsiteX162" fmla="*/ 561899 w 2740566"/>
              <a:gd name="connsiteY162" fmla="*/ 158404 h 219417"/>
              <a:gd name="connsiteX163" fmla="*/ 562776 w 2740566"/>
              <a:gd name="connsiteY163" fmla="*/ 158866 h 219417"/>
              <a:gd name="connsiteX164" fmla="*/ 561714 w 2740566"/>
              <a:gd name="connsiteY164" fmla="*/ 158497 h 219417"/>
              <a:gd name="connsiteX165" fmla="*/ 578337 w 2740566"/>
              <a:gd name="connsiteY165" fmla="*/ 148061 h 219417"/>
              <a:gd name="connsiteX166" fmla="*/ 576813 w 2740566"/>
              <a:gd name="connsiteY166" fmla="*/ 148061 h 219417"/>
              <a:gd name="connsiteX167" fmla="*/ 576397 w 2740566"/>
              <a:gd name="connsiteY167" fmla="*/ 147184 h 219417"/>
              <a:gd name="connsiteX168" fmla="*/ 577967 w 2740566"/>
              <a:gd name="connsiteY168" fmla="*/ 145476 h 219417"/>
              <a:gd name="connsiteX169" fmla="*/ 579583 w 2740566"/>
              <a:gd name="connsiteY169" fmla="*/ 144783 h 219417"/>
              <a:gd name="connsiteX170" fmla="*/ 579814 w 2740566"/>
              <a:gd name="connsiteY170" fmla="*/ 145245 h 219417"/>
              <a:gd name="connsiteX171" fmla="*/ 578337 w 2740566"/>
              <a:gd name="connsiteY171" fmla="*/ 148061 h 219417"/>
              <a:gd name="connsiteX172" fmla="*/ 591958 w 2740566"/>
              <a:gd name="connsiteY172" fmla="*/ 207855 h 219417"/>
              <a:gd name="connsiteX173" fmla="*/ 591773 w 2740566"/>
              <a:gd name="connsiteY173" fmla="*/ 209564 h 219417"/>
              <a:gd name="connsiteX174" fmla="*/ 590203 w 2740566"/>
              <a:gd name="connsiteY174" fmla="*/ 209841 h 219417"/>
              <a:gd name="connsiteX175" fmla="*/ 589557 w 2740566"/>
              <a:gd name="connsiteY175" fmla="*/ 209472 h 219417"/>
              <a:gd name="connsiteX176" fmla="*/ 589557 w 2740566"/>
              <a:gd name="connsiteY176" fmla="*/ 208409 h 219417"/>
              <a:gd name="connsiteX177" fmla="*/ 589557 w 2740566"/>
              <a:gd name="connsiteY177" fmla="*/ 206655 h 219417"/>
              <a:gd name="connsiteX178" fmla="*/ 588264 w 2740566"/>
              <a:gd name="connsiteY178" fmla="*/ 204485 h 219417"/>
              <a:gd name="connsiteX179" fmla="*/ 588125 w 2740566"/>
              <a:gd name="connsiteY179" fmla="*/ 199683 h 219417"/>
              <a:gd name="connsiteX180" fmla="*/ 588356 w 2740566"/>
              <a:gd name="connsiteY180" fmla="*/ 198667 h 219417"/>
              <a:gd name="connsiteX181" fmla="*/ 589557 w 2740566"/>
              <a:gd name="connsiteY181" fmla="*/ 197051 h 219417"/>
              <a:gd name="connsiteX182" fmla="*/ 591404 w 2740566"/>
              <a:gd name="connsiteY182" fmla="*/ 198529 h 219417"/>
              <a:gd name="connsiteX183" fmla="*/ 591911 w 2740566"/>
              <a:gd name="connsiteY183" fmla="*/ 199960 h 219417"/>
              <a:gd name="connsiteX184" fmla="*/ 590526 w 2740566"/>
              <a:gd name="connsiteY184" fmla="*/ 201299 h 219417"/>
              <a:gd name="connsiteX185" fmla="*/ 589510 w 2740566"/>
              <a:gd name="connsiteY185" fmla="*/ 201992 h 219417"/>
              <a:gd name="connsiteX186" fmla="*/ 590434 w 2740566"/>
              <a:gd name="connsiteY186" fmla="*/ 202684 h 219417"/>
              <a:gd name="connsiteX187" fmla="*/ 591958 w 2740566"/>
              <a:gd name="connsiteY187" fmla="*/ 203423 h 219417"/>
              <a:gd name="connsiteX188" fmla="*/ 592789 w 2740566"/>
              <a:gd name="connsiteY188" fmla="*/ 204993 h 219417"/>
              <a:gd name="connsiteX189" fmla="*/ 593158 w 2740566"/>
              <a:gd name="connsiteY189" fmla="*/ 205962 h 219417"/>
              <a:gd name="connsiteX190" fmla="*/ 591911 w 2740566"/>
              <a:gd name="connsiteY190" fmla="*/ 207809 h 219417"/>
              <a:gd name="connsiteX191" fmla="*/ 591958 w 2740566"/>
              <a:gd name="connsiteY191" fmla="*/ 207855 h 219417"/>
              <a:gd name="connsiteX192" fmla="*/ 608995 w 2740566"/>
              <a:gd name="connsiteY192" fmla="*/ 199868 h 219417"/>
              <a:gd name="connsiteX193" fmla="*/ 604193 w 2740566"/>
              <a:gd name="connsiteY193" fmla="*/ 198667 h 219417"/>
              <a:gd name="connsiteX194" fmla="*/ 603362 w 2740566"/>
              <a:gd name="connsiteY194" fmla="*/ 198113 h 219417"/>
              <a:gd name="connsiteX195" fmla="*/ 604147 w 2740566"/>
              <a:gd name="connsiteY195" fmla="*/ 197743 h 219417"/>
              <a:gd name="connsiteX196" fmla="*/ 610150 w 2740566"/>
              <a:gd name="connsiteY196" fmla="*/ 198667 h 219417"/>
              <a:gd name="connsiteX197" fmla="*/ 610611 w 2740566"/>
              <a:gd name="connsiteY197" fmla="*/ 199267 h 219417"/>
              <a:gd name="connsiteX198" fmla="*/ 608995 w 2740566"/>
              <a:gd name="connsiteY198" fmla="*/ 199868 h 219417"/>
              <a:gd name="connsiteX199" fmla="*/ 610519 w 2740566"/>
              <a:gd name="connsiteY199" fmla="*/ 115417 h 219417"/>
              <a:gd name="connsiteX200" fmla="*/ 610104 w 2740566"/>
              <a:gd name="connsiteY200" fmla="*/ 114863 h 219417"/>
              <a:gd name="connsiteX201" fmla="*/ 614444 w 2740566"/>
              <a:gd name="connsiteY201" fmla="*/ 113524 h 219417"/>
              <a:gd name="connsiteX202" fmla="*/ 614859 w 2740566"/>
              <a:gd name="connsiteY202" fmla="*/ 114078 h 219417"/>
              <a:gd name="connsiteX203" fmla="*/ 610473 w 2740566"/>
              <a:gd name="connsiteY203" fmla="*/ 115371 h 219417"/>
              <a:gd name="connsiteX204" fmla="*/ 610519 w 2740566"/>
              <a:gd name="connsiteY204" fmla="*/ 115417 h 219417"/>
              <a:gd name="connsiteX205" fmla="*/ 660755 w 2740566"/>
              <a:gd name="connsiteY205" fmla="*/ 183107 h 219417"/>
              <a:gd name="connsiteX206" fmla="*/ 657338 w 2740566"/>
              <a:gd name="connsiteY206" fmla="*/ 181445 h 219417"/>
              <a:gd name="connsiteX207" fmla="*/ 660571 w 2740566"/>
              <a:gd name="connsiteY207" fmla="*/ 179875 h 219417"/>
              <a:gd name="connsiteX208" fmla="*/ 663064 w 2740566"/>
              <a:gd name="connsiteY208" fmla="*/ 181121 h 219417"/>
              <a:gd name="connsiteX209" fmla="*/ 660755 w 2740566"/>
              <a:gd name="connsiteY209" fmla="*/ 183107 h 219417"/>
              <a:gd name="connsiteX210" fmla="*/ 670636 w 2740566"/>
              <a:gd name="connsiteY210" fmla="*/ 203284 h 219417"/>
              <a:gd name="connsiteX211" fmla="*/ 668466 w 2740566"/>
              <a:gd name="connsiteY211" fmla="*/ 203700 h 219417"/>
              <a:gd name="connsiteX212" fmla="*/ 667404 w 2740566"/>
              <a:gd name="connsiteY212" fmla="*/ 202546 h 219417"/>
              <a:gd name="connsiteX213" fmla="*/ 667496 w 2740566"/>
              <a:gd name="connsiteY213" fmla="*/ 201530 h 219417"/>
              <a:gd name="connsiteX214" fmla="*/ 669159 w 2740566"/>
              <a:gd name="connsiteY214" fmla="*/ 200052 h 219417"/>
              <a:gd name="connsiteX215" fmla="*/ 670221 w 2740566"/>
              <a:gd name="connsiteY215" fmla="*/ 199868 h 219417"/>
              <a:gd name="connsiteX216" fmla="*/ 672021 w 2740566"/>
              <a:gd name="connsiteY216" fmla="*/ 200699 h 219417"/>
              <a:gd name="connsiteX217" fmla="*/ 670682 w 2740566"/>
              <a:gd name="connsiteY217" fmla="*/ 203284 h 219417"/>
              <a:gd name="connsiteX218" fmla="*/ 670636 w 2740566"/>
              <a:gd name="connsiteY218" fmla="*/ 203284 h 219417"/>
              <a:gd name="connsiteX219" fmla="*/ 669343 w 2740566"/>
              <a:gd name="connsiteY219" fmla="*/ 170963 h 219417"/>
              <a:gd name="connsiteX220" fmla="*/ 668374 w 2740566"/>
              <a:gd name="connsiteY220" fmla="*/ 170502 h 219417"/>
              <a:gd name="connsiteX221" fmla="*/ 670221 w 2740566"/>
              <a:gd name="connsiteY221" fmla="*/ 169994 h 219417"/>
              <a:gd name="connsiteX222" fmla="*/ 675346 w 2740566"/>
              <a:gd name="connsiteY222" fmla="*/ 170455 h 219417"/>
              <a:gd name="connsiteX223" fmla="*/ 676823 w 2740566"/>
              <a:gd name="connsiteY223" fmla="*/ 171287 h 219417"/>
              <a:gd name="connsiteX224" fmla="*/ 675715 w 2740566"/>
              <a:gd name="connsiteY224" fmla="*/ 171564 h 219417"/>
              <a:gd name="connsiteX225" fmla="*/ 672206 w 2740566"/>
              <a:gd name="connsiteY225" fmla="*/ 171425 h 219417"/>
              <a:gd name="connsiteX226" fmla="*/ 669297 w 2740566"/>
              <a:gd name="connsiteY226" fmla="*/ 170963 h 219417"/>
              <a:gd name="connsiteX227" fmla="*/ 669343 w 2740566"/>
              <a:gd name="connsiteY227" fmla="*/ 170963 h 219417"/>
              <a:gd name="connsiteX228" fmla="*/ 680425 w 2740566"/>
              <a:gd name="connsiteY228" fmla="*/ 206609 h 219417"/>
              <a:gd name="connsiteX229" fmla="*/ 679271 w 2740566"/>
              <a:gd name="connsiteY229" fmla="*/ 206886 h 219417"/>
              <a:gd name="connsiteX230" fmla="*/ 675577 w 2740566"/>
              <a:gd name="connsiteY230" fmla="*/ 205408 h 219417"/>
              <a:gd name="connsiteX231" fmla="*/ 677377 w 2740566"/>
              <a:gd name="connsiteY231" fmla="*/ 204762 h 219417"/>
              <a:gd name="connsiteX232" fmla="*/ 680425 w 2740566"/>
              <a:gd name="connsiteY232" fmla="*/ 206609 h 219417"/>
              <a:gd name="connsiteX233" fmla="*/ 700279 w 2740566"/>
              <a:gd name="connsiteY233" fmla="*/ 204854 h 219417"/>
              <a:gd name="connsiteX234" fmla="*/ 699310 w 2740566"/>
              <a:gd name="connsiteY234" fmla="*/ 205178 h 219417"/>
              <a:gd name="connsiteX235" fmla="*/ 694369 w 2740566"/>
              <a:gd name="connsiteY235" fmla="*/ 203377 h 219417"/>
              <a:gd name="connsiteX236" fmla="*/ 695246 w 2740566"/>
              <a:gd name="connsiteY236" fmla="*/ 202546 h 219417"/>
              <a:gd name="connsiteX237" fmla="*/ 696308 w 2740566"/>
              <a:gd name="connsiteY237" fmla="*/ 202453 h 219417"/>
              <a:gd name="connsiteX238" fmla="*/ 700187 w 2740566"/>
              <a:gd name="connsiteY238" fmla="*/ 204208 h 219417"/>
              <a:gd name="connsiteX239" fmla="*/ 700279 w 2740566"/>
              <a:gd name="connsiteY239" fmla="*/ 204854 h 219417"/>
              <a:gd name="connsiteX240" fmla="*/ 765891 w 2740566"/>
              <a:gd name="connsiteY240" fmla="*/ 123313 h 219417"/>
              <a:gd name="connsiteX241" fmla="*/ 764044 w 2740566"/>
              <a:gd name="connsiteY241" fmla="*/ 123913 h 219417"/>
              <a:gd name="connsiteX242" fmla="*/ 761227 w 2740566"/>
              <a:gd name="connsiteY242" fmla="*/ 122066 h 219417"/>
              <a:gd name="connsiteX243" fmla="*/ 763167 w 2740566"/>
              <a:gd name="connsiteY243" fmla="*/ 121604 h 219417"/>
              <a:gd name="connsiteX244" fmla="*/ 765937 w 2740566"/>
              <a:gd name="connsiteY244" fmla="*/ 123313 h 219417"/>
              <a:gd name="connsiteX245" fmla="*/ 765891 w 2740566"/>
              <a:gd name="connsiteY245" fmla="*/ 123313 h 219417"/>
              <a:gd name="connsiteX246" fmla="*/ 777388 w 2740566"/>
              <a:gd name="connsiteY246" fmla="*/ 131763 h 219417"/>
              <a:gd name="connsiteX247" fmla="*/ 773786 w 2740566"/>
              <a:gd name="connsiteY247" fmla="*/ 132086 h 219417"/>
              <a:gd name="connsiteX248" fmla="*/ 772078 w 2740566"/>
              <a:gd name="connsiteY248" fmla="*/ 131162 h 219417"/>
              <a:gd name="connsiteX249" fmla="*/ 773417 w 2740566"/>
              <a:gd name="connsiteY249" fmla="*/ 130147 h 219417"/>
              <a:gd name="connsiteX250" fmla="*/ 776972 w 2740566"/>
              <a:gd name="connsiteY250" fmla="*/ 130562 h 219417"/>
              <a:gd name="connsiteX251" fmla="*/ 777388 w 2740566"/>
              <a:gd name="connsiteY251" fmla="*/ 131763 h 219417"/>
              <a:gd name="connsiteX252" fmla="*/ 790455 w 2740566"/>
              <a:gd name="connsiteY252" fmla="*/ 204162 h 219417"/>
              <a:gd name="connsiteX253" fmla="*/ 790039 w 2740566"/>
              <a:gd name="connsiteY253" fmla="*/ 203977 h 219417"/>
              <a:gd name="connsiteX254" fmla="*/ 789208 w 2740566"/>
              <a:gd name="connsiteY254" fmla="*/ 203515 h 219417"/>
              <a:gd name="connsiteX255" fmla="*/ 789116 w 2740566"/>
              <a:gd name="connsiteY255" fmla="*/ 203469 h 219417"/>
              <a:gd name="connsiteX256" fmla="*/ 788100 w 2740566"/>
              <a:gd name="connsiteY256" fmla="*/ 204577 h 219417"/>
              <a:gd name="connsiteX257" fmla="*/ 784683 w 2740566"/>
              <a:gd name="connsiteY257" fmla="*/ 204946 h 219417"/>
              <a:gd name="connsiteX258" fmla="*/ 782882 w 2740566"/>
              <a:gd name="connsiteY258" fmla="*/ 204069 h 219417"/>
              <a:gd name="connsiteX259" fmla="*/ 786068 w 2740566"/>
              <a:gd name="connsiteY259" fmla="*/ 202315 h 219417"/>
              <a:gd name="connsiteX260" fmla="*/ 789208 w 2740566"/>
              <a:gd name="connsiteY260" fmla="*/ 202823 h 219417"/>
              <a:gd name="connsiteX261" fmla="*/ 789208 w 2740566"/>
              <a:gd name="connsiteY261" fmla="*/ 202823 h 219417"/>
              <a:gd name="connsiteX262" fmla="*/ 789208 w 2740566"/>
              <a:gd name="connsiteY262" fmla="*/ 202823 h 219417"/>
              <a:gd name="connsiteX263" fmla="*/ 790316 w 2740566"/>
              <a:gd name="connsiteY263" fmla="*/ 202823 h 219417"/>
              <a:gd name="connsiteX264" fmla="*/ 791101 w 2740566"/>
              <a:gd name="connsiteY264" fmla="*/ 203561 h 219417"/>
              <a:gd name="connsiteX265" fmla="*/ 790455 w 2740566"/>
              <a:gd name="connsiteY265" fmla="*/ 204208 h 219417"/>
              <a:gd name="connsiteX266" fmla="*/ 790455 w 2740566"/>
              <a:gd name="connsiteY266" fmla="*/ 204162 h 219417"/>
              <a:gd name="connsiteX267" fmla="*/ 791655 w 2740566"/>
              <a:gd name="connsiteY267" fmla="*/ 85728 h 219417"/>
              <a:gd name="connsiteX268" fmla="*/ 789578 w 2740566"/>
              <a:gd name="connsiteY268" fmla="*/ 86975 h 219417"/>
              <a:gd name="connsiteX269" fmla="*/ 787546 w 2740566"/>
              <a:gd name="connsiteY269" fmla="*/ 86929 h 219417"/>
              <a:gd name="connsiteX270" fmla="*/ 787038 w 2740566"/>
              <a:gd name="connsiteY270" fmla="*/ 84989 h 219417"/>
              <a:gd name="connsiteX271" fmla="*/ 787454 w 2740566"/>
              <a:gd name="connsiteY271" fmla="*/ 82588 h 219417"/>
              <a:gd name="connsiteX272" fmla="*/ 788285 w 2740566"/>
              <a:gd name="connsiteY272" fmla="*/ 82404 h 219417"/>
              <a:gd name="connsiteX273" fmla="*/ 788608 w 2740566"/>
              <a:gd name="connsiteY273" fmla="*/ 82635 h 219417"/>
              <a:gd name="connsiteX274" fmla="*/ 790870 w 2740566"/>
              <a:gd name="connsiteY274" fmla="*/ 83650 h 219417"/>
              <a:gd name="connsiteX275" fmla="*/ 792256 w 2740566"/>
              <a:gd name="connsiteY275" fmla="*/ 84759 h 219417"/>
              <a:gd name="connsiteX276" fmla="*/ 791701 w 2740566"/>
              <a:gd name="connsiteY276" fmla="*/ 85682 h 219417"/>
              <a:gd name="connsiteX277" fmla="*/ 791655 w 2740566"/>
              <a:gd name="connsiteY277" fmla="*/ 85728 h 219417"/>
              <a:gd name="connsiteX278" fmla="*/ 871673 w 2740566"/>
              <a:gd name="connsiteY278" fmla="*/ 81665 h 219417"/>
              <a:gd name="connsiteX279" fmla="*/ 873381 w 2740566"/>
              <a:gd name="connsiteY279" fmla="*/ 81803 h 219417"/>
              <a:gd name="connsiteX280" fmla="*/ 876198 w 2740566"/>
              <a:gd name="connsiteY280" fmla="*/ 82958 h 219417"/>
              <a:gd name="connsiteX281" fmla="*/ 876198 w 2740566"/>
              <a:gd name="connsiteY281" fmla="*/ 83650 h 219417"/>
              <a:gd name="connsiteX282" fmla="*/ 875321 w 2740566"/>
              <a:gd name="connsiteY282" fmla="*/ 84112 h 219417"/>
              <a:gd name="connsiteX283" fmla="*/ 870657 w 2740566"/>
              <a:gd name="connsiteY283" fmla="*/ 83096 h 219417"/>
              <a:gd name="connsiteX284" fmla="*/ 869318 w 2740566"/>
              <a:gd name="connsiteY284" fmla="*/ 81988 h 219417"/>
              <a:gd name="connsiteX285" fmla="*/ 871719 w 2740566"/>
              <a:gd name="connsiteY285" fmla="*/ 81711 h 219417"/>
              <a:gd name="connsiteX286" fmla="*/ 871673 w 2740566"/>
              <a:gd name="connsiteY286" fmla="*/ 81665 h 219417"/>
              <a:gd name="connsiteX287" fmla="*/ 878784 w 2740566"/>
              <a:gd name="connsiteY287" fmla="*/ 92377 h 219417"/>
              <a:gd name="connsiteX288" fmla="*/ 877952 w 2740566"/>
              <a:gd name="connsiteY288" fmla="*/ 93347 h 219417"/>
              <a:gd name="connsiteX289" fmla="*/ 874951 w 2740566"/>
              <a:gd name="connsiteY289" fmla="*/ 92146 h 219417"/>
              <a:gd name="connsiteX290" fmla="*/ 874813 w 2740566"/>
              <a:gd name="connsiteY290" fmla="*/ 91500 h 219417"/>
              <a:gd name="connsiteX291" fmla="*/ 875828 w 2740566"/>
              <a:gd name="connsiteY291" fmla="*/ 91177 h 219417"/>
              <a:gd name="connsiteX292" fmla="*/ 878784 w 2740566"/>
              <a:gd name="connsiteY292" fmla="*/ 92377 h 219417"/>
              <a:gd name="connsiteX293" fmla="*/ 865347 w 2740566"/>
              <a:gd name="connsiteY293" fmla="*/ 189525 h 219417"/>
              <a:gd name="connsiteX294" fmla="*/ 870565 w 2740566"/>
              <a:gd name="connsiteY294" fmla="*/ 191233 h 219417"/>
              <a:gd name="connsiteX295" fmla="*/ 870426 w 2740566"/>
              <a:gd name="connsiteY295" fmla="*/ 191787 h 219417"/>
              <a:gd name="connsiteX296" fmla="*/ 868071 w 2740566"/>
              <a:gd name="connsiteY296" fmla="*/ 191695 h 219417"/>
              <a:gd name="connsiteX297" fmla="*/ 863824 w 2740566"/>
              <a:gd name="connsiteY297" fmla="*/ 190033 h 219417"/>
              <a:gd name="connsiteX298" fmla="*/ 865301 w 2740566"/>
              <a:gd name="connsiteY298" fmla="*/ 189525 h 219417"/>
              <a:gd name="connsiteX299" fmla="*/ 865347 w 2740566"/>
              <a:gd name="connsiteY299" fmla="*/ 189525 h 219417"/>
              <a:gd name="connsiteX300" fmla="*/ 859806 w 2740566"/>
              <a:gd name="connsiteY300" fmla="*/ 130470 h 219417"/>
              <a:gd name="connsiteX301" fmla="*/ 861053 w 2740566"/>
              <a:gd name="connsiteY301" fmla="*/ 127930 h 219417"/>
              <a:gd name="connsiteX302" fmla="*/ 862254 w 2740566"/>
              <a:gd name="connsiteY302" fmla="*/ 127191 h 219417"/>
              <a:gd name="connsiteX303" fmla="*/ 862669 w 2740566"/>
              <a:gd name="connsiteY303" fmla="*/ 126961 h 219417"/>
              <a:gd name="connsiteX304" fmla="*/ 863316 w 2740566"/>
              <a:gd name="connsiteY304" fmla="*/ 127422 h 219417"/>
              <a:gd name="connsiteX305" fmla="*/ 863316 w 2740566"/>
              <a:gd name="connsiteY305" fmla="*/ 128115 h 219417"/>
              <a:gd name="connsiteX306" fmla="*/ 862300 w 2740566"/>
              <a:gd name="connsiteY306" fmla="*/ 129962 h 219417"/>
              <a:gd name="connsiteX307" fmla="*/ 863177 w 2740566"/>
              <a:gd name="connsiteY307" fmla="*/ 133563 h 219417"/>
              <a:gd name="connsiteX308" fmla="*/ 863269 w 2740566"/>
              <a:gd name="connsiteY308" fmla="*/ 135641 h 219417"/>
              <a:gd name="connsiteX309" fmla="*/ 862531 w 2740566"/>
              <a:gd name="connsiteY309" fmla="*/ 136103 h 219417"/>
              <a:gd name="connsiteX310" fmla="*/ 861007 w 2740566"/>
              <a:gd name="connsiteY310" fmla="*/ 135826 h 219417"/>
              <a:gd name="connsiteX311" fmla="*/ 859622 w 2740566"/>
              <a:gd name="connsiteY311" fmla="*/ 133286 h 219417"/>
              <a:gd name="connsiteX312" fmla="*/ 859760 w 2740566"/>
              <a:gd name="connsiteY312" fmla="*/ 130470 h 219417"/>
              <a:gd name="connsiteX313" fmla="*/ 859806 w 2740566"/>
              <a:gd name="connsiteY313" fmla="*/ 130470 h 219417"/>
              <a:gd name="connsiteX314" fmla="*/ 807169 w 2740566"/>
              <a:gd name="connsiteY314" fmla="*/ 162191 h 219417"/>
              <a:gd name="connsiteX315" fmla="*/ 807169 w 2740566"/>
              <a:gd name="connsiteY315" fmla="*/ 159605 h 219417"/>
              <a:gd name="connsiteX316" fmla="*/ 807723 w 2740566"/>
              <a:gd name="connsiteY316" fmla="*/ 159559 h 219417"/>
              <a:gd name="connsiteX317" fmla="*/ 808785 w 2740566"/>
              <a:gd name="connsiteY317" fmla="*/ 159743 h 219417"/>
              <a:gd name="connsiteX318" fmla="*/ 813818 w 2740566"/>
              <a:gd name="connsiteY318" fmla="*/ 162698 h 219417"/>
              <a:gd name="connsiteX319" fmla="*/ 813911 w 2740566"/>
              <a:gd name="connsiteY319" fmla="*/ 163345 h 219417"/>
              <a:gd name="connsiteX320" fmla="*/ 813172 w 2740566"/>
              <a:gd name="connsiteY320" fmla="*/ 163760 h 219417"/>
              <a:gd name="connsiteX321" fmla="*/ 810402 w 2740566"/>
              <a:gd name="connsiteY321" fmla="*/ 163483 h 219417"/>
              <a:gd name="connsiteX322" fmla="*/ 807169 w 2740566"/>
              <a:gd name="connsiteY322" fmla="*/ 162191 h 219417"/>
              <a:gd name="connsiteX323" fmla="*/ 813957 w 2740566"/>
              <a:gd name="connsiteY323" fmla="*/ 189986 h 219417"/>
              <a:gd name="connsiteX324" fmla="*/ 810586 w 2740566"/>
              <a:gd name="connsiteY324" fmla="*/ 189248 h 219417"/>
              <a:gd name="connsiteX325" fmla="*/ 811140 w 2740566"/>
              <a:gd name="connsiteY325" fmla="*/ 188601 h 219417"/>
              <a:gd name="connsiteX326" fmla="*/ 813357 w 2740566"/>
              <a:gd name="connsiteY326" fmla="*/ 188001 h 219417"/>
              <a:gd name="connsiteX327" fmla="*/ 815434 w 2740566"/>
              <a:gd name="connsiteY327" fmla="*/ 188555 h 219417"/>
              <a:gd name="connsiteX328" fmla="*/ 813957 w 2740566"/>
              <a:gd name="connsiteY328" fmla="*/ 189986 h 219417"/>
              <a:gd name="connsiteX329" fmla="*/ 822360 w 2740566"/>
              <a:gd name="connsiteY329" fmla="*/ 140027 h 219417"/>
              <a:gd name="connsiteX330" fmla="*/ 821160 w 2740566"/>
              <a:gd name="connsiteY330" fmla="*/ 140351 h 219417"/>
              <a:gd name="connsiteX331" fmla="*/ 820560 w 2740566"/>
              <a:gd name="connsiteY331" fmla="*/ 140351 h 219417"/>
              <a:gd name="connsiteX332" fmla="*/ 819405 w 2740566"/>
              <a:gd name="connsiteY332" fmla="*/ 140351 h 219417"/>
              <a:gd name="connsiteX333" fmla="*/ 818805 w 2740566"/>
              <a:gd name="connsiteY333" fmla="*/ 139473 h 219417"/>
              <a:gd name="connsiteX334" fmla="*/ 820652 w 2740566"/>
              <a:gd name="connsiteY334" fmla="*/ 138273 h 219417"/>
              <a:gd name="connsiteX335" fmla="*/ 822314 w 2740566"/>
              <a:gd name="connsiteY335" fmla="*/ 139289 h 219417"/>
              <a:gd name="connsiteX336" fmla="*/ 822314 w 2740566"/>
              <a:gd name="connsiteY336" fmla="*/ 139981 h 219417"/>
              <a:gd name="connsiteX337" fmla="*/ 822360 w 2740566"/>
              <a:gd name="connsiteY337" fmla="*/ 140027 h 219417"/>
              <a:gd name="connsiteX338" fmla="*/ 856066 w 2740566"/>
              <a:gd name="connsiteY338" fmla="*/ 140720 h 219417"/>
              <a:gd name="connsiteX339" fmla="*/ 852927 w 2740566"/>
              <a:gd name="connsiteY339" fmla="*/ 141782 h 219417"/>
              <a:gd name="connsiteX340" fmla="*/ 848910 w 2740566"/>
              <a:gd name="connsiteY340" fmla="*/ 140536 h 219417"/>
              <a:gd name="connsiteX341" fmla="*/ 849094 w 2740566"/>
              <a:gd name="connsiteY341" fmla="*/ 139889 h 219417"/>
              <a:gd name="connsiteX342" fmla="*/ 849972 w 2740566"/>
              <a:gd name="connsiteY342" fmla="*/ 139889 h 219417"/>
              <a:gd name="connsiteX343" fmla="*/ 853665 w 2740566"/>
              <a:gd name="connsiteY343" fmla="*/ 140027 h 219417"/>
              <a:gd name="connsiteX344" fmla="*/ 854589 w 2740566"/>
              <a:gd name="connsiteY344" fmla="*/ 139658 h 219417"/>
              <a:gd name="connsiteX345" fmla="*/ 856113 w 2740566"/>
              <a:gd name="connsiteY345" fmla="*/ 140027 h 219417"/>
              <a:gd name="connsiteX346" fmla="*/ 856113 w 2740566"/>
              <a:gd name="connsiteY346" fmla="*/ 140674 h 219417"/>
              <a:gd name="connsiteX347" fmla="*/ 856066 w 2740566"/>
              <a:gd name="connsiteY347" fmla="*/ 140720 h 219417"/>
              <a:gd name="connsiteX348" fmla="*/ 870657 w 2740566"/>
              <a:gd name="connsiteY348" fmla="*/ 203561 h 219417"/>
              <a:gd name="connsiteX349" fmla="*/ 869641 w 2740566"/>
              <a:gd name="connsiteY349" fmla="*/ 203792 h 219417"/>
              <a:gd name="connsiteX350" fmla="*/ 859622 w 2740566"/>
              <a:gd name="connsiteY350" fmla="*/ 197513 h 219417"/>
              <a:gd name="connsiteX351" fmla="*/ 860084 w 2740566"/>
              <a:gd name="connsiteY351" fmla="*/ 197005 h 219417"/>
              <a:gd name="connsiteX352" fmla="*/ 861145 w 2740566"/>
              <a:gd name="connsiteY352" fmla="*/ 196866 h 219417"/>
              <a:gd name="connsiteX353" fmla="*/ 868579 w 2740566"/>
              <a:gd name="connsiteY353" fmla="*/ 199360 h 219417"/>
              <a:gd name="connsiteX354" fmla="*/ 870657 w 2740566"/>
              <a:gd name="connsiteY354" fmla="*/ 203608 h 219417"/>
              <a:gd name="connsiteX355" fmla="*/ 870657 w 2740566"/>
              <a:gd name="connsiteY355" fmla="*/ 203561 h 219417"/>
              <a:gd name="connsiteX356" fmla="*/ 876937 w 2740566"/>
              <a:gd name="connsiteY356" fmla="*/ 129731 h 219417"/>
              <a:gd name="connsiteX357" fmla="*/ 875182 w 2740566"/>
              <a:gd name="connsiteY357" fmla="*/ 129731 h 219417"/>
              <a:gd name="connsiteX358" fmla="*/ 874212 w 2740566"/>
              <a:gd name="connsiteY358" fmla="*/ 129038 h 219417"/>
              <a:gd name="connsiteX359" fmla="*/ 877029 w 2740566"/>
              <a:gd name="connsiteY359" fmla="*/ 126914 h 219417"/>
              <a:gd name="connsiteX360" fmla="*/ 879430 w 2740566"/>
              <a:gd name="connsiteY360" fmla="*/ 126914 h 219417"/>
              <a:gd name="connsiteX361" fmla="*/ 880261 w 2740566"/>
              <a:gd name="connsiteY361" fmla="*/ 127284 h 219417"/>
              <a:gd name="connsiteX362" fmla="*/ 880261 w 2740566"/>
              <a:gd name="connsiteY362" fmla="*/ 129361 h 219417"/>
              <a:gd name="connsiteX363" fmla="*/ 879384 w 2740566"/>
              <a:gd name="connsiteY363" fmla="*/ 129685 h 219417"/>
              <a:gd name="connsiteX364" fmla="*/ 877029 w 2740566"/>
              <a:gd name="connsiteY364" fmla="*/ 129685 h 219417"/>
              <a:gd name="connsiteX365" fmla="*/ 876937 w 2740566"/>
              <a:gd name="connsiteY365" fmla="*/ 129731 h 219417"/>
              <a:gd name="connsiteX366" fmla="*/ 884001 w 2740566"/>
              <a:gd name="connsiteY366" fmla="*/ 202038 h 219417"/>
              <a:gd name="connsiteX367" fmla="*/ 881646 w 2740566"/>
              <a:gd name="connsiteY367" fmla="*/ 201622 h 219417"/>
              <a:gd name="connsiteX368" fmla="*/ 883262 w 2740566"/>
              <a:gd name="connsiteY368" fmla="*/ 197328 h 219417"/>
              <a:gd name="connsiteX369" fmla="*/ 885386 w 2740566"/>
              <a:gd name="connsiteY369" fmla="*/ 197697 h 219417"/>
              <a:gd name="connsiteX370" fmla="*/ 885617 w 2740566"/>
              <a:gd name="connsiteY370" fmla="*/ 201114 h 219417"/>
              <a:gd name="connsiteX371" fmla="*/ 884047 w 2740566"/>
              <a:gd name="connsiteY371" fmla="*/ 202038 h 219417"/>
              <a:gd name="connsiteX372" fmla="*/ 884001 w 2740566"/>
              <a:gd name="connsiteY372" fmla="*/ 202038 h 219417"/>
              <a:gd name="connsiteX373" fmla="*/ 889911 w 2740566"/>
              <a:gd name="connsiteY373" fmla="*/ 171933 h 219417"/>
              <a:gd name="connsiteX374" fmla="*/ 889911 w 2740566"/>
              <a:gd name="connsiteY374" fmla="*/ 172625 h 219417"/>
              <a:gd name="connsiteX375" fmla="*/ 889911 w 2740566"/>
              <a:gd name="connsiteY375" fmla="*/ 173318 h 219417"/>
              <a:gd name="connsiteX376" fmla="*/ 889311 w 2740566"/>
              <a:gd name="connsiteY376" fmla="*/ 173688 h 219417"/>
              <a:gd name="connsiteX377" fmla="*/ 888895 w 2740566"/>
              <a:gd name="connsiteY377" fmla="*/ 173457 h 219417"/>
              <a:gd name="connsiteX378" fmla="*/ 887556 w 2740566"/>
              <a:gd name="connsiteY378" fmla="*/ 170594 h 219417"/>
              <a:gd name="connsiteX379" fmla="*/ 888249 w 2740566"/>
              <a:gd name="connsiteY379" fmla="*/ 170225 h 219417"/>
              <a:gd name="connsiteX380" fmla="*/ 888665 w 2740566"/>
              <a:gd name="connsiteY380" fmla="*/ 170455 h 219417"/>
              <a:gd name="connsiteX381" fmla="*/ 889957 w 2740566"/>
              <a:gd name="connsiteY381" fmla="*/ 171887 h 219417"/>
              <a:gd name="connsiteX382" fmla="*/ 889911 w 2740566"/>
              <a:gd name="connsiteY382" fmla="*/ 171933 h 219417"/>
              <a:gd name="connsiteX383" fmla="*/ 913921 w 2740566"/>
              <a:gd name="connsiteY383" fmla="*/ 79772 h 219417"/>
              <a:gd name="connsiteX384" fmla="*/ 912721 w 2740566"/>
              <a:gd name="connsiteY384" fmla="*/ 80511 h 219417"/>
              <a:gd name="connsiteX385" fmla="*/ 909581 w 2740566"/>
              <a:gd name="connsiteY385" fmla="*/ 80695 h 219417"/>
              <a:gd name="connsiteX386" fmla="*/ 909027 w 2740566"/>
              <a:gd name="connsiteY386" fmla="*/ 79449 h 219417"/>
              <a:gd name="connsiteX387" fmla="*/ 911151 w 2740566"/>
              <a:gd name="connsiteY387" fmla="*/ 77925 h 219417"/>
              <a:gd name="connsiteX388" fmla="*/ 914244 w 2740566"/>
              <a:gd name="connsiteY388" fmla="*/ 77325 h 219417"/>
              <a:gd name="connsiteX389" fmla="*/ 915214 w 2740566"/>
              <a:gd name="connsiteY389" fmla="*/ 78017 h 219417"/>
              <a:gd name="connsiteX390" fmla="*/ 913921 w 2740566"/>
              <a:gd name="connsiteY390" fmla="*/ 79818 h 219417"/>
              <a:gd name="connsiteX391" fmla="*/ 913921 w 2740566"/>
              <a:gd name="connsiteY391" fmla="*/ 79772 h 219417"/>
              <a:gd name="connsiteX392" fmla="*/ 1007236 w 2740566"/>
              <a:gd name="connsiteY392" fmla="*/ 45558 h 219417"/>
              <a:gd name="connsiteX393" fmla="*/ 1008068 w 2740566"/>
              <a:gd name="connsiteY393" fmla="*/ 45742 h 219417"/>
              <a:gd name="connsiteX394" fmla="*/ 1009268 w 2740566"/>
              <a:gd name="connsiteY394" fmla="*/ 46804 h 219417"/>
              <a:gd name="connsiteX395" fmla="*/ 1008714 w 2740566"/>
              <a:gd name="connsiteY395" fmla="*/ 47543 h 219417"/>
              <a:gd name="connsiteX396" fmla="*/ 1007421 w 2740566"/>
              <a:gd name="connsiteY396" fmla="*/ 48236 h 219417"/>
              <a:gd name="connsiteX397" fmla="*/ 1005713 w 2740566"/>
              <a:gd name="connsiteY397" fmla="*/ 46851 h 219417"/>
              <a:gd name="connsiteX398" fmla="*/ 1007236 w 2740566"/>
              <a:gd name="connsiteY398" fmla="*/ 45512 h 219417"/>
              <a:gd name="connsiteX399" fmla="*/ 1007236 w 2740566"/>
              <a:gd name="connsiteY399" fmla="*/ 45558 h 219417"/>
              <a:gd name="connsiteX400" fmla="*/ 955754 w 2740566"/>
              <a:gd name="connsiteY400" fmla="*/ 147369 h 219417"/>
              <a:gd name="connsiteX401" fmla="*/ 955015 w 2740566"/>
              <a:gd name="connsiteY401" fmla="*/ 148246 h 219417"/>
              <a:gd name="connsiteX402" fmla="*/ 952152 w 2740566"/>
              <a:gd name="connsiteY402" fmla="*/ 146815 h 219417"/>
              <a:gd name="connsiteX403" fmla="*/ 951044 w 2740566"/>
              <a:gd name="connsiteY403" fmla="*/ 145568 h 219417"/>
              <a:gd name="connsiteX404" fmla="*/ 953999 w 2740566"/>
              <a:gd name="connsiteY404" fmla="*/ 143767 h 219417"/>
              <a:gd name="connsiteX405" fmla="*/ 956031 w 2740566"/>
              <a:gd name="connsiteY405" fmla="*/ 144368 h 219417"/>
              <a:gd name="connsiteX406" fmla="*/ 955708 w 2740566"/>
              <a:gd name="connsiteY406" fmla="*/ 147369 h 219417"/>
              <a:gd name="connsiteX407" fmla="*/ 955754 w 2740566"/>
              <a:gd name="connsiteY407" fmla="*/ 147369 h 219417"/>
              <a:gd name="connsiteX408" fmla="*/ 960232 w 2740566"/>
              <a:gd name="connsiteY408" fmla="*/ 134810 h 219417"/>
              <a:gd name="connsiteX409" fmla="*/ 958893 w 2740566"/>
              <a:gd name="connsiteY409" fmla="*/ 135364 h 219417"/>
              <a:gd name="connsiteX410" fmla="*/ 957508 w 2740566"/>
              <a:gd name="connsiteY410" fmla="*/ 134995 h 219417"/>
              <a:gd name="connsiteX411" fmla="*/ 957462 w 2740566"/>
              <a:gd name="connsiteY411" fmla="*/ 133979 h 219417"/>
              <a:gd name="connsiteX412" fmla="*/ 957462 w 2740566"/>
              <a:gd name="connsiteY412" fmla="*/ 132963 h 219417"/>
              <a:gd name="connsiteX413" fmla="*/ 958293 w 2740566"/>
              <a:gd name="connsiteY413" fmla="*/ 132547 h 219417"/>
              <a:gd name="connsiteX414" fmla="*/ 960971 w 2740566"/>
              <a:gd name="connsiteY414" fmla="*/ 133610 h 219417"/>
              <a:gd name="connsiteX415" fmla="*/ 960232 w 2740566"/>
              <a:gd name="connsiteY415" fmla="*/ 134764 h 219417"/>
              <a:gd name="connsiteX416" fmla="*/ 960232 w 2740566"/>
              <a:gd name="connsiteY416" fmla="*/ 134810 h 219417"/>
              <a:gd name="connsiteX417" fmla="*/ 957139 w 2740566"/>
              <a:gd name="connsiteY417" fmla="*/ 109369 h 219417"/>
              <a:gd name="connsiteX418" fmla="*/ 956077 w 2740566"/>
              <a:gd name="connsiteY418" fmla="*/ 108214 h 219417"/>
              <a:gd name="connsiteX419" fmla="*/ 960279 w 2740566"/>
              <a:gd name="connsiteY419" fmla="*/ 107568 h 219417"/>
              <a:gd name="connsiteX420" fmla="*/ 961064 w 2740566"/>
              <a:gd name="connsiteY420" fmla="*/ 108168 h 219417"/>
              <a:gd name="connsiteX421" fmla="*/ 957139 w 2740566"/>
              <a:gd name="connsiteY421" fmla="*/ 109369 h 219417"/>
              <a:gd name="connsiteX422" fmla="*/ 986366 w 2740566"/>
              <a:gd name="connsiteY422" fmla="*/ 174749 h 219417"/>
              <a:gd name="connsiteX423" fmla="*/ 986366 w 2740566"/>
              <a:gd name="connsiteY423" fmla="*/ 175673 h 219417"/>
              <a:gd name="connsiteX424" fmla="*/ 985951 w 2740566"/>
              <a:gd name="connsiteY424" fmla="*/ 176365 h 219417"/>
              <a:gd name="connsiteX425" fmla="*/ 982857 w 2740566"/>
              <a:gd name="connsiteY425" fmla="*/ 176181 h 219417"/>
              <a:gd name="connsiteX426" fmla="*/ 981564 w 2740566"/>
              <a:gd name="connsiteY426" fmla="*/ 174749 h 219417"/>
              <a:gd name="connsiteX427" fmla="*/ 981934 w 2740566"/>
              <a:gd name="connsiteY427" fmla="*/ 173134 h 219417"/>
              <a:gd name="connsiteX428" fmla="*/ 985120 w 2740566"/>
              <a:gd name="connsiteY428" fmla="*/ 173364 h 219417"/>
              <a:gd name="connsiteX429" fmla="*/ 986366 w 2740566"/>
              <a:gd name="connsiteY429" fmla="*/ 174796 h 219417"/>
              <a:gd name="connsiteX430" fmla="*/ 986366 w 2740566"/>
              <a:gd name="connsiteY430" fmla="*/ 174749 h 219417"/>
              <a:gd name="connsiteX431" fmla="*/ 987936 w 2740566"/>
              <a:gd name="connsiteY431" fmla="*/ 51052 h 219417"/>
              <a:gd name="connsiteX432" fmla="*/ 985489 w 2740566"/>
              <a:gd name="connsiteY432" fmla="*/ 50221 h 219417"/>
              <a:gd name="connsiteX433" fmla="*/ 985628 w 2740566"/>
              <a:gd name="connsiteY433" fmla="*/ 49713 h 219417"/>
              <a:gd name="connsiteX434" fmla="*/ 987336 w 2740566"/>
              <a:gd name="connsiteY434" fmla="*/ 48744 h 219417"/>
              <a:gd name="connsiteX435" fmla="*/ 988583 w 2740566"/>
              <a:gd name="connsiteY435" fmla="*/ 48467 h 219417"/>
              <a:gd name="connsiteX436" fmla="*/ 989922 w 2740566"/>
              <a:gd name="connsiteY436" fmla="*/ 49252 h 219417"/>
              <a:gd name="connsiteX437" fmla="*/ 987936 w 2740566"/>
              <a:gd name="connsiteY437" fmla="*/ 51052 h 219417"/>
              <a:gd name="connsiteX438" fmla="*/ 998417 w 2740566"/>
              <a:gd name="connsiteY438" fmla="*/ 154572 h 219417"/>
              <a:gd name="connsiteX439" fmla="*/ 998417 w 2740566"/>
              <a:gd name="connsiteY439" fmla="*/ 154895 h 219417"/>
              <a:gd name="connsiteX440" fmla="*/ 996801 w 2740566"/>
              <a:gd name="connsiteY440" fmla="*/ 156557 h 219417"/>
              <a:gd name="connsiteX441" fmla="*/ 995970 w 2740566"/>
              <a:gd name="connsiteY441" fmla="*/ 156327 h 219417"/>
              <a:gd name="connsiteX442" fmla="*/ 994908 w 2740566"/>
              <a:gd name="connsiteY442" fmla="*/ 154249 h 219417"/>
              <a:gd name="connsiteX443" fmla="*/ 997032 w 2740566"/>
              <a:gd name="connsiteY443" fmla="*/ 153187 h 219417"/>
              <a:gd name="connsiteX444" fmla="*/ 998371 w 2740566"/>
              <a:gd name="connsiteY444" fmla="*/ 153556 h 219417"/>
              <a:gd name="connsiteX445" fmla="*/ 998417 w 2740566"/>
              <a:gd name="connsiteY445" fmla="*/ 154572 h 219417"/>
              <a:gd name="connsiteX446" fmla="*/ 1007283 w 2740566"/>
              <a:gd name="connsiteY446" fmla="*/ 178674 h 219417"/>
              <a:gd name="connsiteX447" fmla="*/ 1004928 w 2740566"/>
              <a:gd name="connsiteY447" fmla="*/ 177843 h 219417"/>
              <a:gd name="connsiteX448" fmla="*/ 1004835 w 2740566"/>
              <a:gd name="connsiteY448" fmla="*/ 177335 h 219417"/>
              <a:gd name="connsiteX449" fmla="*/ 1007791 w 2740566"/>
              <a:gd name="connsiteY449" fmla="*/ 176504 h 219417"/>
              <a:gd name="connsiteX450" fmla="*/ 1009314 w 2740566"/>
              <a:gd name="connsiteY450" fmla="*/ 177566 h 219417"/>
              <a:gd name="connsiteX451" fmla="*/ 1007329 w 2740566"/>
              <a:gd name="connsiteY451" fmla="*/ 178674 h 219417"/>
              <a:gd name="connsiteX452" fmla="*/ 1007283 w 2740566"/>
              <a:gd name="connsiteY452" fmla="*/ 178674 h 219417"/>
              <a:gd name="connsiteX453" fmla="*/ 1010330 w 2740566"/>
              <a:gd name="connsiteY453" fmla="*/ 85082 h 219417"/>
              <a:gd name="connsiteX454" fmla="*/ 1007698 w 2740566"/>
              <a:gd name="connsiteY454" fmla="*/ 83835 h 219417"/>
              <a:gd name="connsiteX455" fmla="*/ 1008483 w 2740566"/>
              <a:gd name="connsiteY455" fmla="*/ 82819 h 219417"/>
              <a:gd name="connsiteX456" fmla="*/ 1012454 w 2740566"/>
              <a:gd name="connsiteY456" fmla="*/ 84251 h 219417"/>
              <a:gd name="connsiteX457" fmla="*/ 1010376 w 2740566"/>
              <a:gd name="connsiteY457" fmla="*/ 85082 h 219417"/>
              <a:gd name="connsiteX458" fmla="*/ 1010330 w 2740566"/>
              <a:gd name="connsiteY458" fmla="*/ 85082 h 219417"/>
              <a:gd name="connsiteX459" fmla="*/ 1017117 w 2740566"/>
              <a:gd name="connsiteY459" fmla="*/ 152263 h 219417"/>
              <a:gd name="connsiteX460" fmla="*/ 1015732 w 2740566"/>
              <a:gd name="connsiteY460" fmla="*/ 150463 h 219417"/>
              <a:gd name="connsiteX461" fmla="*/ 1017764 w 2740566"/>
              <a:gd name="connsiteY461" fmla="*/ 150185 h 219417"/>
              <a:gd name="connsiteX462" fmla="*/ 1019426 w 2740566"/>
              <a:gd name="connsiteY462" fmla="*/ 151894 h 219417"/>
              <a:gd name="connsiteX463" fmla="*/ 1019057 w 2740566"/>
              <a:gd name="connsiteY463" fmla="*/ 152448 h 219417"/>
              <a:gd name="connsiteX464" fmla="*/ 1017117 w 2740566"/>
              <a:gd name="connsiteY464" fmla="*/ 152310 h 219417"/>
              <a:gd name="connsiteX465" fmla="*/ 1017117 w 2740566"/>
              <a:gd name="connsiteY465" fmla="*/ 152263 h 219417"/>
              <a:gd name="connsiteX466" fmla="*/ 1021273 w 2740566"/>
              <a:gd name="connsiteY466" fmla="*/ 179367 h 219417"/>
              <a:gd name="connsiteX467" fmla="*/ 1018918 w 2740566"/>
              <a:gd name="connsiteY467" fmla="*/ 178028 h 219417"/>
              <a:gd name="connsiteX468" fmla="*/ 1021689 w 2740566"/>
              <a:gd name="connsiteY468" fmla="*/ 176550 h 219417"/>
              <a:gd name="connsiteX469" fmla="*/ 1023766 w 2740566"/>
              <a:gd name="connsiteY469" fmla="*/ 178074 h 219417"/>
              <a:gd name="connsiteX470" fmla="*/ 1021319 w 2740566"/>
              <a:gd name="connsiteY470" fmla="*/ 179367 h 219417"/>
              <a:gd name="connsiteX471" fmla="*/ 1021273 w 2740566"/>
              <a:gd name="connsiteY471" fmla="*/ 179367 h 219417"/>
              <a:gd name="connsiteX472" fmla="*/ 1059412 w 2740566"/>
              <a:gd name="connsiteY472" fmla="*/ 168562 h 219417"/>
              <a:gd name="connsiteX473" fmla="*/ 1056272 w 2740566"/>
              <a:gd name="connsiteY473" fmla="*/ 167408 h 219417"/>
              <a:gd name="connsiteX474" fmla="*/ 1056965 w 2740566"/>
              <a:gd name="connsiteY474" fmla="*/ 166346 h 219417"/>
              <a:gd name="connsiteX475" fmla="*/ 1060104 w 2740566"/>
              <a:gd name="connsiteY475" fmla="*/ 167500 h 219417"/>
              <a:gd name="connsiteX476" fmla="*/ 1060381 w 2740566"/>
              <a:gd name="connsiteY476" fmla="*/ 168147 h 219417"/>
              <a:gd name="connsiteX477" fmla="*/ 1059412 w 2740566"/>
              <a:gd name="connsiteY477" fmla="*/ 168562 h 219417"/>
              <a:gd name="connsiteX478" fmla="*/ 1080928 w 2740566"/>
              <a:gd name="connsiteY478" fmla="*/ 34107 h 219417"/>
              <a:gd name="connsiteX479" fmla="*/ 1081482 w 2740566"/>
              <a:gd name="connsiteY479" fmla="*/ 34061 h 219417"/>
              <a:gd name="connsiteX480" fmla="*/ 1082821 w 2740566"/>
              <a:gd name="connsiteY480" fmla="*/ 34476 h 219417"/>
              <a:gd name="connsiteX481" fmla="*/ 1082868 w 2740566"/>
              <a:gd name="connsiteY481" fmla="*/ 36554 h 219417"/>
              <a:gd name="connsiteX482" fmla="*/ 1082868 w 2740566"/>
              <a:gd name="connsiteY482" fmla="*/ 37939 h 219417"/>
              <a:gd name="connsiteX483" fmla="*/ 1082498 w 2740566"/>
              <a:gd name="connsiteY483" fmla="*/ 38170 h 219417"/>
              <a:gd name="connsiteX484" fmla="*/ 1081713 w 2740566"/>
              <a:gd name="connsiteY484" fmla="*/ 37939 h 219417"/>
              <a:gd name="connsiteX485" fmla="*/ 1080467 w 2740566"/>
              <a:gd name="connsiteY485" fmla="*/ 36508 h 219417"/>
              <a:gd name="connsiteX486" fmla="*/ 1080975 w 2740566"/>
              <a:gd name="connsiteY486" fmla="*/ 34107 h 219417"/>
              <a:gd name="connsiteX487" fmla="*/ 1080928 w 2740566"/>
              <a:gd name="connsiteY487" fmla="*/ 34107 h 219417"/>
              <a:gd name="connsiteX488" fmla="*/ 1084715 w 2740566"/>
              <a:gd name="connsiteY488" fmla="*/ 143167 h 219417"/>
              <a:gd name="connsiteX489" fmla="*/ 1082175 w 2740566"/>
              <a:gd name="connsiteY489" fmla="*/ 143906 h 219417"/>
              <a:gd name="connsiteX490" fmla="*/ 1081021 w 2740566"/>
              <a:gd name="connsiteY490" fmla="*/ 143906 h 219417"/>
              <a:gd name="connsiteX491" fmla="*/ 1081113 w 2740566"/>
              <a:gd name="connsiteY491" fmla="*/ 141782 h 219417"/>
              <a:gd name="connsiteX492" fmla="*/ 1084022 w 2740566"/>
              <a:gd name="connsiteY492" fmla="*/ 139335 h 219417"/>
              <a:gd name="connsiteX493" fmla="*/ 1084068 w 2740566"/>
              <a:gd name="connsiteY493" fmla="*/ 137950 h 219417"/>
              <a:gd name="connsiteX494" fmla="*/ 1085315 w 2740566"/>
              <a:gd name="connsiteY494" fmla="*/ 137442 h 219417"/>
              <a:gd name="connsiteX495" fmla="*/ 1086377 w 2740566"/>
              <a:gd name="connsiteY495" fmla="*/ 137857 h 219417"/>
              <a:gd name="connsiteX496" fmla="*/ 1086377 w 2740566"/>
              <a:gd name="connsiteY496" fmla="*/ 139243 h 219417"/>
              <a:gd name="connsiteX497" fmla="*/ 1087162 w 2740566"/>
              <a:gd name="connsiteY497" fmla="*/ 140489 h 219417"/>
              <a:gd name="connsiteX498" fmla="*/ 1084668 w 2740566"/>
              <a:gd name="connsiteY498" fmla="*/ 143121 h 219417"/>
              <a:gd name="connsiteX499" fmla="*/ 1084715 w 2740566"/>
              <a:gd name="connsiteY499" fmla="*/ 143167 h 219417"/>
              <a:gd name="connsiteX500" fmla="*/ 1084299 w 2740566"/>
              <a:gd name="connsiteY500" fmla="*/ 59964 h 219417"/>
              <a:gd name="connsiteX501" fmla="*/ 1083006 w 2740566"/>
              <a:gd name="connsiteY501" fmla="*/ 59964 h 219417"/>
              <a:gd name="connsiteX502" fmla="*/ 1080374 w 2740566"/>
              <a:gd name="connsiteY502" fmla="*/ 59733 h 219417"/>
              <a:gd name="connsiteX503" fmla="*/ 1079081 w 2740566"/>
              <a:gd name="connsiteY503" fmla="*/ 59641 h 219417"/>
              <a:gd name="connsiteX504" fmla="*/ 1073402 w 2740566"/>
              <a:gd name="connsiteY504" fmla="*/ 57101 h 219417"/>
              <a:gd name="connsiteX505" fmla="*/ 1077050 w 2740566"/>
              <a:gd name="connsiteY505" fmla="*/ 52945 h 219417"/>
              <a:gd name="connsiteX506" fmla="*/ 1080605 w 2740566"/>
              <a:gd name="connsiteY506" fmla="*/ 54146 h 219417"/>
              <a:gd name="connsiteX507" fmla="*/ 1084207 w 2740566"/>
              <a:gd name="connsiteY507" fmla="*/ 56362 h 219417"/>
              <a:gd name="connsiteX508" fmla="*/ 1088039 w 2740566"/>
              <a:gd name="connsiteY508" fmla="*/ 57747 h 219417"/>
              <a:gd name="connsiteX509" fmla="*/ 1084253 w 2740566"/>
              <a:gd name="connsiteY509" fmla="*/ 59964 h 219417"/>
              <a:gd name="connsiteX510" fmla="*/ 1084299 w 2740566"/>
              <a:gd name="connsiteY510" fmla="*/ 59964 h 219417"/>
              <a:gd name="connsiteX511" fmla="*/ 1108955 w 2740566"/>
              <a:gd name="connsiteY511" fmla="*/ 188278 h 219417"/>
              <a:gd name="connsiteX512" fmla="*/ 1105400 w 2740566"/>
              <a:gd name="connsiteY512" fmla="*/ 188694 h 219417"/>
              <a:gd name="connsiteX513" fmla="*/ 1104430 w 2740566"/>
              <a:gd name="connsiteY513" fmla="*/ 187586 h 219417"/>
              <a:gd name="connsiteX514" fmla="*/ 1108863 w 2740566"/>
              <a:gd name="connsiteY514" fmla="*/ 187216 h 219417"/>
              <a:gd name="connsiteX515" fmla="*/ 1109001 w 2740566"/>
              <a:gd name="connsiteY515" fmla="*/ 188324 h 219417"/>
              <a:gd name="connsiteX516" fmla="*/ 1108955 w 2740566"/>
              <a:gd name="connsiteY516" fmla="*/ 188278 h 219417"/>
              <a:gd name="connsiteX517" fmla="*/ 1112788 w 2740566"/>
              <a:gd name="connsiteY517" fmla="*/ 46804 h 219417"/>
              <a:gd name="connsiteX518" fmla="*/ 1110479 w 2740566"/>
              <a:gd name="connsiteY518" fmla="*/ 47266 h 219417"/>
              <a:gd name="connsiteX519" fmla="*/ 1108401 w 2740566"/>
              <a:gd name="connsiteY519" fmla="*/ 46527 h 219417"/>
              <a:gd name="connsiteX520" fmla="*/ 1107893 w 2740566"/>
              <a:gd name="connsiteY520" fmla="*/ 45881 h 219417"/>
              <a:gd name="connsiteX521" fmla="*/ 1105446 w 2740566"/>
              <a:gd name="connsiteY521" fmla="*/ 42049 h 219417"/>
              <a:gd name="connsiteX522" fmla="*/ 1097828 w 2740566"/>
              <a:gd name="connsiteY522" fmla="*/ 41679 h 219417"/>
              <a:gd name="connsiteX523" fmla="*/ 1087762 w 2740566"/>
              <a:gd name="connsiteY523" fmla="*/ 40664 h 219417"/>
              <a:gd name="connsiteX524" fmla="*/ 1086377 w 2740566"/>
              <a:gd name="connsiteY524" fmla="*/ 39509 h 219417"/>
              <a:gd name="connsiteX525" fmla="*/ 1086561 w 2740566"/>
              <a:gd name="connsiteY525" fmla="*/ 38817 h 219417"/>
              <a:gd name="connsiteX526" fmla="*/ 1096442 w 2740566"/>
              <a:gd name="connsiteY526" fmla="*/ 36924 h 219417"/>
              <a:gd name="connsiteX527" fmla="*/ 1109694 w 2740566"/>
              <a:gd name="connsiteY527" fmla="*/ 39278 h 219417"/>
              <a:gd name="connsiteX528" fmla="*/ 1118744 w 2740566"/>
              <a:gd name="connsiteY528" fmla="*/ 40155 h 219417"/>
              <a:gd name="connsiteX529" fmla="*/ 1119344 w 2740566"/>
              <a:gd name="connsiteY529" fmla="*/ 41171 h 219417"/>
              <a:gd name="connsiteX530" fmla="*/ 1112788 w 2740566"/>
              <a:gd name="connsiteY530" fmla="*/ 46897 h 219417"/>
              <a:gd name="connsiteX531" fmla="*/ 1112788 w 2740566"/>
              <a:gd name="connsiteY531" fmla="*/ 46804 h 219417"/>
              <a:gd name="connsiteX532" fmla="*/ 1257493 w 2740566"/>
              <a:gd name="connsiteY532" fmla="*/ 35215 h 219417"/>
              <a:gd name="connsiteX533" fmla="*/ 1259202 w 2740566"/>
              <a:gd name="connsiteY533" fmla="*/ 35215 h 219417"/>
              <a:gd name="connsiteX534" fmla="*/ 1260171 w 2740566"/>
              <a:gd name="connsiteY534" fmla="*/ 36370 h 219417"/>
              <a:gd name="connsiteX535" fmla="*/ 1258278 w 2740566"/>
              <a:gd name="connsiteY535" fmla="*/ 37570 h 219417"/>
              <a:gd name="connsiteX536" fmla="*/ 1256478 w 2740566"/>
              <a:gd name="connsiteY536" fmla="*/ 36692 h 219417"/>
              <a:gd name="connsiteX537" fmla="*/ 1257493 w 2740566"/>
              <a:gd name="connsiteY537" fmla="*/ 35215 h 219417"/>
              <a:gd name="connsiteX538" fmla="*/ 1212244 w 2740566"/>
              <a:gd name="connsiteY538" fmla="*/ 78848 h 219417"/>
              <a:gd name="connsiteX539" fmla="*/ 1215245 w 2740566"/>
              <a:gd name="connsiteY539" fmla="*/ 77971 h 219417"/>
              <a:gd name="connsiteX540" fmla="*/ 1216723 w 2740566"/>
              <a:gd name="connsiteY540" fmla="*/ 78710 h 219417"/>
              <a:gd name="connsiteX541" fmla="*/ 1216723 w 2740566"/>
              <a:gd name="connsiteY541" fmla="*/ 79772 h 219417"/>
              <a:gd name="connsiteX542" fmla="*/ 1216723 w 2740566"/>
              <a:gd name="connsiteY542" fmla="*/ 80834 h 219417"/>
              <a:gd name="connsiteX543" fmla="*/ 1215707 w 2740566"/>
              <a:gd name="connsiteY543" fmla="*/ 80557 h 219417"/>
              <a:gd name="connsiteX544" fmla="*/ 1212383 w 2740566"/>
              <a:gd name="connsiteY544" fmla="*/ 79310 h 219417"/>
              <a:gd name="connsiteX545" fmla="*/ 1212244 w 2740566"/>
              <a:gd name="connsiteY545" fmla="*/ 78848 h 219417"/>
              <a:gd name="connsiteX546" fmla="*/ 1165609 w 2740566"/>
              <a:gd name="connsiteY546" fmla="*/ 51884 h 219417"/>
              <a:gd name="connsiteX547" fmla="*/ 1166025 w 2740566"/>
              <a:gd name="connsiteY547" fmla="*/ 52484 h 219417"/>
              <a:gd name="connsiteX548" fmla="*/ 1166025 w 2740566"/>
              <a:gd name="connsiteY548" fmla="*/ 52853 h 219417"/>
              <a:gd name="connsiteX549" fmla="*/ 1165609 w 2740566"/>
              <a:gd name="connsiteY549" fmla="*/ 53084 h 219417"/>
              <a:gd name="connsiteX550" fmla="*/ 1161315 w 2740566"/>
              <a:gd name="connsiteY550" fmla="*/ 54608 h 219417"/>
              <a:gd name="connsiteX551" fmla="*/ 1160761 w 2740566"/>
              <a:gd name="connsiteY551" fmla="*/ 54608 h 219417"/>
              <a:gd name="connsiteX552" fmla="*/ 1160253 w 2740566"/>
              <a:gd name="connsiteY552" fmla="*/ 54192 h 219417"/>
              <a:gd name="connsiteX553" fmla="*/ 1164594 w 2740566"/>
              <a:gd name="connsiteY553" fmla="*/ 51837 h 219417"/>
              <a:gd name="connsiteX554" fmla="*/ 1165656 w 2740566"/>
              <a:gd name="connsiteY554" fmla="*/ 51930 h 219417"/>
              <a:gd name="connsiteX555" fmla="*/ 1165609 w 2740566"/>
              <a:gd name="connsiteY555" fmla="*/ 51884 h 219417"/>
              <a:gd name="connsiteX556" fmla="*/ 1157067 w 2740566"/>
              <a:gd name="connsiteY556" fmla="*/ 26812 h 219417"/>
              <a:gd name="connsiteX557" fmla="*/ 1160346 w 2740566"/>
              <a:gd name="connsiteY557" fmla="*/ 27597 h 219417"/>
              <a:gd name="connsiteX558" fmla="*/ 1159191 w 2740566"/>
              <a:gd name="connsiteY558" fmla="*/ 28566 h 219417"/>
              <a:gd name="connsiteX559" fmla="*/ 1155544 w 2740566"/>
              <a:gd name="connsiteY559" fmla="*/ 28012 h 219417"/>
              <a:gd name="connsiteX560" fmla="*/ 1157067 w 2740566"/>
              <a:gd name="connsiteY560" fmla="*/ 26812 h 219417"/>
              <a:gd name="connsiteX561" fmla="*/ 1128856 w 2740566"/>
              <a:gd name="connsiteY561" fmla="*/ 60287 h 219417"/>
              <a:gd name="connsiteX562" fmla="*/ 1127424 w 2740566"/>
              <a:gd name="connsiteY562" fmla="*/ 59502 h 219417"/>
              <a:gd name="connsiteX563" fmla="*/ 1127424 w 2740566"/>
              <a:gd name="connsiteY563" fmla="*/ 58117 h 219417"/>
              <a:gd name="connsiteX564" fmla="*/ 1126409 w 2740566"/>
              <a:gd name="connsiteY564" fmla="*/ 57470 h 219417"/>
              <a:gd name="connsiteX565" fmla="*/ 1124054 w 2740566"/>
              <a:gd name="connsiteY565" fmla="*/ 57470 h 219417"/>
              <a:gd name="connsiteX566" fmla="*/ 1120268 w 2740566"/>
              <a:gd name="connsiteY566" fmla="*/ 55208 h 219417"/>
              <a:gd name="connsiteX567" fmla="*/ 1120822 w 2740566"/>
              <a:gd name="connsiteY567" fmla="*/ 54700 h 219417"/>
              <a:gd name="connsiteX568" fmla="*/ 1127979 w 2740566"/>
              <a:gd name="connsiteY568" fmla="*/ 54700 h 219417"/>
              <a:gd name="connsiteX569" fmla="*/ 1130564 w 2740566"/>
              <a:gd name="connsiteY569" fmla="*/ 54700 h 219417"/>
              <a:gd name="connsiteX570" fmla="*/ 1132642 w 2740566"/>
              <a:gd name="connsiteY570" fmla="*/ 55947 h 219417"/>
              <a:gd name="connsiteX571" fmla="*/ 1133473 w 2740566"/>
              <a:gd name="connsiteY571" fmla="*/ 57470 h 219417"/>
              <a:gd name="connsiteX572" fmla="*/ 1131903 w 2740566"/>
              <a:gd name="connsiteY572" fmla="*/ 59548 h 219417"/>
              <a:gd name="connsiteX573" fmla="*/ 1128902 w 2740566"/>
              <a:gd name="connsiteY573" fmla="*/ 60379 h 219417"/>
              <a:gd name="connsiteX574" fmla="*/ 1128856 w 2740566"/>
              <a:gd name="connsiteY574" fmla="*/ 60287 h 219417"/>
              <a:gd name="connsiteX575" fmla="*/ 1135412 w 2740566"/>
              <a:gd name="connsiteY575" fmla="*/ 197651 h 219417"/>
              <a:gd name="connsiteX576" fmla="*/ 1133843 w 2740566"/>
              <a:gd name="connsiteY576" fmla="*/ 197651 h 219417"/>
              <a:gd name="connsiteX577" fmla="*/ 1132596 w 2740566"/>
              <a:gd name="connsiteY577" fmla="*/ 196912 h 219417"/>
              <a:gd name="connsiteX578" fmla="*/ 1132457 w 2740566"/>
              <a:gd name="connsiteY578" fmla="*/ 195989 h 219417"/>
              <a:gd name="connsiteX579" fmla="*/ 1136151 w 2740566"/>
              <a:gd name="connsiteY579" fmla="*/ 195019 h 219417"/>
              <a:gd name="connsiteX580" fmla="*/ 1137675 w 2740566"/>
              <a:gd name="connsiteY580" fmla="*/ 195019 h 219417"/>
              <a:gd name="connsiteX581" fmla="*/ 1138229 w 2740566"/>
              <a:gd name="connsiteY581" fmla="*/ 195897 h 219417"/>
              <a:gd name="connsiteX582" fmla="*/ 1135412 w 2740566"/>
              <a:gd name="connsiteY582" fmla="*/ 197697 h 219417"/>
              <a:gd name="connsiteX583" fmla="*/ 1135412 w 2740566"/>
              <a:gd name="connsiteY583" fmla="*/ 197651 h 219417"/>
              <a:gd name="connsiteX584" fmla="*/ 1135874 w 2740566"/>
              <a:gd name="connsiteY584" fmla="*/ 123959 h 219417"/>
              <a:gd name="connsiteX585" fmla="*/ 1134627 w 2740566"/>
              <a:gd name="connsiteY585" fmla="*/ 123959 h 219417"/>
              <a:gd name="connsiteX586" fmla="*/ 1133473 w 2740566"/>
              <a:gd name="connsiteY586" fmla="*/ 123636 h 219417"/>
              <a:gd name="connsiteX587" fmla="*/ 1132688 w 2740566"/>
              <a:gd name="connsiteY587" fmla="*/ 123082 h 219417"/>
              <a:gd name="connsiteX588" fmla="*/ 1133658 w 2740566"/>
              <a:gd name="connsiteY588" fmla="*/ 122112 h 219417"/>
              <a:gd name="connsiteX589" fmla="*/ 1136613 w 2740566"/>
              <a:gd name="connsiteY589" fmla="*/ 122112 h 219417"/>
              <a:gd name="connsiteX590" fmla="*/ 1139106 w 2740566"/>
              <a:gd name="connsiteY590" fmla="*/ 123036 h 219417"/>
              <a:gd name="connsiteX591" fmla="*/ 1135874 w 2740566"/>
              <a:gd name="connsiteY591" fmla="*/ 123959 h 219417"/>
              <a:gd name="connsiteX592" fmla="*/ 1147186 w 2740566"/>
              <a:gd name="connsiteY592" fmla="*/ 209195 h 219417"/>
              <a:gd name="connsiteX593" fmla="*/ 1145478 w 2740566"/>
              <a:gd name="connsiteY593" fmla="*/ 209472 h 219417"/>
              <a:gd name="connsiteX594" fmla="*/ 1143400 w 2740566"/>
              <a:gd name="connsiteY594" fmla="*/ 208225 h 219417"/>
              <a:gd name="connsiteX595" fmla="*/ 1143724 w 2740566"/>
              <a:gd name="connsiteY595" fmla="*/ 207763 h 219417"/>
              <a:gd name="connsiteX596" fmla="*/ 1146217 w 2740566"/>
              <a:gd name="connsiteY596" fmla="*/ 207024 h 219417"/>
              <a:gd name="connsiteX597" fmla="*/ 1147925 w 2740566"/>
              <a:gd name="connsiteY597" fmla="*/ 208363 h 219417"/>
              <a:gd name="connsiteX598" fmla="*/ 1147140 w 2740566"/>
              <a:gd name="connsiteY598" fmla="*/ 209240 h 219417"/>
              <a:gd name="connsiteX599" fmla="*/ 1147186 w 2740566"/>
              <a:gd name="connsiteY599" fmla="*/ 209195 h 219417"/>
              <a:gd name="connsiteX600" fmla="*/ 1146217 w 2740566"/>
              <a:gd name="connsiteY600" fmla="*/ 193265 h 219417"/>
              <a:gd name="connsiteX601" fmla="*/ 1143908 w 2740566"/>
              <a:gd name="connsiteY601" fmla="*/ 193449 h 219417"/>
              <a:gd name="connsiteX602" fmla="*/ 1143123 w 2740566"/>
              <a:gd name="connsiteY602" fmla="*/ 192480 h 219417"/>
              <a:gd name="connsiteX603" fmla="*/ 1144970 w 2740566"/>
              <a:gd name="connsiteY603" fmla="*/ 191880 h 219417"/>
              <a:gd name="connsiteX604" fmla="*/ 1148064 w 2740566"/>
              <a:gd name="connsiteY604" fmla="*/ 192572 h 219417"/>
              <a:gd name="connsiteX605" fmla="*/ 1146217 w 2740566"/>
              <a:gd name="connsiteY605" fmla="*/ 193311 h 219417"/>
              <a:gd name="connsiteX606" fmla="*/ 1146217 w 2740566"/>
              <a:gd name="connsiteY606" fmla="*/ 193265 h 219417"/>
              <a:gd name="connsiteX607" fmla="*/ 1152035 w 2740566"/>
              <a:gd name="connsiteY607" fmla="*/ 46897 h 219417"/>
              <a:gd name="connsiteX608" fmla="*/ 1153512 w 2740566"/>
              <a:gd name="connsiteY608" fmla="*/ 46758 h 219417"/>
              <a:gd name="connsiteX609" fmla="*/ 1155728 w 2740566"/>
              <a:gd name="connsiteY609" fmla="*/ 47451 h 219417"/>
              <a:gd name="connsiteX610" fmla="*/ 1155867 w 2740566"/>
              <a:gd name="connsiteY610" fmla="*/ 48928 h 219417"/>
              <a:gd name="connsiteX611" fmla="*/ 1153327 w 2740566"/>
              <a:gd name="connsiteY611" fmla="*/ 48882 h 219417"/>
              <a:gd name="connsiteX612" fmla="*/ 1152450 w 2740566"/>
              <a:gd name="connsiteY612" fmla="*/ 47682 h 219417"/>
              <a:gd name="connsiteX613" fmla="*/ 1152035 w 2740566"/>
              <a:gd name="connsiteY613" fmla="*/ 46943 h 219417"/>
              <a:gd name="connsiteX614" fmla="*/ 1152035 w 2740566"/>
              <a:gd name="connsiteY614" fmla="*/ 46897 h 219417"/>
              <a:gd name="connsiteX615" fmla="*/ 1152773 w 2740566"/>
              <a:gd name="connsiteY615" fmla="*/ 60472 h 219417"/>
              <a:gd name="connsiteX616" fmla="*/ 1156606 w 2740566"/>
              <a:gd name="connsiteY616" fmla="*/ 59687 h 219417"/>
              <a:gd name="connsiteX617" fmla="*/ 1159007 w 2740566"/>
              <a:gd name="connsiteY617" fmla="*/ 61026 h 219417"/>
              <a:gd name="connsiteX618" fmla="*/ 1156005 w 2740566"/>
              <a:gd name="connsiteY618" fmla="*/ 61903 h 219417"/>
              <a:gd name="connsiteX619" fmla="*/ 1152773 w 2740566"/>
              <a:gd name="connsiteY619" fmla="*/ 60472 h 219417"/>
              <a:gd name="connsiteX620" fmla="*/ 1165101 w 2740566"/>
              <a:gd name="connsiteY620" fmla="*/ 153418 h 219417"/>
              <a:gd name="connsiteX621" fmla="*/ 1159053 w 2740566"/>
              <a:gd name="connsiteY621" fmla="*/ 152310 h 219417"/>
              <a:gd name="connsiteX622" fmla="*/ 1158314 w 2740566"/>
              <a:gd name="connsiteY622" fmla="*/ 151755 h 219417"/>
              <a:gd name="connsiteX623" fmla="*/ 1158314 w 2740566"/>
              <a:gd name="connsiteY623" fmla="*/ 150786 h 219417"/>
              <a:gd name="connsiteX624" fmla="*/ 1173228 w 2740566"/>
              <a:gd name="connsiteY624" fmla="*/ 149724 h 219417"/>
              <a:gd name="connsiteX625" fmla="*/ 1174428 w 2740566"/>
              <a:gd name="connsiteY625" fmla="*/ 150647 h 219417"/>
              <a:gd name="connsiteX626" fmla="*/ 1165055 w 2740566"/>
              <a:gd name="connsiteY626" fmla="*/ 153464 h 219417"/>
              <a:gd name="connsiteX627" fmla="*/ 1165101 w 2740566"/>
              <a:gd name="connsiteY627" fmla="*/ 153418 h 219417"/>
              <a:gd name="connsiteX628" fmla="*/ 1172766 w 2740566"/>
              <a:gd name="connsiteY628" fmla="*/ 30321 h 219417"/>
              <a:gd name="connsiteX629" fmla="*/ 1171520 w 2740566"/>
              <a:gd name="connsiteY629" fmla="*/ 30505 h 219417"/>
              <a:gd name="connsiteX630" fmla="*/ 1170273 w 2740566"/>
              <a:gd name="connsiteY630" fmla="*/ 29490 h 219417"/>
              <a:gd name="connsiteX631" fmla="*/ 1171612 w 2740566"/>
              <a:gd name="connsiteY631" fmla="*/ 26858 h 219417"/>
              <a:gd name="connsiteX632" fmla="*/ 1173874 w 2740566"/>
              <a:gd name="connsiteY632" fmla="*/ 26627 h 219417"/>
              <a:gd name="connsiteX633" fmla="*/ 1174613 w 2740566"/>
              <a:gd name="connsiteY633" fmla="*/ 27227 h 219417"/>
              <a:gd name="connsiteX634" fmla="*/ 1172812 w 2740566"/>
              <a:gd name="connsiteY634" fmla="*/ 30321 h 219417"/>
              <a:gd name="connsiteX635" fmla="*/ 1172766 w 2740566"/>
              <a:gd name="connsiteY635" fmla="*/ 30321 h 219417"/>
              <a:gd name="connsiteX636" fmla="*/ 1180523 w 2740566"/>
              <a:gd name="connsiteY636" fmla="*/ 182183 h 219417"/>
              <a:gd name="connsiteX637" fmla="*/ 1179369 w 2740566"/>
              <a:gd name="connsiteY637" fmla="*/ 183707 h 219417"/>
              <a:gd name="connsiteX638" fmla="*/ 1179138 w 2740566"/>
              <a:gd name="connsiteY638" fmla="*/ 185415 h 219417"/>
              <a:gd name="connsiteX639" fmla="*/ 1176922 w 2740566"/>
              <a:gd name="connsiteY639" fmla="*/ 186431 h 219417"/>
              <a:gd name="connsiteX640" fmla="*/ 1175952 w 2740566"/>
              <a:gd name="connsiteY640" fmla="*/ 186200 h 219417"/>
              <a:gd name="connsiteX641" fmla="*/ 1175767 w 2740566"/>
              <a:gd name="connsiteY641" fmla="*/ 185185 h 219417"/>
              <a:gd name="connsiteX642" fmla="*/ 1179369 w 2740566"/>
              <a:gd name="connsiteY642" fmla="*/ 181121 h 219417"/>
              <a:gd name="connsiteX643" fmla="*/ 1180200 w 2740566"/>
              <a:gd name="connsiteY643" fmla="*/ 180891 h 219417"/>
              <a:gd name="connsiteX644" fmla="*/ 1180569 w 2740566"/>
              <a:gd name="connsiteY644" fmla="*/ 181491 h 219417"/>
              <a:gd name="connsiteX645" fmla="*/ 1180569 w 2740566"/>
              <a:gd name="connsiteY645" fmla="*/ 182137 h 219417"/>
              <a:gd name="connsiteX646" fmla="*/ 1180523 w 2740566"/>
              <a:gd name="connsiteY646" fmla="*/ 182183 h 219417"/>
              <a:gd name="connsiteX647" fmla="*/ 1180616 w 2740566"/>
              <a:gd name="connsiteY647" fmla="*/ 103689 h 219417"/>
              <a:gd name="connsiteX648" fmla="*/ 1178353 w 2740566"/>
              <a:gd name="connsiteY648" fmla="*/ 101889 h 219417"/>
              <a:gd name="connsiteX649" fmla="*/ 1182324 w 2740566"/>
              <a:gd name="connsiteY649" fmla="*/ 102027 h 219417"/>
              <a:gd name="connsiteX650" fmla="*/ 1183940 w 2740566"/>
              <a:gd name="connsiteY650" fmla="*/ 103643 h 219417"/>
              <a:gd name="connsiteX651" fmla="*/ 1180616 w 2740566"/>
              <a:gd name="connsiteY651" fmla="*/ 103689 h 219417"/>
              <a:gd name="connsiteX652" fmla="*/ 1186849 w 2740566"/>
              <a:gd name="connsiteY652" fmla="*/ 138227 h 219417"/>
              <a:gd name="connsiteX653" fmla="*/ 1184171 w 2740566"/>
              <a:gd name="connsiteY653" fmla="*/ 136796 h 219417"/>
              <a:gd name="connsiteX654" fmla="*/ 1184771 w 2740566"/>
              <a:gd name="connsiteY654" fmla="*/ 136103 h 219417"/>
              <a:gd name="connsiteX655" fmla="*/ 1187726 w 2740566"/>
              <a:gd name="connsiteY655" fmla="*/ 137534 h 219417"/>
              <a:gd name="connsiteX656" fmla="*/ 1186803 w 2740566"/>
              <a:gd name="connsiteY656" fmla="*/ 138227 h 219417"/>
              <a:gd name="connsiteX657" fmla="*/ 1186849 w 2740566"/>
              <a:gd name="connsiteY657" fmla="*/ 138227 h 219417"/>
              <a:gd name="connsiteX658" fmla="*/ 1202271 w 2740566"/>
              <a:gd name="connsiteY658" fmla="*/ 137165 h 219417"/>
              <a:gd name="connsiteX659" fmla="*/ 1202271 w 2740566"/>
              <a:gd name="connsiteY659" fmla="*/ 136426 h 219417"/>
              <a:gd name="connsiteX660" fmla="*/ 1203425 w 2740566"/>
              <a:gd name="connsiteY660" fmla="*/ 135041 h 219417"/>
              <a:gd name="connsiteX661" fmla="*/ 1204256 w 2740566"/>
              <a:gd name="connsiteY661" fmla="*/ 134764 h 219417"/>
              <a:gd name="connsiteX662" fmla="*/ 1205918 w 2740566"/>
              <a:gd name="connsiteY662" fmla="*/ 136057 h 219417"/>
              <a:gd name="connsiteX663" fmla="*/ 1203194 w 2740566"/>
              <a:gd name="connsiteY663" fmla="*/ 137442 h 219417"/>
              <a:gd name="connsiteX664" fmla="*/ 1202317 w 2740566"/>
              <a:gd name="connsiteY664" fmla="*/ 137118 h 219417"/>
              <a:gd name="connsiteX665" fmla="*/ 1202271 w 2740566"/>
              <a:gd name="connsiteY665" fmla="*/ 137165 h 219417"/>
              <a:gd name="connsiteX666" fmla="*/ 1207257 w 2740566"/>
              <a:gd name="connsiteY666" fmla="*/ 179136 h 219417"/>
              <a:gd name="connsiteX667" fmla="*/ 1204164 w 2740566"/>
              <a:gd name="connsiteY667" fmla="*/ 177566 h 219417"/>
              <a:gd name="connsiteX668" fmla="*/ 1208643 w 2740566"/>
              <a:gd name="connsiteY668" fmla="*/ 176181 h 219417"/>
              <a:gd name="connsiteX669" fmla="*/ 1210674 w 2740566"/>
              <a:gd name="connsiteY669" fmla="*/ 177658 h 219417"/>
              <a:gd name="connsiteX670" fmla="*/ 1207211 w 2740566"/>
              <a:gd name="connsiteY670" fmla="*/ 179136 h 219417"/>
              <a:gd name="connsiteX671" fmla="*/ 1207257 w 2740566"/>
              <a:gd name="connsiteY671" fmla="*/ 179136 h 219417"/>
              <a:gd name="connsiteX672" fmla="*/ 1214045 w 2740566"/>
              <a:gd name="connsiteY672" fmla="*/ 145845 h 219417"/>
              <a:gd name="connsiteX673" fmla="*/ 1213167 w 2740566"/>
              <a:gd name="connsiteY673" fmla="*/ 145753 h 219417"/>
              <a:gd name="connsiteX674" fmla="*/ 1211505 w 2740566"/>
              <a:gd name="connsiteY674" fmla="*/ 144737 h 219417"/>
              <a:gd name="connsiteX675" fmla="*/ 1211921 w 2740566"/>
              <a:gd name="connsiteY675" fmla="*/ 142798 h 219417"/>
              <a:gd name="connsiteX676" fmla="*/ 1212752 w 2740566"/>
              <a:gd name="connsiteY676" fmla="*/ 142659 h 219417"/>
              <a:gd name="connsiteX677" fmla="*/ 1215291 w 2740566"/>
              <a:gd name="connsiteY677" fmla="*/ 144137 h 219417"/>
              <a:gd name="connsiteX678" fmla="*/ 1215568 w 2740566"/>
              <a:gd name="connsiteY678" fmla="*/ 144922 h 219417"/>
              <a:gd name="connsiteX679" fmla="*/ 1214045 w 2740566"/>
              <a:gd name="connsiteY679" fmla="*/ 145845 h 219417"/>
              <a:gd name="connsiteX680" fmla="*/ 1215061 w 2740566"/>
              <a:gd name="connsiteY680" fmla="*/ 87945 h 219417"/>
              <a:gd name="connsiteX681" fmla="*/ 1214460 w 2740566"/>
              <a:gd name="connsiteY681" fmla="*/ 87945 h 219417"/>
              <a:gd name="connsiteX682" fmla="*/ 1210674 w 2740566"/>
              <a:gd name="connsiteY682" fmla="*/ 86375 h 219417"/>
              <a:gd name="connsiteX683" fmla="*/ 1209474 w 2740566"/>
              <a:gd name="connsiteY683" fmla="*/ 85774 h 219417"/>
              <a:gd name="connsiteX684" fmla="*/ 1208458 w 2740566"/>
              <a:gd name="connsiteY684" fmla="*/ 84620 h 219417"/>
              <a:gd name="connsiteX685" fmla="*/ 1215476 w 2740566"/>
              <a:gd name="connsiteY685" fmla="*/ 84759 h 219417"/>
              <a:gd name="connsiteX686" fmla="*/ 1216723 w 2740566"/>
              <a:gd name="connsiteY686" fmla="*/ 86559 h 219417"/>
              <a:gd name="connsiteX687" fmla="*/ 1215014 w 2740566"/>
              <a:gd name="connsiteY687" fmla="*/ 87945 h 219417"/>
              <a:gd name="connsiteX688" fmla="*/ 1215061 w 2740566"/>
              <a:gd name="connsiteY688" fmla="*/ 87945 h 219417"/>
              <a:gd name="connsiteX689" fmla="*/ 1224249 w 2740566"/>
              <a:gd name="connsiteY689" fmla="*/ 120496 h 219417"/>
              <a:gd name="connsiteX690" fmla="*/ 1222402 w 2740566"/>
              <a:gd name="connsiteY690" fmla="*/ 118742 h 219417"/>
              <a:gd name="connsiteX691" fmla="*/ 1225219 w 2740566"/>
              <a:gd name="connsiteY691" fmla="*/ 117726 h 219417"/>
              <a:gd name="connsiteX692" fmla="*/ 1227204 w 2740566"/>
              <a:gd name="connsiteY692" fmla="*/ 119111 h 219417"/>
              <a:gd name="connsiteX693" fmla="*/ 1224295 w 2740566"/>
              <a:gd name="connsiteY693" fmla="*/ 120496 h 219417"/>
              <a:gd name="connsiteX694" fmla="*/ 1224249 w 2740566"/>
              <a:gd name="connsiteY694" fmla="*/ 120496 h 219417"/>
              <a:gd name="connsiteX695" fmla="*/ 1228081 w 2740566"/>
              <a:gd name="connsiteY695" fmla="*/ 100642 h 219417"/>
              <a:gd name="connsiteX696" fmla="*/ 1226004 w 2740566"/>
              <a:gd name="connsiteY696" fmla="*/ 101196 h 219417"/>
              <a:gd name="connsiteX697" fmla="*/ 1222725 w 2740566"/>
              <a:gd name="connsiteY697" fmla="*/ 101704 h 219417"/>
              <a:gd name="connsiteX698" fmla="*/ 1224434 w 2740566"/>
              <a:gd name="connsiteY698" fmla="*/ 99996 h 219417"/>
              <a:gd name="connsiteX699" fmla="*/ 1228128 w 2740566"/>
              <a:gd name="connsiteY699" fmla="*/ 99257 h 219417"/>
              <a:gd name="connsiteX700" fmla="*/ 1228820 w 2740566"/>
              <a:gd name="connsiteY700" fmla="*/ 99903 h 219417"/>
              <a:gd name="connsiteX701" fmla="*/ 1228035 w 2740566"/>
              <a:gd name="connsiteY701" fmla="*/ 100642 h 219417"/>
              <a:gd name="connsiteX702" fmla="*/ 1228081 w 2740566"/>
              <a:gd name="connsiteY702" fmla="*/ 100642 h 219417"/>
              <a:gd name="connsiteX703" fmla="*/ 1238008 w 2740566"/>
              <a:gd name="connsiteY703" fmla="*/ 116156 h 219417"/>
              <a:gd name="connsiteX704" fmla="*/ 1235838 w 2740566"/>
              <a:gd name="connsiteY704" fmla="*/ 117403 h 219417"/>
              <a:gd name="connsiteX705" fmla="*/ 1234176 w 2740566"/>
              <a:gd name="connsiteY705" fmla="*/ 117726 h 219417"/>
              <a:gd name="connsiteX706" fmla="*/ 1232375 w 2740566"/>
              <a:gd name="connsiteY706" fmla="*/ 116849 h 219417"/>
              <a:gd name="connsiteX707" fmla="*/ 1234361 w 2740566"/>
              <a:gd name="connsiteY707" fmla="*/ 114909 h 219417"/>
              <a:gd name="connsiteX708" fmla="*/ 1237547 w 2740566"/>
              <a:gd name="connsiteY708" fmla="*/ 115463 h 219417"/>
              <a:gd name="connsiteX709" fmla="*/ 1238008 w 2740566"/>
              <a:gd name="connsiteY709" fmla="*/ 116202 h 219417"/>
              <a:gd name="connsiteX710" fmla="*/ 1238008 w 2740566"/>
              <a:gd name="connsiteY710" fmla="*/ 116156 h 219417"/>
              <a:gd name="connsiteX711" fmla="*/ 1237501 w 2740566"/>
              <a:gd name="connsiteY711" fmla="*/ 25519 h 219417"/>
              <a:gd name="connsiteX712" fmla="*/ 1236023 w 2740566"/>
              <a:gd name="connsiteY712" fmla="*/ 25149 h 219417"/>
              <a:gd name="connsiteX713" fmla="*/ 1234776 w 2740566"/>
              <a:gd name="connsiteY713" fmla="*/ 24087 h 219417"/>
              <a:gd name="connsiteX714" fmla="*/ 1236993 w 2740566"/>
              <a:gd name="connsiteY714" fmla="*/ 22702 h 219417"/>
              <a:gd name="connsiteX715" fmla="*/ 1237593 w 2740566"/>
              <a:gd name="connsiteY715" fmla="*/ 22702 h 219417"/>
              <a:gd name="connsiteX716" fmla="*/ 1239625 w 2740566"/>
              <a:gd name="connsiteY716" fmla="*/ 23764 h 219417"/>
              <a:gd name="connsiteX717" fmla="*/ 1237501 w 2740566"/>
              <a:gd name="connsiteY717" fmla="*/ 25519 h 219417"/>
              <a:gd name="connsiteX718" fmla="*/ 1241518 w 2740566"/>
              <a:gd name="connsiteY718" fmla="*/ 117911 h 219417"/>
              <a:gd name="connsiteX719" fmla="*/ 1239994 w 2740566"/>
              <a:gd name="connsiteY719" fmla="*/ 116987 h 219417"/>
              <a:gd name="connsiteX720" fmla="*/ 1242210 w 2740566"/>
              <a:gd name="connsiteY720" fmla="*/ 115694 h 219417"/>
              <a:gd name="connsiteX721" fmla="*/ 1244796 w 2740566"/>
              <a:gd name="connsiteY721" fmla="*/ 116479 h 219417"/>
              <a:gd name="connsiteX722" fmla="*/ 1241518 w 2740566"/>
              <a:gd name="connsiteY722" fmla="*/ 117864 h 219417"/>
              <a:gd name="connsiteX723" fmla="*/ 1241518 w 2740566"/>
              <a:gd name="connsiteY723" fmla="*/ 117911 h 219417"/>
              <a:gd name="connsiteX724" fmla="*/ 1246320 w 2740566"/>
              <a:gd name="connsiteY724" fmla="*/ 16053 h 219417"/>
              <a:gd name="connsiteX725" fmla="*/ 1249182 w 2740566"/>
              <a:gd name="connsiteY725" fmla="*/ 15361 h 219417"/>
              <a:gd name="connsiteX726" fmla="*/ 1253615 w 2740566"/>
              <a:gd name="connsiteY726" fmla="*/ 17300 h 219417"/>
              <a:gd name="connsiteX727" fmla="*/ 1254077 w 2740566"/>
              <a:gd name="connsiteY727" fmla="*/ 18593 h 219417"/>
              <a:gd name="connsiteX728" fmla="*/ 1252137 w 2740566"/>
              <a:gd name="connsiteY728" fmla="*/ 18962 h 219417"/>
              <a:gd name="connsiteX729" fmla="*/ 1247520 w 2740566"/>
              <a:gd name="connsiteY729" fmla="*/ 17762 h 219417"/>
              <a:gd name="connsiteX730" fmla="*/ 1246320 w 2740566"/>
              <a:gd name="connsiteY730" fmla="*/ 16053 h 219417"/>
              <a:gd name="connsiteX731" fmla="*/ 1248028 w 2740566"/>
              <a:gd name="connsiteY731" fmla="*/ 173918 h 219417"/>
              <a:gd name="connsiteX732" fmla="*/ 1248305 w 2740566"/>
              <a:gd name="connsiteY732" fmla="*/ 173226 h 219417"/>
              <a:gd name="connsiteX733" fmla="*/ 1249967 w 2740566"/>
              <a:gd name="connsiteY733" fmla="*/ 172302 h 219417"/>
              <a:gd name="connsiteX734" fmla="*/ 1251722 w 2740566"/>
              <a:gd name="connsiteY734" fmla="*/ 172810 h 219417"/>
              <a:gd name="connsiteX735" fmla="*/ 1250752 w 2740566"/>
              <a:gd name="connsiteY735" fmla="*/ 174611 h 219417"/>
              <a:gd name="connsiteX736" fmla="*/ 1249090 w 2740566"/>
              <a:gd name="connsiteY736" fmla="*/ 174611 h 219417"/>
              <a:gd name="connsiteX737" fmla="*/ 1248074 w 2740566"/>
              <a:gd name="connsiteY737" fmla="*/ 173872 h 219417"/>
              <a:gd name="connsiteX738" fmla="*/ 1248028 w 2740566"/>
              <a:gd name="connsiteY738" fmla="*/ 173918 h 219417"/>
              <a:gd name="connsiteX739" fmla="*/ 1258879 w 2740566"/>
              <a:gd name="connsiteY739" fmla="*/ 205223 h 219417"/>
              <a:gd name="connsiteX740" fmla="*/ 1257216 w 2740566"/>
              <a:gd name="connsiteY740" fmla="*/ 206193 h 219417"/>
              <a:gd name="connsiteX741" fmla="*/ 1251122 w 2740566"/>
              <a:gd name="connsiteY741" fmla="*/ 207024 h 219417"/>
              <a:gd name="connsiteX742" fmla="*/ 1249921 w 2740566"/>
              <a:gd name="connsiteY742" fmla="*/ 207024 h 219417"/>
              <a:gd name="connsiteX743" fmla="*/ 1249275 w 2740566"/>
              <a:gd name="connsiteY743" fmla="*/ 206516 h 219417"/>
              <a:gd name="connsiteX744" fmla="*/ 1249875 w 2740566"/>
              <a:gd name="connsiteY744" fmla="*/ 205685 h 219417"/>
              <a:gd name="connsiteX745" fmla="*/ 1253569 w 2740566"/>
              <a:gd name="connsiteY745" fmla="*/ 204946 h 219417"/>
              <a:gd name="connsiteX746" fmla="*/ 1257309 w 2740566"/>
              <a:gd name="connsiteY746" fmla="*/ 204254 h 219417"/>
              <a:gd name="connsiteX747" fmla="*/ 1258786 w 2740566"/>
              <a:gd name="connsiteY747" fmla="*/ 204623 h 219417"/>
              <a:gd name="connsiteX748" fmla="*/ 1258786 w 2740566"/>
              <a:gd name="connsiteY748" fmla="*/ 205270 h 219417"/>
              <a:gd name="connsiteX749" fmla="*/ 1258879 w 2740566"/>
              <a:gd name="connsiteY749" fmla="*/ 205223 h 219417"/>
              <a:gd name="connsiteX750" fmla="*/ 1260495 w 2740566"/>
              <a:gd name="connsiteY750" fmla="*/ 55947 h 219417"/>
              <a:gd name="connsiteX751" fmla="*/ 1254446 w 2740566"/>
              <a:gd name="connsiteY751" fmla="*/ 56131 h 219417"/>
              <a:gd name="connsiteX752" fmla="*/ 1254030 w 2740566"/>
              <a:gd name="connsiteY752" fmla="*/ 55577 h 219417"/>
              <a:gd name="connsiteX753" fmla="*/ 1260726 w 2740566"/>
              <a:gd name="connsiteY753" fmla="*/ 54839 h 219417"/>
              <a:gd name="connsiteX754" fmla="*/ 1260495 w 2740566"/>
              <a:gd name="connsiteY754" fmla="*/ 55947 h 219417"/>
              <a:gd name="connsiteX755" fmla="*/ 1263404 w 2740566"/>
              <a:gd name="connsiteY755" fmla="*/ 29120 h 219417"/>
              <a:gd name="connsiteX756" fmla="*/ 1265389 w 2740566"/>
              <a:gd name="connsiteY756" fmla="*/ 29721 h 219417"/>
              <a:gd name="connsiteX757" fmla="*/ 1265712 w 2740566"/>
              <a:gd name="connsiteY757" fmla="*/ 31152 h 219417"/>
              <a:gd name="connsiteX758" fmla="*/ 1264466 w 2740566"/>
              <a:gd name="connsiteY758" fmla="*/ 31891 h 219417"/>
              <a:gd name="connsiteX759" fmla="*/ 1262803 w 2740566"/>
              <a:gd name="connsiteY759" fmla="*/ 32398 h 219417"/>
              <a:gd name="connsiteX760" fmla="*/ 1261372 w 2740566"/>
              <a:gd name="connsiteY760" fmla="*/ 30967 h 219417"/>
              <a:gd name="connsiteX761" fmla="*/ 1263496 w 2740566"/>
              <a:gd name="connsiteY761" fmla="*/ 29120 h 219417"/>
              <a:gd name="connsiteX762" fmla="*/ 1263404 w 2740566"/>
              <a:gd name="connsiteY762" fmla="*/ 29120 h 219417"/>
              <a:gd name="connsiteX763" fmla="*/ 1266590 w 2740566"/>
              <a:gd name="connsiteY763" fmla="*/ 209195 h 219417"/>
              <a:gd name="connsiteX764" fmla="*/ 1264881 w 2740566"/>
              <a:gd name="connsiteY764" fmla="*/ 210164 h 219417"/>
              <a:gd name="connsiteX765" fmla="*/ 1261603 w 2740566"/>
              <a:gd name="connsiteY765" fmla="*/ 209656 h 219417"/>
              <a:gd name="connsiteX766" fmla="*/ 1261418 w 2740566"/>
              <a:gd name="connsiteY766" fmla="*/ 209425 h 219417"/>
              <a:gd name="connsiteX767" fmla="*/ 1263865 w 2740566"/>
              <a:gd name="connsiteY767" fmla="*/ 207209 h 219417"/>
              <a:gd name="connsiteX768" fmla="*/ 1264743 w 2740566"/>
              <a:gd name="connsiteY768" fmla="*/ 207209 h 219417"/>
              <a:gd name="connsiteX769" fmla="*/ 1266820 w 2740566"/>
              <a:gd name="connsiteY769" fmla="*/ 208456 h 219417"/>
              <a:gd name="connsiteX770" fmla="*/ 1267236 w 2740566"/>
              <a:gd name="connsiteY770" fmla="*/ 208686 h 219417"/>
              <a:gd name="connsiteX771" fmla="*/ 1266543 w 2740566"/>
              <a:gd name="connsiteY771" fmla="*/ 209195 h 219417"/>
              <a:gd name="connsiteX772" fmla="*/ 1266590 w 2740566"/>
              <a:gd name="connsiteY772" fmla="*/ 209195 h 219417"/>
              <a:gd name="connsiteX773" fmla="*/ 1266128 w 2740566"/>
              <a:gd name="connsiteY773" fmla="*/ 16284 h 219417"/>
              <a:gd name="connsiteX774" fmla="*/ 1264973 w 2740566"/>
              <a:gd name="connsiteY774" fmla="*/ 14760 h 219417"/>
              <a:gd name="connsiteX775" fmla="*/ 1267051 w 2740566"/>
              <a:gd name="connsiteY775" fmla="*/ 14622 h 219417"/>
              <a:gd name="connsiteX776" fmla="*/ 1267928 w 2740566"/>
              <a:gd name="connsiteY776" fmla="*/ 15684 h 219417"/>
              <a:gd name="connsiteX777" fmla="*/ 1266128 w 2740566"/>
              <a:gd name="connsiteY777" fmla="*/ 16284 h 219417"/>
              <a:gd name="connsiteX778" fmla="*/ 1274069 w 2740566"/>
              <a:gd name="connsiteY778" fmla="*/ 172210 h 219417"/>
              <a:gd name="connsiteX779" fmla="*/ 1272176 w 2740566"/>
              <a:gd name="connsiteY779" fmla="*/ 171841 h 219417"/>
              <a:gd name="connsiteX780" fmla="*/ 1273562 w 2740566"/>
              <a:gd name="connsiteY780" fmla="*/ 169717 h 219417"/>
              <a:gd name="connsiteX781" fmla="*/ 1275178 w 2740566"/>
              <a:gd name="connsiteY781" fmla="*/ 169439 h 219417"/>
              <a:gd name="connsiteX782" fmla="*/ 1275732 w 2740566"/>
              <a:gd name="connsiteY782" fmla="*/ 170086 h 219417"/>
              <a:gd name="connsiteX783" fmla="*/ 1274069 w 2740566"/>
              <a:gd name="connsiteY783" fmla="*/ 172164 h 219417"/>
              <a:gd name="connsiteX784" fmla="*/ 1274069 w 2740566"/>
              <a:gd name="connsiteY784" fmla="*/ 172210 h 219417"/>
              <a:gd name="connsiteX785" fmla="*/ 1277994 w 2740566"/>
              <a:gd name="connsiteY785" fmla="*/ 51837 h 219417"/>
              <a:gd name="connsiteX786" fmla="*/ 1275824 w 2740566"/>
              <a:gd name="connsiteY786" fmla="*/ 51653 h 219417"/>
              <a:gd name="connsiteX787" fmla="*/ 1275547 w 2740566"/>
              <a:gd name="connsiteY787" fmla="*/ 51052 h 219417"/>
              <a:gd name="connsiteX788" fmla="*/ 1280257 w 2740566"/>
              <a:gd name="connsiteY788" fmla="*/ 49436 h 219417"/>
              <a:gd name="connsiteX789" fmla="*/ 1281734 w 2740566"/>
              <a:gd name="connsiteY789" fmla="*/ 50406 h 219417"/>
              <a:gd name="connsiteX790" fmla="*/ 1278040 w 2740566"/>
              <a:gd name="connsiteY790" fmla="*/ 51884 h 219417"/>
              <a:gd name="connsiteX791" fmla="*/ 1277994 w 2740566"/>
              <a:gd name="connsiteY791" fmla="*/ 51837 h 219417"/>
              <a:gd name="connsiteX792" fmla="*/ 1287783 w 2740566"/>
              <a:gd name="connsiteY792" fmla="*/ 81526 h 219417"/>
              <a:gd name="connsiteX793" fmla="*/ 1286813 w 2740566"/>
              <a:gd name="connsiteY793" fmla="*/ 81249 h 219417"/>
              <a:gd name="connsiteX794" fmla="*/ 1286629 w 2740566"/>
              <a:gd name="connsiteY794" fmla="*/ 80603 h 219417"/>
              <a:gd name="connsiteX795" fmla="*/ 1289630 w 2740566"/>
              <a:gd name="connsiteY795" fmla="*/ 79402 h 219417"/>
              <a:gd name="connsiteX796" fmla="*/ 1290230 w 2740566"/>
              <a:gd name="connsiteY796" fmla="*/ 79910 h 219417"/>
              <a:gd name="connsiteX797" fmla="*/ 1287737 w 2740566"/>
              <a:gd name="connsiteY797" fmla="*/ 81480 h 219417"/>
              <a:gd name="connsiteX798" fmla="*/ 1287783 w 2740566"/>
              <a:gd name="connsiteY798" fmla="*/ 81526 h 219417"/>
              <a:gd name="connsiteX799" fmla="*/ 1291800 w 2740566"/>
              <a:gd name="connsiteY799" fmla="*/ 60287 h 219417"/>
              <a:gd name="connsiteX800" fmla="*/ 1288383 w 2740566"/>
              <a:gd name="connsiteY800" fmla="*/ 60749 h 219417"/>
              <a:gd name="connsiteX801" fmla="*/ 1287644 w 2740566"/>
              <a:gd name="connsiteY801" fmla="*/ 60287 h 219417"/>
              <a:gd name="connsiteX802" fmla="*/ 1288291 w 2740566"/>
              <a:gd name="connsiteY802" fmla="*/ 59687 h 219417"/>
              <a:gd name="connsiteX803" fmla="*/ 1291754 w 2740566"/>
              <a:gd name="connsiteY803" fmla="*/ 59225 h 219417"/>
              <a:gd name="connsiteX804" fmla="*/ 1291800 w 2740566"/>
              <a:gd name="connsiteY804" fmla="*/ 60333 h 219417"/>
              <a:gd name="connsiteX805" fmla="*/ 1291800 w 2740566"/>
              <a:gd name="connsiteY805" fmla="*/ 60287 h 219417"/>
              <a:gd name="connsiteX806" fmla="*/ 1296002 w 2740566"/>
              <a:gd name="connsiteY806" fmla="*/ 22656 h 219417"/>
              <a:gd name="connsiteX807" fmla="*/ 1293878 w 2740566"/>
              <a:gd name="connsiteY807" fmla="*/ 23210 h 219417"/>
              <a:gd name="connsiteX808" fmla="*/ 1293139 w 2740566"/>
              <a:gd name="connsiteY808" fmla="*/ 22610 h 219417"/>
              <a:gd name="connsiteX809" fmla="*/ 1294155 w 2740566"/>
              <a:gd name="connsiteY809" fmla="*/ 21409 h 219417"/>
              <a:gd name="connsiteX810" fmla="*/ 1296094 w 2740566"/>
              <a:gd name="connsiteY810" fmla="*/ 20671 h 219417"/>
              <a:gd name="connsiteX811" fmla="*/ 1296048 w 2740566"/>
              <a:gd name="connsiteY811" fmla="*/ 22656 h 219417"/>
              <a:gd name="connsiteX812" fmla="*/ 1296002 w 2740566"/>
              <a:gd name="connsiteY812" fmla="*/ 22656 h 219417"/>
              <a:gd name="connsiteX813" fmla="*/ 1297941 w 2740566"/>
              <a:gd name="connsiteY813" fmla="*/ 187447 h 219417"/>
              <a:gd name="connsiteX814" fmla="*/ 1296740 w 2740566"/>
              <a:gd name="connsiteY814" fmla="*/ 186431 h 219417"/>
              <a:gd name="connsiteX815" fmla="*/ 1299511 w 2740566"/>
              <a:gd name="connsiteY815" fmla="*/ 185831 h 219417"/>
              <a:gd name="connsiteX816" fmla="*/ 1299972 w 2740566"/>
              <a:gd name="connsiteY816" fmla="*/ 187031 h 219417"/>
              <a:gd name="connsiteX817" fmla="*/ 1297941 w 2740566"/>
              <a:gd name="connsiteY817" fmla="*/ 187493 h 219417"/>
              <a:gd name="connsiteX818" fmla="*/ 1297941 w 2740566"/>
              <a:gd name="connsiteY818" fmla="*/ 187447 h 219417"/>
              <a:gd name="connsiteX819" fmla="*/ 1300342 w 2740566"/>
              <a:gd name="connsiteY819" fmla="*/ 127699 h 219417"/>
              <a:gd name="connsiteX820" fmla="*/ 1299188 w 2740566"/>
              <a:gd name="connsiteY820" fmla="*/ 128253 h 219417"/>
              <a:gd name="connsiteX821" fmla="*/ 1297017 w 2740566"/>
              <a:gd name="connsiteY821" fmla="*/ 127653 h 219417"/>
              <a:gd name="connsiteX822" fmla="*/ 1296510 w 2740566"/>
              <a:gd name="connsiteY822" fmla="*/ 126453 h 219417"/>
              <a:gd name="connsiteX823" fmla="*/ 1298772 w 2740566"/>
              <a:gd name="connsiteY823" fmla="*/ 125437 h 219417"/>
              <a:gd name="connsiteX824" fmla="*/ 1301034 w 2740566"/>
              <a:gd name="connsiteY824" fmla="*/ 126499 h 219417"/>
              <a:gd name="connsiteX825" fmla="*/ 1300388 w 2740566"/>
              <a:gd name="connsiteY825" fmla="*/ 127699 h 219417"/>
              <a:gd name="connsiteX826" fmla="*/ 1300342 w 2740566"/>
              <a:gd name="connsiteY826" fmla="*/ 127699 h 219417"/>
              <a:gd name="connsiteX827" fmla="*/ 1310638 w 2740566"/>
              <a:gd name="connsiteY827" fmla="*/ 36692 h 219417"/>
              <a:gd name="connsiteX828" fmla="*/ 1308745 w 2740566"/>
              <a:gd name="connsiteY828" fmla="*/ 37385 h 219417"/>
              <a:gd name="connsiteX829" fmla="*/ 1305144 w 2740566"/>
              <a:gd name="connsiteY829" fmla="*/ 36785 h 219417"/>
              <a:gd name="connsiteX830" fmla="*/ 1301727 w 2740566"/>
              <a:gd name="connsiteY830" fmla="*/ 34569 h 219417"/>
              <a:gd name="connsiteX831" fmla="*/ 1306437 w 2740566"/>
              <a:gd name="connsiteY831" fmla="*/ 33599 h 219417"/>
              <a:gd name="connsiteX832" fmla="*/ 1310592 w 2740566"/>
              <a:gd name="connsiteY832" fmla="*/ 35446 h 219417"/>
              <a:gd name="connsiteX833" fmla="*/ 1310685 w 2740566"/>
              <a:gd name="connsiteY833" fmla="*/ 36692 h 219417"/>
              <a:gd name="connsiteX834" fmla="*/ 1310638 w 2740566"/>
              <a:gd name="connsiteY834" fmla="*/ 36692 h 219417"/>
              <a:gd name="connsiteX835" fmla="*/ 1323936 w 2740566"/>
              <a:gd name="connsiteY835" fmla="*/ 152263 h 219417"/>
              <a:gd name="connsiteX836" fmla="*/ 1321304 w 2740566"/>
              <a:gd name="connsiteY836" fmla="*/ 151247 h 219417"/>
              <a:gd name="connsiteX837" fmla="*/ 1322320 w 2740566"/>
              <a:gd name="connsiteY837" fmla="*/ 150047 h 219417"/>
              <a:gd name="connsiteX838" fmla="*/ 1325829 w 2740566"/>
              <a:gd name="connsiteY838" fmla="*/ 148061 h 219417"/>
              <a:gd name="connsiteX839" fmla="*/ 1327722 w 2740566"/>
              <a:gd name="connsiteY839" fmla="*/ 148477 h 219417"/>
              <a:gd name="connsiteX840" fmla="*/ 1328369 w 2740566"/>
              <a:gd name="connsiteY840" fmla="*/ 150601 h 219417"/>
              <a:gd name="connsiteX841" fmla="*/ 1323936 w 2740566"/>
              <a:gd name="connsiteY841" fmla="*/ 152263 h 219417"/>
              <a:gd name="connsiteX842" fmla="*/ 1344622 w 2740566"/>
              <a:gd name="connsiteY842" fmla="*/ 43341 h 219417"/>
              <a:gd name="connsiteX843" fmla="*/ 1343883 w 2740566"/>
              <a:gd name="connsiteY843" fmla="*/ 43064 h 219417"/>
              <a:gd name="connsiteX844" fmla="*/ 1343560 w 2740566"/>
              <a:gd name="connsiteY844" fmla="*/ 42464 h 219417"/>
              <a:gd name="connsiteX845" fmla="*/ 1343929 w 2740566"/>
              <a:gd name="connsiteY845" fmla="*/ 40894 h 219417"/>
              <a:gd name="connsiteX846" fmla="*/ 1344160 w 2740566"/>
              <a:gd name="connsiteY846" fmla="*/ 40525 h 219417"/>
              <a:gd name="connsiteX847" fmla="*/ 1344899 w 2740566"/>
              <a:gd name="connsiteY847" fmla="*/ 40017 h 219417"/>
              <a:gd name="connsiteX848" fmla="*/ 1345868 w 2740566"/>
              <a:gd name="connsiteY848" fmla="*/ 40941 h 219417"/>
              <a:gd name="connsiteX849" fmla="*/ 1344668 w 2740566"/>
              <a:gd name="connsiteY849" fmla="*/ 43341 h 219417"/>
              <a:gd name="connsiteX850" fmla="*/ 1344622 w 2740566"/>
              <a:gd name="connsiteY850" fmla="*/ 43341 h 219417"/>
              <a:gd name="connsiteX851" fmla="*/ 1347023 w 2740566"/>
              <a:gd name="connsiteY851" fmla="*/ 37108 h 219417"/>
              <a:gd name="connsiteX852" fmla="*/ 1336818 w 2740566"/>
              <a:gd name="connsiteY852" fmla="*/ 37616 h 219417"/>
              <a:gd name="connsiteX853" fmla="*/ 1336726 w 2740566"/>
              <a:gd name="connsiteY853" fmla="*/ 37616 h 219417"/>
              <a:gd name="connsiteX854" fmla="*/ 1335895 w 2740566"/>
              <a:gd name="connsiteY854" fmla="*/ 38078 h 219417"/>
              <a:gd name="connsiteX855" fmla="*/ 1335479 w 2740566"/>
              <a:gd name="connsiteY855" fmla="*/ 38309 h 219417"/>
              <a:gd name="connsiteX856" fmla="*/ 1334233 w 2740566"/>
              <a:gd name="connsiteY856" fmla="*/ 37616 h 219417"/>
              <a:gd name="connsiteX857" fmla="*/ 1334325 w 2740566"/>
              <a:gd name="connsiteY857" fmla="*/ 36877 h 219417"/>
              <a:gd name="connsiteX858" fmla="*/ 1334925 w 2740566"/>
              <a:gd name="connsiteY858" fmla="*/ 36554 h 219417"/>
              <a:gd name="connsiteX859" fmla="*/ 1335479 w 2740566"/>
              <a:gd name="connsiteY859" fmla="*/ 35400 h 219417"/>
              <a:gd name="connsiteX860" fmla="*/ 1343467 w 2740566"/>
              <a:gd name="connsiteY860" fmla="*/ 34384 h 219417"/>
              <a:gd name="connsiteX861" fmla="*/ 1347254 w 2740566"/>
              <a:gd name="connsiteY861" fmla="*/ 35492 h 219417"/>
              <a:gd name="connsiteX862" fmla="*/ 1347946 w 2740566"/>
              <a:gd name="connsiteY862" fmla="*/ 36046 h 219417"/>
              <a:gd name="connsiteX863" fmla="*/ 1347023 w 2740566"/>
              <a:gd name="connsiteY863" fmla="*/ 37108 h 219417"/>
              <a:gd name="connsiteX864" fmla="*/ 1359812 w 2740566"/>
              <a:gd name="connsiteY864" fmla="*/ 123221 h 219417"/>
              <a:gd name="connsiteX865" fmla="*/ 1355426 w 2740566"/>
              <a:gd name="connsiteY865" fmla="*/ 121974 h 219417"/>
              <a:gd name="connsiteX866" fmla="*/ 1355795 w 2740566"/>
              <a:gd name="connsiteY866" fmla="*/ 121374 h 219417"/>
              <a:gd name="connsiteX867" fmla="*/ 1356857 w 2740566"/>
              <a:gd name="connsiteY867" fmla="*/ 121235 h 219417"/>
              <a:gd name="connsiteX868" fmla="*/ 1360136 w 2740566"/>
              <a:gd name="connsiteY868" fmla="*/ 122343 h 219417"/>
              <a:gd name="connsiteX869" fmla="*/ 1359766 w 2740566"/>
              <a:gd name="connsiteY869" fmla="*/ 123221 h 219417"/>
              <a:gd name="connsiteX870" fmla="*/ 1359812 w 2740566"/>
              <a:gd name="connsiteY870" fmla="*/ 123221 h 219417"/>
              <a:gd name="connsiteX871" fmla="*/ 1373341 w 2740566"/>
              <a:gd name="connsiteY871" fmla="*/ 43434 h 219417"/>
              <a:gd name="connsiteX872" fmla="*/ 1357135 w 2740566"/>
              <a:gd name="connsiteY872" fmla="*/ 45465 h 219417"/>
              <a:gd name="connsiteX873" fmla="*/ 1353625 w 2740566"/>
              <a:gd name="connsiteY873" fmla="*/ 44865 h 219417"/>
              <a:gd name="connsiteX874" fmla="*/ 1352194 w 2740566"/>
              <a:gd name="connsiteY874" fmla="*/ 43757 h 219417"/>
              <a:gd name="connsiteX875" fmla="*/ 1356396 w 2740566"/>
              <a:gd name="connsiteY875" fmla="*/ 40709 h 219417"/>
              <a:gd name="connsiteX876" fmla="*/ 1369278 w 2740566"/>
              <a:gd name="connsiteY876" fmla="*/ 41033 h 219417"/>
              <a:gd name="connsiteX877" fmla="*/ 1372972 w 2740566"/>
              <a:gd name="connsiteY877" fmla="*/ 41725 h 219417"/>
              <a:gd name="connsiteX878" fmla="*/ 1373803 w 2740566"/>
              <a:gd name="connsiteY878" fmla="*/ 42279 h 219417"/>
              <a:gd name="connsiteX879" fmla="*/ 1373387 w 2740566"/>
              <a:gd name="connsiteY879" fmla="*/ 43434 h 219417"/>
              <a:gd name="connsiteX880" fmla="*/ 1373341 w 2740566"/>
              <a:gd name="connsiteY880" fmla="*/ 43434 h 219417"/>
              <a:gd name="connsiteX881" fmla="*/ 1375650 w 2740566"/>
              <a:gd name="connsiteY881" fmla="*/ 31521 h 219417"/>
              <a:gd name="connsiteX882" fmla="*/ 1370340 w 2740566"/>
              <a:gd name="connsiteY882" fmla="*/ 33230 h 219417"/>
              <a:gd name="connsiteX883" fmla="*/ 1369186 w 2740566"/>
              <a:gd name="connsiteY883" fmla="*/ 33091 h 219417"/>
              <a:gd name="connsiteX884" fmla="*/ 1368955 w 2740566"/>
              <a:gd name="connsiteY884" fmla="*/ 31891 h 219417"/>
              <a:gd name="connsiteX885" fmla="*/ 1374265 w 2740566"/>
              <a:gd name="connsiteY885" fmla="*/ 30182 h 219417"/>
              <a:gd name="connsiteX886" fmla="*/ 1375465 w 2740566"/>
              <a:gd name="connsiteY886" fmla="*/ 30275 h 219417"/>
              <a:gd name="connsiteX887" fmla="*/ 1376158 w 2740566"/>
              <a:gd name="connsiteY887" fmla="*/ 30875 h 219417"/>
              <a:gd name="connsiteX888" fmla="*/ 1375650 w 2740566"/>
              <a:gd name="connsiteY888" fmla="*/ 31475 h 219417"/>
              <a:gd name="connsiteX889" fmla="*/ 1375650 w 2740566"/>
              <a:gd name="connsiteY889" fmla="*/ 31521 h 219417"/>
              <a:gd name="connsiteX890" fmla="*/ 1377866 w 2740566"/>
              <a:gd name="connsiteY890" fmla="*/ 131162 h 219417"/>
              <a:gd name="connsiteX891" fmla="*/ 1377404 w 2740566"/>
              <a:gd name="connsiteY891" fmla="*/ 130978 h 219417"/>
              <a:gd name="connsiteX892" fmla="*/ 1377266 w 2740566"/>
              <a:gd name="connsiteY892" fmla="*/ 130747 h 219417"/>
              <a:gd name="connsiteX893" fmla="*/ 1383407 w 2740566"/>
              <a:gd name="connsiteY893" fmla="*/ 128346 h 219417"/>
              <a:gd name="connsiteX894" fmla="*/ 1385485 w 2740566"/>
              <a:gd name="connsiteY894" fmla="*/ 128715 h 219417"/>
              <a:gd name="connsiteX895" fmla="*/ 1385485 w 2740566"/>
              <a:gd name="connsiteY895" fmla="*/ 130147 h 219417"/>
              <a:gd name="connsiteX896" fmla="*/ 1384561 w 2740566"/>
              <a:gd name="connsiteY896" fmla="*/ 130470 h 219417"/>
              <a:gd name="connsiteX897" fmla="*/ 1379805 w 2740566"/>
              <a:gd name="connsiteY897" fmla="*/ 131208 h 219417"/>
              <a:gd name="connsiteX898" fmla="*/ 1377866 w 2740566"/>
              <a:gd name="connsiteY898" fmla="*/ 131208 h 219417"/>
              <a:gd name="connsiteX899" fmla="*/ 1377866 w 2740566"/>
              <a:gd name="connsiteY899" fmla="*/ 131162 h 219417"/>
              <a:gd name="connsiteX900" fmla="*/ 1381975 w 2740566"/>
              <a:gd name="connsiteY900" fmla="*/ 158774 h 219417"/>
              <a:gd name="connsiteX901" fmla="*/ 1381098 w 2740566"/>
              <a:gd name="connsiteY901" fmla="*/ 158358 h 219417"/>
              <a:gd name="connsiteX902" fmla="*/ 1382160 w 2740566"/>
              <a:gd name="connsiteY902" fmla="*/ 157296 h 219417"/>
              <a:gd name="connsiteX903" fmla="*/ 1385577 w 2740566"/>
              <a:gd name="connsiteY903" fmla="*/ 157065 h 219417"/>
              <a:gd name="connsiteX904" fmla="*/ 1386039 w 2740566"/>
              <a:gd name="connsiteY904" fmla="*/ 157619 h 219417"/>
              <a:gd name="connsiteX905" fmla="*/ 1381975 w 2740566"/>
              <a:gd name="connsiteY905" fmla="*/ 158774 h 219417"/>
              <a:gd name="connsiteX906" fmla="*/ 1391672 w 2740566"/>
              <a:gd name="connsiteY906" fmla="*/ 175442 h 219417"/>
              <a:gd name="connsiteX907" fmla="*/ 1389594 w 2740566"/>
              <a:gd name="connsiteY907" fmla="*/ 175719 h 219417"/>
              <a:gd name="connsiteX908" fmla="*/ 1389594 w 2740566"/>
              <a:gd name="connsiteY908" fmla="*/ 174519 h 219417"/>
              <a:gd name="connsiteX909" fmla="*/ 1390010 w 2740566"/>
              <a:gd name="connsiteY909" fmla="*/ 174288 h 219417"/>
              <a:gd name="connsiteX910" fmla="*/ 1389871 w 2740566"/>
              <a:gd name="connsiteY910" fmla="*/ 173087 h 219417"/>
              <a:gd name="connsiteX911" fmla="*/ 1389686 w 2740566"/>
              <a:gd name="connsiteY911" fmla="*/ 172348 h 219417"/>
              <a:gd name="connsiteX912" fmla="*/ 1390933 w 2740566"/>
              <a:gd name="connsiteY912" fmla="*/ 171656 h 219417"/>
              <a:gd name="connsiteX913" fmla="*/ 1392641 w 2740566"/>
              <a:gd name="connsiteY913" fmla="*/ 172625 h 219417"/>
              <a:gd name="connsiteX914" fmla="*/ 1392734 w 2740566"/>
              <a:gd name="connsiteY914" fmla="*/ 172857 h 219417"/>
              <a:gd name="connsiteX915" fmla="*/ 1391672 w 2740566"/>
              <a:gd name="connsiteY915" fmla="*/ 175534 h 219417"/>
              <a:gd name="connsiteX916" fmla="*/ 1391672 w 2740566"/>
              <a:gd name="connsiteY916" fmla="*/ 175442 h 219417"/>
              <a:gd name="connsiteX917" fmla="*/ 1393796 w 2740566"/>
              <a:gd name="connsiteY917" fmla="*/ 134394 h 219417"/>
              <a:gd name="connsiteX918" fmla="*/ 1391164 w 2740566"/>
              <a:gd name="connsiteY918" fmla="*/ 134856 h 219417"/>
              <a:gd name="connsiteX919" fmla="*/ 1391672 w 2740566"/>
              <a:gd name="connsiteY919" fmla="*/ 135549 h 219417"/>
              <a:gd name="connsiteX920" fmla="*/ 1390795 w 2740566"/>
              <a:gd name="connsiteY920" fmla="*/ 136010 h 219417"/>
              <a:gd name="connsiteX921" fmla="*/ 1390795 w 2740566"/>
              <a:gd name="connsiteY921" fmla="*/ 134856 h 219417"/>
              <a:gd name="connsiteX922" fmla="*/ 1390979 w 2740566"/>
              <a:gd name="connsiteY922" fmla="*/ 134856 h 219417"/>
              <a:gd name="connsiteX923" fmla="*/ 1389502 w 2740566"/>
              <a:gd name="connsiteY923" fmla="*/ 134394 h 219417"/>
              <a:gd name="connsiteX924" fmla="*/ 1388948 w 2740566"/>
              <a:gd name="connsiteY924" fmla="*/ 133194 h 219417"/>
              <a:gd name="connsiteX925" fmla="*/ 1393196 w 2740566"/>
              <a:gd name="connsiteY925" fmla="*/ 132778 h 219417"/>
              <a:gd name="connsiteX926" fmla="*/ 1393842 w 2740566"/>
              <a:gd name="connsiteY926" fmla="*/ 134394 h 219417"/>
              <a:gd name="connsiteX927" fmla="*/ 1393796 w 2740566"/>
              <a:gd name="connsiteY927" fmla="*/ 134394 h 219417"/>
              <a:gd name="connsiteX928" fmla="*/ 1394904 w 2740566"/>
              <a:gd name="connsiteY928" fmla="*/ 69706 h 219417"/>
              <a:gd name="connsiteX929" fmla="*/ 1387101 w 2740566"/>
              <a:gd name="connsiteY929" fmla="*/ 72892 h 219417"/>
              <a:gd name="connsiteX930" fmla="*/ 1384746 w 2740566"/>
              <a:gd name="connsiteY930" fmla="*/ 72661 h 219417"/>
              <a:gd name="connsiteX931" fmla="*/ 1383407 w 2740566"/>
              <a:gd name="connsiteY931" fmla="*/ 71553 h 219417"/>
              <a:gd name="connsiteX932" fmla="*/ 1383545 w 2740566"/>
              <a:gd name="connsiteY932" fmla="*/ 70861 h 219417"/>
              <a:gd name="connsiteX933" fmla="*/ 1392872 w 2740566"/>
              <a:gd name="connsiteY933" fmla="*/ 68229 h 219417"/>
              <a:gd name="connsiteX934" fmla="*/ 1394858 w 2740566"/>
              <a:gd name="connsiteY934" fmla="*/ 69060 h 219417"/>
              <a:gd name="connsiteX935" fmla="*/ 1394904 w 2740566"/>
              <a:gd name="connsiteY935" fmla="*/ 69660 h 219417"/>
              <a:gd name="connsiteX936" fmla="*/ 1394904 w 2740566"/>
              <a:gd name="connsiteY936" fmla="*/ 69706 h 219417"/>
              <a:gd name="connsiteX937" fmla="*/ 1396797 w 2740566"/>
              <a:gd name="connsiteY937" fmla="*/ 154064 h 219417"/>
              <a:gd name="connsiteX938" fmla="*/ 1395181 w 2740566"/>
              <a:gd name="connsiteY938" fmla="*/ 153187 h 219417"/>
              <a:gd name="connsiteX939" fmla="*/ 1396520 w 2740566"/>
              <a:gd name="connsiteY939" fmla="*/ 152125 h 219417"/>
              <a:gd name="connsiteX940" fmla="*/ 1401645 w 2740566"/>
              <a:gd name="connsiteY940" fmla="*/ 153602 h 219417"/>
              <a:gd name="connsiteX941" fmla="*/ 1396751 w 2740566"/>
              <a:gd name="connsiteY941" fmla="*/ 154018 h 219417"/>
              <a:gd name="connsiteX942" fmla="*/ 1396797 w 2740566"/>
              <a:gd name="connsiteY942" fmla="*/ 154064 h 219417"/>
              <a:gd name="connsiteX943" fmla="*/ 1433504 w 2740566"/>
              <a:gd name="connsiteY943" fmla="*/ 159512 h 219417"/>
              <a:gd name="connsiteX944" fmla="*/ 1434659 w 2740566"/>
              <a:gd name="connsiteY944" fmla="*/ 159512 h 219417"/>
              <a:gd name="connsiteX945" fmla="*/ 1436459 w 2740566"/>
              <a:gd name="connsiteY945" fmla="*/ 159512 h 219417"/>
              <a:gd name="connsiteX946" fmla="*/ 1437383 w 2740566"/>
              <a:gd name="connsiteY946" fmla="*/ 160205 h 219417"/>
              <a:gd name="connsiteX947" fmla="*/ 1437383 w 2740566"/>
              <a:gd name="connsiteY947" fmla="*/ 160898 h 219417"/>
              <a:gd name="connsiteX948" fmla="*/ 1435905 w 2740566"/>
              <a:gd name="connsiteY948" fmla="*/ 161636 h 219417"/>
              <a:gd name="connsiteX949" fmla="*/ 1432950 w 2740566"/>
              <a:gd name="connsiteY949" fmla="*/ 160759 h 219417"/>
              <a:gd name="connsiteX950" fmla="*/ 1432581 w 2740566"/>
              <a:gd name="connsiteY950" fmla="*/ 160159 h 219417"/>
              <a:gd name="connsiteX951" fmla="*/ 1433551 w 2740566"/>
              <a:gd name="connsiteY951" fmla="*/ 159466 h 219417"/>
              <a:gd name="connsiteX952" fmla="*/ 1433504 w 2740566"/>
              <a:gd name="connsiteY952" fmla="*/ 159512 h 219417"/>
              <a:gd name="connsiteX953" fmla="*/ 1415266 w 2740566"/>
              <a:gd name="connsiteY953" fmla="*/ 24134 h 219417"/>
              <a:gd name="connsiteX954" fmla="*/ 1413465 w 2740566"/>
              <a:gd name="connsiteY954" fmla="*/ 23718 h 219417"/>
              <a:gd name="connsiteX955" fmla="*/ 1415081 w 2740566"/>
              <a:gd name="connsiteY955" fmla="*/ 22748 h 219417"/>
              <a:gd name="connsiteX956" fmla="*/ 1416328 w 2740566"/>
              <a:gd name="connsiteY956" fmla="*/ 23349 h 219417"/>
              <a:gd name="connsiteX957" fmla="*/ 1421546 w 2740566"/>
              <a:gd name="connsiteY957" fmla="*/ 22702 h 219417"/>
              <a:gd name="connsiteX958" fmla="*/ 1420807 w 2740566"/>
              <a:gd name="connsiteY958" fmla="*/ 22379 h 219417"/>
              <a:gd name="connsiteX959" fmla="*/ 1425286 w 2740566"/>
              <a:gd name="connsiteY959" fmla="*/ 20394 h 219417"/>
              <a:gd name="connsiteX960" fmla="*/ 1426255 w 2740566"/>
              <a:gd name="connsiteY960" fmla="*/ 20624 h 219417"/>
              <a:gd name="connsiteX961" fmla="*/ 1426717 w 2740566"/>
              <a:gd name="connsiteY961" fmla="*/ 21825 h 219417"/>
              <a:gd name="connsiteX962" fmla="*/ 1424039 w 2740566"/>
              <a:gd name="connsiteY962" fmla="*/ 22979 h 219417"/>
              <a:gd name="connsiteX963" fmla="*/ 1425286 w 2740566"/>
              <a:gd name="connsiteY963" fmla="*/ 23764 h 219417"/>
              <a:gd name="connsiteX964" fmla="*/ 1424362 w 2740566"/>
              <a:gd name="connsiteY964" fmla="*/ 24826 h 219417"/>
              <a:gd name="connsiteX965" fmla="*/ 1423762 w 2740566"/>
              <a:gd name="connsiteY965" fmla="*/ 24826 h 219417"/>
              <a:gd name="connsiteX966" fmla="*/ 1423162 w 2740566"/>
              <a:gd name="connsiteY966" fmla="*/ 24826 h 219417"/>
              <a:gd name="connsiteX967" fmla="*/ 1419468 w 2740566"/>
              <a:gd name="connsiteY967" fmla="*/ 24087 h 219417"/>
              <a:gd name="connsiteX968" fmla="*/ 1415266 w 2740566"/>
              <a:gd name="connsiteY968" fmla="*/ 24087 h 219417"/>
              <a:gd name="connsiteX969" fmla="*/ 1415266 w 2740566"/>
              <a:gd name="connsiteY969" fmla="*/ 24134 h 219417"/>
              <a:gd name="connsiteX970" fmla="*/ 1430180 w 2740566"/>
              <a:gd name="connsiteY970" fmla="*/ 93254 h 219417"/>
              <a:gd name="connsiteX971" fmla="*/ 1429349 w 2740566"/>
              <a:gd name="connsiteY971" fmla="*/ 93439 h 219417"/>
              <a:gd name="connsiteX972" fmla="*/ 1423716 w 2740566"/>
              <a:gd name="connsiteY972" fmla="*/ 92146 h 219417"/>
              <a:gd name="connsiteX973" fmla="*/ 1423162 w 2740566"/>
              <a:gd name="connsiteY973" fmla="*/ 91777 h 219417"/>
              <a:gd name="connsiteX974" fmla="*/ 1425655 w 2740566"/>
              <a:gd name="connsiteY974" fmla="*/ 90253 h 219417"/>
              <a:gd name="connsiteX975" fmla="*/ 1426532 w 2740566"/>
              <a:gd name="connsiteY975" fmla="*/ 90299 h 219417"/>
              <a:gd name="connsiteX976" fmla="*/ 1430226 w 2740566"/>
              <a:gd name="connsiteY976" fmla="*/ 92562 h 219417"/>
              <a:gd name="connsiteX977" fmla="*/ 1430226 w 2740566"/>
              <a:gd name="connsiteY977" fmla="*/ 93254 h 219417"/>
              <a:gd name="connsiteX978" fmla="*/ 1430180 w 2740566"/>
              <a:gd name="connsiteY978" fmla="*/ 93254 h 219417"/>
              <a:gd name="connsiteX979" fmla="*/ 1430919 w 2740566"/>
              <a:gd name="connsiteY979" fmla="*/ 176642 h 219417"/>
              <a:gd name="connsiteX980" fmla="*/ 1431011 w 2740566"/>
              <a:gd name="connsiteY980" fmla="*/ 175673 h 219417"/>
              <a:gd name="connsiteX981" fmla="*/ 1431842 w 2740566"/>
              <a:gd name="connsiteY981" fmla="*/ 175211 h 219417"/>
              <a:gd name="connsiteX982" fmla="*/ 1432350 w 2740566"/>
              <a:gd name="connsiteY982" fmla="*/ 175119 h 219417"/>
              <a:gd name="connsiteX983" fmla="*/ 1433412 w 2740566"/>
              <a:gd name="connsiteY983" fmla="*/ 175257 h 219417"/>
              <a:gd name="connsiteX984" fmla="*/ 1434982 w 2740566"/>
              <a:gd name="connsiteY984" fmla="*/ 176227 h 219417"/>
              <a:gd name="connsiteX985" fmla="*/ 1434012 w 2740566"/>
              <a:gd name="connsiteY985" fmla="*/ 177243 h 219417"/>
              <a:gd name="connsiteX986" fmla="*/ 1430919 w 2740566"/>
              <a:gd name="connsiteY986" fmla="*/ 176642 h 219417"/>
              <a:gd name="connsiteX987" fmla="*/ 1439645 w 2740566"/>
              <a:gd name="connsiteY987" fmla="*/ 203885 h 219417"/>
              <a:gd name="connsiteX988" fmla="*/ 1434982 w 2740566"/>
              <a:gd name="connsiteY988" fmla="*/ 204901 h 219417"/>
              <a:gd name="connsiteX989" fmla="*/ 1433781 w 2740566"/>
              <a:gd name="connsiteY989" fmla="*/ 204346 h 219417"/>
              <a:gd name="connsiteX990" fmla="*/ 1433781 w 2740566"/>
              <a:gd name="connsiteY990" fmla="*/ 203515 h 219417"/>
              <a:gd name="connsiteX991" fmla="*/ 1434982 w 2740566"/>
              <a:gd name="connsiteY991" fmla="*/ 202730 h 219417"/>
              <a:gd name="connsiteX992" fmla="*/ 1439138 w 2740566"/>
              <a:gd name="connsiteY992" fmla="*/ 202730 h 219417"/>
              <a:gd name="connsiteX993" fmla="*/ 1439784 w 2740566"/>
              <a:gd name="connsiteY993" fmla="*/ 203192 h 219417"/>
              <a:gd name="connsiteX994" fmla="*/ 1439645 w 2740566"/>
              <a:gd name="connsiteY994" fmla="*/ 203838 h 219417"/>
              <a:gd name="connsiteX995" fmla="*/ 1439645 w 2740566"/>
              <a:gd name="connsiteY995" fmla="*/ 203885 h 219417"/>
              <a:gd name="connsiteX996" fmla="*/ 1439276 w 2740566"/>
              <a:gd name="connsiteY996" fmla="*/ 30182 h 219417"/>
              <a:gd name="connsiteX997" fmla="*/ 1437244 w 2740566"/>
              <a:gd name="connsiteY997" fmla="*/ 29674 h 219417"/>
              <a:gd name="connsiteX998" fmla="*/ 1435351 w 2740566"/>
              <a:gd name="connsiteY998" fmla="*/ 25934 h 219417"/>
              <a:gd name="connsiteX999" fmla="*/ 1436321 w 2740566"/>
              <a:gd name="connsiteY999" fmla="*/ 25057 h 219417"/>
              <a:gd name="connsiteX1000" fmla="*/ 1438353 w 2740566"/>
              <a:gd name="connsiteY1000" fmla="*/ 25288 h 219417"/>
              <a:gd name="connsiteX1001" fmla="*/ 1440800 w 2740566"/>
              <a:gd name="connsiteY1001" fmla="*/ 29305 h 219417"/>
              <a:gd name="connsiteX1002" fmla="*/ 1439276 w 2740566"/>
              <a:gd name="connsiteY1002" fmla="*/ 30228 h 219417"/>
              <a:gd name="connsiteX1003" fmla="*/ 1439276 w 2740566"/>
              <a:gd name="connsiteY1003" fmla="*/ 30182 h 219417"/>
              <a:gd name="connsiteX1004" fmla="*/ 1438860 w 2740566"/>
              <a:gd name="connsiteY1004" fmla="*/ 13237 h 219417"/>
              <a:gd name="connsiteX1005" fmla="*/ 1436598 w 2740566"/>
              <a:gd name="connsiteY1005" fmla="*/ 12129 h 219417"/>
              <a:gd name="connsiteX1006" fmla="*/ 1440800 w 2740566"/>
              <a:gd name="connsiteY1006" fmla="*/ 11251 h 219417"/>
              <a:gd name="connsiteX1007" fmla="*/ 1442139 w 2740566"/>
              <a:gd name="connsiteY1007" fmla="*/ 12821 h 219417"/>
              <a:gd name="connsiteX1008" fmla="*/ 1438860 w 2740566"/>
              <a:gd name="connsiteY1008" fmla="*/ 13237 h 219417"/>
              <a:gd name="connsiteX1009" fmla="*/ 1966062 w 2740566"/>
              <a:gd name="connsiteY1009" fmla="*/ 130562 h 219417"/>
              <a:gd name="connsiteX1010" fmla="*/ 1964908 w 2740566"/>
              <a:gd name="connsiteY1010" fmla="*/ 131162 h 219417"/>
              <a:gd name="connsiteX1011" fmla="*/ 1962738 w 2740566"/>
              <a:gd name="connsiteY1011" fmla="*/ 130562 h 219417"/>
              <a:gd name="connsiteX1012" fmla="*/ 1962230 w 2740566"/>
              <a:gd name="connsiteY1012" fmla="*/ 129361 h 219417"/>
              <a:gd name="connsiteX1013" fmla="*/ 1964493 w 2740566"/>
              <a:gd name="connsiteY1013" fmla="*/ 128346 h 219417"/>
              <a:gd name="connsiteX1014" fmla="*/ 1966709 w 2740566"/>
              <a:gd name="connsiteY1014" fmla="*/ 129408 h 219417"/>
              <a:gd name="connsiteX1015" fmla="*/ 1966062 w 2740566"/>
              <a:gd name="connsiteY1015" fmla="*/ 130608 h 219417"/>
              <a:gd name="connsiteX1016" fmla="*/ 1966062 w 2740566"/>
              <a:gd name="connsiteY1016" fmla="*/ 130562 h 219417"/>
              <a:gd name="connsiteX1017" fmla="*/ 1905530 w 2740566"/>
              <a:gd name="connsiteY1017" fmla="*/ 64489 h 219417"/>
              <a:gd name="connsiteX1018" fmla="*/ 1910840 w 2740566"/>
              <a:gd name="connsiteY1018" fmla="*/ 65551 h 219417"/>
              <a:gd name="connsiteX1019" fmla="*/ 1916842 w 2740566"/>
              <a:gd name="connsiteY1019" fmla="*/ 66474 h 219417"/>
              <a:gd name="connsiteX1020" fmla="*/ 1918504 w 2740566"/>
              <a:gd name="connsiteY1020" fmla="*/ 68136 h 219417"/>
              <a:gd name="connsiteX1021" fmla="*/ 1917812 w 2740566"/>
              <a:gd name="connsiteY1021" fmla="*/ 70168 h 219417"/>
              <a:gd name="connsiteX1022" fmla="*/ 1916657 w 2740566"/>
              <a:gd name="connsiteY1022" fmla="*/ 70399 h 219417"/>
              <a:gd name="connsiteX1023" fmla="*/ 1903452 w 2740566"/>
              <a:gd name="connsiteY1023" fmla="*/ 67213 h 219417"/>
              <a:gd name="connsiteX1024" fmla="*/ 1902667 w 2740566"/>
              <a:gd name="connsiteY1024" fmla="*/ 65320 h 219417"/>
              <a:gd name="connsiteX1025" fmla="*/ 1905530 w 2740566"/>
              <a:gd name="connsiteY1025" fmla="*/ 64442 h 219417"/>
              <a:gd name="connsiteX1026" fmla="*/ 1905530 w 2740566"/>
              <a:gd name="connsiteY1026" fmla="*/ 64489 h 219417"/>
              <a:gd name="connsiteX1027" fmla="*/ 1904098 w 2740566"/>
              <a:gd name="connsiteY1027" fmla="*/ 152910 h 219417"/>
              <a:gd name="connsiteX1028" fmla="*/ 1896572 w 2740566"/>
              <a:gd name="connsiteY1028" fmla="*/ 150463 h 219417"/>
              <a:gd name="connsiteX1029" fmla="*/ 1896572 w 2740566"/>
              <a:gd name="connsiteY1029" fmla="*/ 149908 h 219417"/>
              <a:gd name="connsiteX1030" fmla="*/ 1897680 w 2740566"/>
              <a:gd name="connsiteY1030" fmla="*/ 149678 h 219417"/>
              <a:gd name="connsiteX1031" fmla="*/ 1904098 w 2740566"/>
              <a:gd name="connsiteY1031" fmla="*/ 152910 h 219417"/>
              <a:gd name="connsiteX1032" fmla="*/ 1897080 w 2740566"/>
              <a:gd name="connsiteY1032" fmla="*/ 19424 h 219417"/>
              <a:gd name="connsiteX1033" fmla="*/ 1900220 w 2740566"/>
              <a:gd name="connsiteY1033" fmla="*/ 19424 h 219417"/>
              <a:gd name="connsiteX1034" fmla="*/ 1900497 w 2740566"/>
              <a:gd name="connsiteY1034" fmla="*/ 19701 h 219417"/>
              <a:gd name="connsiteX1035" fmla="*/ 1898742 w 2740566"/>
              <a:gd name="connsiteY1035" fmla="*/ 21271 h 219417"/>
              <a:gd name="connsiteX1036" fmla="*/ 1896895 w 2740566"/>
              <a:gd name="connsiteY1036" fmla="*/ 20070 h 219417"/>
              <a:gd name="connsiteX1037" fmla="*/ 1897080 w 2740566"/>
              <a:gd name="connsiteY1037" fmla="*/ 19470 h 219417"/>
              <a:gd name="connsiteX1038" fmla="*/ 1897080 w 2740566"/>
              <a:gd name="connsiteY1038" fmla="*/ 19424 h 219417"/>
              <a:gd name="connsiteX1039" fmla="*/ 1897449 w 2740566"/>
              <a:gd name="connsiteY1039" fmla="*/ 50960 h 219417"/>
              <a:gd name="connsiteX1040" fmla="*/ 1899758 w 2740566"/>
              <a:gd name="connsiteY1040" fmla="*/ 51237 h 219417"/>
              <a:gd name="connsiteX1041" fmla="*/ 1902205 w 2740566"/>
              <a:gd name="connsiteY1041" fmla="*/ 52945 h 219417"/>
              <a:gd name="connsiteX1042" fmla="*/ 1901005 w 2740566"/>
              <a:gd name="connsiteY1042" fmla="*/ 54469 h 219417"/>
              <a:gd name="connsiteX1043" fmla="*/ 1896110 w 2740566"/>
              <a:gd name="connsiteY1043" fmla="*/ 53638 h 219417"/>
              <a:gd name="connsiteX1044" fmla="*/ 1894910 w 2740566"/>
              <a:gd name="connsiteY1044" fmla="*/ 52253 h 219417"/>
              <a:gd name="connsiteX1045" fmla="*/ 1897403 w 2740566"/>
              <a:gd name="connsiteY1045" fmla="*/ 50960 h 219417"/>
              <a:gd name="connsiteX1046" fmla="*/ 1897449 w 2740566"/>
              <a:gd name="connsiteY1046" fmla="*/ 50960 h 219417"/>
              <a:gd name="connsiteX1047" fmla="*/ 1894587 w 2740566"/>
              <a:gd name="connsiteY1047" fmla="*/ 107937 h 219417"/>
              <a:gd name="connsiteX1048" fmla="*/ 1897449 w 2740566"/>
              <a:gd name="connsiteY1048" fmla="*/ 106137 h 219417"/>
              <a:gd name="connsiteX1049" fmla="*/ 1896849 w 2740566"/>
              <a:gd name="connsiteY1049" fmla="*/ 108584 h 219417"/>
              <a:gd name="connsiteX1050" fmla="*/ 1894864 w 2740566"/>
              <a:gd name="connsiteY1050" fmla="*/ 109138 h 219417"/>
              <a:gd name="connsiteX1051" fmla="*/ 1894587 w 2740566"/>
              <a:gd name="connsiteY1051" fmla="*/ 107983 h 219417"/>
              <a:gd name="connsiteX1052" fmla="*/ 1894587 w 2740566"/>
              <a:gd name="connsiteY1052" fmla="*/ 107937 h 219417"/>
              <a:gd name="connsiteX1053" fmla="*/ 1892140 w 2740566"/>
              <a:gd name="connsiteY1053" fmla="*/ 63796 h 219417"/>
              <a:gd name="connsiteX1054" fmla="*/ 1893155 w 2740566"/>
              <a:gd name="connsiteY1054" fmla="*/ 65089 h 219417"/>
              <a:gd name="connsiteX1055" fmla="*/ 1891262 w 2740566"/>
              <a:gd name="connsiteY1055" fmla="*/ 66520 h 219417"/>
              <a:gd name="connsiteX1056" fmla="*/ 1888584 w 2740566"/>
              <a:gd name="connsiteY1056" fmla="*/ 65689 h 219417"/>
              <a:gd name="connsiteX1057" fmla="*/ 1887753 w 2740566"/>
              <a:gd name="connsiteY1057" fmla="*/ 63196 h 219417"/>
              <a:gd name="connsiteX1058" fmla="*/ 1892140 w 2740566"/>
              <a:gd name="connsiteY1058" fmla="*/ 63796 h 219417"/>
              <a:gd name="connsiteX1059" fmla="*/ 1893848 w 2740566"/>
              <a:gd name="connsiteY1059" fmla="*/ 143490 h 219417"/>
              <a:gd name="connsiteX1060" fmla="*/ 1893432 w 2740566"/>
              <a:gd name="connsiteY1060" fmla="*/ 144044 h 219417"/>
              <a:gd name="connsiteX1061" fmla="*/ 1892278 w 2740566"/>
              <a:gd name="connsiteY1061" fmla="*/ 144275 h 219417"/>
              <a:gd name="connsiteX1062" fmla="*/ 1881104 w 2740566"/>
              <a:gd name="connsiteY1062" fmla="*/ 140813 h 219417"/>
              <a:gd name="connsiteX1063" fmla="*/ 1881104 w 2740566"/>
              <a:gd name="connsiteY1063" fmla="*/ 139473 h 219417"/>
              <a:gd name="connsiteX1064" fmla="*/ 1885214 w 2740566"/>
              <a:gd name="connsiteY1064" fmla="*/ 138365 h 219417"/>
              <a:gd name="connsiteX1065" fmla="*/ 1893894 w 2740566"/>
              <a:gd name="connsiteY1065" fmla="*/ 143490 h 219417"/>
              <a:gd name="connsiteX1066" fmla="*/ 1893848 w 2740566"/>
              <a:gd name="connsiteY1066" fmla="*/ 143490 h 219417"/>
              <a:gd name="connsiteX1067" fmla="*/ 1865036 w 2740566"/>
              <a:gd name="connsiteY1067" fmla="*/ 63611 h 219417"/>
              <a:gd name="connsiteX1068" fmla="*/ 1866190 w 2740566"/>
              <a:gd name="connsiteY1068" fmla="*/ 65135 h 219417"/>
              <a:gd name="connsiteX1069" fmla="*/ 1864067 w 2740566"/>
              <a:gd name="connsiteY1069" fmla="*/ 65320 h 219417"/>
              <a:gd name="connsiteX1070" fmla="*/ 1863189 w 2740566"/>
              <a:gd name="connsiteY1070" fmla="*/ 64212 h 219417"/>
              <a:gd name="connsiteX1071" fmla="*/ 1865036 w 2740566"/>
              <a:gd name="connsiteY1071" fmla="*/ 63611 h 219417"/>
              <a:gd name="connsiteX1072" fmla="*/ 1849014 w 2740566"/>
              <a:gd name="connsiteY1072" fmla="*/ 26396 h 219417"/>
              <a:gd name="connsiteX1073" fmla="*/ 1850769 w 2740566"/>
              <a:gd name="connsiteY1073" fmla="*/ 25611 h 219417"/>
              <a:gd name="connsiteX1074" fmla="*/ 1855386 w 2740566"/>
              <a:gd name="connsiteY1074" fmla="*/ 25657 h 219417"/>
              <a:gd name="connsiteX1075" fmla="*/ 1855755 w 2740566"/>
              <a:gd name="connsiteY1075" fmla="*/ 25888 h 219417"/>
              <a:gd name="connsiteX1076" fmla="*/ 1855478 w 2740566"/>
              <a:gd name="connsiteY1076" fmla="*/ 26119 h 219417"/>
              <a:gd name="connsiteX1077" fmla="*/ 1853123 w 2740566"/>
              <a:gd name="connsiteY1077" fmla="*/ 26996 h 219417"/>
              <a:gd name="connsiteX1078" fmla="*/ 1850769 w 2740566"/>
              <a:gd name="connsiteY1078" fmla="*/ 26996 h 219417"/>
              <a:gd name="connsiteX1079" fmla="*/ 1849060 w 2740566"/>
              <a:gd name="connsiteY1079" fmla="*/ 26904 h 219417"/>
              <a:gd name="connsiteX1080" fmla="*/ 1848691 w 2740566"/>
              <a:gd name="connsiteY1080" fmla="*/ 26673 h 219417"/>
              <a:gd name="connsiteX1081" fmla="*/ 1849014 w 2740566"/>
              <a:gd name="connsiteY1081" fmla="*/ 26442 h 219417"/>
              <a:gd name="connsiteX1082" fmla="*/ 1849014 w 2740566"/>
              <a:gd name="connsiteY1082" fmla="*/ 26396 h 219417"/>
              <a:gd name="connsiteX1083" fmla="*/ 1851785 w 2740566"/>
              <a:gd name="connsiteY1083" fmla="*/ 50221 h 219417"/>
              <a:gd name="connsiteX1084" fmla="*/ 1849845 w 2740566"/>
              <a:gd name="connsiteY1084" fmla="*/ 53269 h 219417"/>
              <a:gd name="connsiteX1085" fmla="*/ 1847814 w 2740566"/>
              <a:gd name="connsiteY1085" fmla="*/ 53269 h 219417"/>
              <a:gd name="connsiteX1086" fmla="*/ 1847213 w 2740566"/>
              <a:gd name="connsiteY1086" fmla="*/ 52068 h 219417"/>
              <a:gd name="connsiteX1087" fmla="*/ 1851785 w 2740566"/>
              <a:gd name="connsiteY1087" fmla="*/ 50175 h 219417"/>
              <a:gd name="connsiteX1088" fmla="*/ 1851785 w 2740566"/>
              <a:gd name="connsiteY1088" fmla="*/ 50221 h 219417"/>
              <a:gd name="connsiteX1089" fmla="*/ 1838348 w 2740566"/>
              <a:gd name="connsiteY1089" fmla="*/ 29120 h 219417"/>
              <a:gd name="connsiteX1090" fmla="*/ 1840564 w 2740566"/>
              <a:gd name="connsiteY1090" fmla="*/ 28658 h 219417"/>
              <a:gd name="connsiteX1091" fmla="*/ 1840518 w 2740566"/>
              <a:gd name="connsiteY1091" fmla="*/ 28520 h 219417"/>
              <a:gd name="connsiteX1092" fmla="*/ 1840841 w 2740566"/>
              <a:gd name="connsiteY1092" fmla="*/ 28520 h 219417"/>
              <a:gd name="connsiteX1093" fmla="*/ 1847352 w 2740566"/>
              <a:gd name="connsiteY1093" fmla="*/ 27827 h 219417"/>
              <a:gd name="connsiteX1094" fmla="*/ 1849014 w 2740566"/>
              <a:gd name="connsiteY1094" fmla="*/ 28612 h 219417"/>
              <a:gd name="connsiteX1095" fmla="*/ 1847952 w 2740566"/>
              <a:gd name="connsiteY1095" fmla="*/ 28935 h 219417"/>
              <a:gd name="connsiteX1096" fmla="*/ 1840795 w 2740566"/>
              <a:gd name="connsiteY1096" fmla="*/ 28520 h 219417"/>
              <a:gd name="connsiteX1097" fmla="*/ 1840611 w 2740566"/>
              <a:gd name="connsiteY1097" fmla="*/ 28612 h 219417"/>
              <a:gd name="connsiteX1098" fmla="*/ 1840564 w 2740566"/>
              <a:gd name="connsiteY1098" fmla="*/ 28612 h 219417"/>
              <a:gd name="connsiteX1099" fmla="*/ 1842319 w 2740566"/>
              <a:gd name="connsiteY1099" fmla="*/ 31706 h 219417"/>
              <a:gd name="connsiteX1100" fmla="*/ 1842088 w 2740566"/>
              <a:gd name="connsiteY1100" fmla="*/ 32768 h 219417"/>
              <a:gd name="connsiteX1101" fmla="*/ 1840888 w 2740566"/>
              <a:gd name="connsiteY1101" fmla="*/ 32768 h 219417"/>
              <a:gd name="connsiteX1102" fmla="*/ 1838533 w 2740566"/>
              <a:gd name="connsiteY1102" fmla="*/ 32260 h 219417"/>
              <a:gd name="connsiteX1103" fmla="*/ 1838302 w 2740566"/>
              <a:gd name="connsiteY1103" fmla="*/ 29074 h 219417"/>
              <a:gd name="connsiteX1104" fmla="*/ 1838348 w 2740566"/>
              <a:gd name="connsiteY1104" fmla="*/ 29120 h 219417"/>
              <a:gd name="connsiteX1105" fmla="*/ 1833315 w 2740566"/>
              <a:gd name="connsiteY1105" fmla="*/ 55116 h 219417"/>
              <a:gd name="connsiteX1106" fmla="*/ 1827221 w 2740566"/>
              <a:gd name="connsiteY1106" fmla="*/ 54331 h 219417"/>
              <a:gd name="connsiteX1107" fmla="*/ 1826482 w 2740566"/>
              <a:gd name="connsiteY1107" fmla="*/ 53730 h 219417"/>
              <a:gd name="connsiteX1108" fmla="*/ 1827267 w 2740566"/>
              <a:gd name="connsiteY1108" fmla="*/ 52622 h 219417"/>
              <a:gd name="connsiteX1109" fmla="*/ 1839780 w 2740566"/>
              <a:gd name="connsiteY1109" fmla="*/ 51514 h 219417"/>
              <a:gd name="connsiteX1110" fmla="*/ 1842273 w 2740566"/>
              <a:gd name="connsiteY1110" fmla="*/ 51976 h 219417"/>
              <a:gd name="connsiteX1111" fmla="*/ 1841442 w 2740566"/>
              <a:gd name="connsiteY1111" fmla="*/ 53084 h 219417"/>
              <a:gd name="connsiteX1112" fmla="*/ 1833315 w 2740566"/>
              <a:gd name="connsiteY1112" fmla="*/ 55116 h 219417"/>
              <a:gd name="connsiteX1113" fmla="*/ 1836594 w 2740566"/>
              <a:gd name="connsiteY1113" fmla="*/ 86375 h 219417"/>
              <a:gd name="connsiteX1114" fmla="*/ 1836178 w 2740566"/>
              <a:gd name="connsiteY1114" fmla="*/ 87021 h 219417"/>
              <a:gd name="connsiteX1115" fmla="*/ 1833408 w 2740566"/>
              <a:gd name="connsiteY1115" fmla="*/ 87067 h 219417"/>
              <a:gd name="connsiteX1116" fmla="*/ 1832992 w 2740566"/>
              <a:gd name="connsiteY1116" fmla="*/ 86836 h 219417"/>
              <a:gd name="connsiteX1117" fmla="*/ 1835070 w 2740566"/>
              <a:gd name="connsiteY1117" fmla="*/ 85082 h 219417"/>
              <a:gd name="connsiteX1118" fmla="*/ 1836594 w 2740566"/>
              <a:gd name="connsiteY1118" fmla="*/ 86375 h 219417"/>
              <a:gd name="connsiteX1119" fmla="*/ 1826944 w 2740566"/>
              <a:gd name="connsiteY1119" fmla="*/ 40432 h 219417"/>
              <a:gd name="connsiteX1120" fmla="*/ 1829298 w 2740566"/>
              <a:gd name="connsiteY1120" fmla="*/ 41587 h 219417"/>
              <a:gd name="connsiteX1121" fmla="*/ 1827267 w 2740566"/>
              <a:gd name="connsiteY1121" fmla="*/ 42557 h 219417"/>
              <a:gd name="connsiteX1122" fmla="*/ 1824681 w 2740566"/>
              <a:gd name="connsiteY1122" fmla="*/ 41448 h 219417"/>
              <a:gd name="connsiteX1123" fmla="*/ 1826990 w 2740566"/>
              <a:gd name="connsiteY1123" fmla="*/ 40432 h 219417"/>
              <a:gd name="connsiteX1124" fmla="*/ 1826944 w 2740566"/>
              <a:gd name="connsiteY1124" fmla="*/ 40432 h 219417"/>
              <a:gd name="connsiteX1125" fmla="*/ 1801687 w 2740566"/>
              <a:gd name="connsiteY1125" fmla="*/ 50775 h 219417"/>
              <a:gd name="connsiteX1126" fmla="*/ 1804411 w 2740566"/>
              <a:gd name="connsiteY1126" fmla="*/ 52530 h 219417"/>
              <a:gd name="connsiteX1127" fmla="*/ 1801687 w 2740566"/>
              <a:gd name="connsiteY1127" fmla="*/ 53453 h 219417"/>
              <a:gd name="connsiteX1128" fmla="*/ 1798870 w 2740566"/>
              <a:gd name="connsiteY1128" fmla="*/ 52022 h 219417"/>
              <a:gd name="connsiteX1129" fmla="*/ 1801687 w 2740566"/>
              <a:gd name="connsiteY1129" fmla="*/ 50775 h 219417"/>
              <a:gd name="connsiteX1130" fmla="*/ 1789497 w 2740566"/>
              <a:gd name="connsiteY1130" fmla="*/ 63103 h 219417"/>
              <a:gd name="connsiteX1131" fmla="*/ 1791760 w 2740566"/>
              <a:gd name="connsiteY1131" fmla="*/ 64119 h 219417"/>
              <a:gd name="connsiteX1132" fmla="*/ 1791298 w 2740566"/>
              <a:gd name="connsiteY1132" fmla="*/ 64535 h 219417"/>
              <a:gd name="connsiteX1133" fmla="*/ 1789543 w 2740566"/>
              <a:gd name="connsiteY1133" fmla="*/ 64535 h 219417"/>
              <a:gd name="connsiteX1134" fmla="*/ 1788943 w 2740566"/>
              <a:gd name="connsiteY1134" fmla="*/ 64535 h 219417"/>
              <a:gd name="connsiteX1135" fmla="*/ 1787143 w 2740566"/>
              <a:gd name="connsiteY1135" fmla="*/ 63658 h 219417"/>
              <a:gd name="connsiteX1136" fmla="*/ 1789497 w 2740566"/>
              <a:gd name="connsiteY1136" fmla="*/ 63103 h 219417"/>
              <a:gd name="connsiteX1137" fmla="*/ 1781925 w 2740566"/>
              <a:gd name="connsiteY1137" fmla="*/ 9820 h 219417"/>
              <a:gd name="connsiteX1138" fmla="*/ 1784464 w 2740566"/>
              <a:gd name="connsiteY1138" fmla="*/ 8527 h 219417"/>
              <a:gd name="connsiteX1139" fmla="*/ 1785942 w 2740566"/>
              <a:gd name="connsiteY1139" fmla="*/ 9266 h 219417"/>
              <a:gd name="connsiteX1140" fmla="*/ 1785942 w 2740566"/>
              <a:gd name="connsiteY1140" fmla="*/ 9958 h 219417"/>
              <a:gd name="connsiteX1141" fmla="*/ 1785942 w 2740566"/>
              <a:gd name="connsiteY1141" fmla="*/ 10651 h 219417"/>
              <a:gd name="connsiteX1142" fmla="*/ 1784511 w 2740566"/>
              <a:gd name="connsiteY1142" fmla="*/ 11390 h 219417"/>
              <a:gd name="connsiteX1143" fmla="*/ 1781925 w 2740566"/>
              <a:gd name="connsiteY1143" fmla="*/ 10836 h 219417"/>
              <a:gd name="connsiteX1144" fmla="*/ 1781925 w 2740566"/>
              <a:gd name="connsiteY1144" fmla="*/ 9820 h 219417"/>
              <a:gd name="connsiteX1145" fmla="*/ 1783125 w 2740566"/>
              <a:gd name="connsiteY1145" fmla="*/ 45512 h 219417"/>
              <a:gd name="connsiteX1146" fmla="*/ 1783541 w 2740566"/>
              <a:gd name="connsiteY1146" fmla="*/ 46804 h 219417"/>
              <a:gd name="connsiteX1147" fmla="*/ 1782618 w 2740566"/>
              <a:gd name="connsiteY1147" fmla="*/ 47497 h 219417"/>
              <a:gd name="connsiteX1148" fmla="*/ 1780401 w 2740566"/>
              <a:gd name="connsiteY1148" fmla="*/ 47497 h 219417"/>
              <a:gd name="connsiteX1149" fmla="*/ 1779155 w 2740566"/>
              <a:gd name="connsiteY1149" fmla="*/ 47358 h 219417"/>
              <a:gd name="connsiteX1150" fmla="*/ 1778739 w 2740566"/>
              <a:gd name="connsiteY1150" fmla="*/ 46804 h 219417"/>
              <a:gd name="connsiteX1151" fmla="*/ 1783125 w 2740566"/>
              <a:gd name="connsiteY1151" fmla="*/ 45465 h 219417"/>
              <a:gd name="connsiteX1152" fmla="*/ 1783125 w 2740566"/>
              <a:gd name="connsiteY1152" fmla="*/ 45512 h 219417"/>
              <a:gd name="connsiteX1153" fmla="*/ 1754221 w 2740566"/>
              <a:gd name="connsiteY1153" fmla="*/ 23533 h 219417"/>
              <a:gd name="connsiteX1154" fmla="*/ 1757084 w 2740566"/>
              <a:gd name="connsiteY1154" fmla="*/ 23533 h 219417"/>
              <a:gd name="connsiteX1155" fmla="*/ 1759808 w 2740566"/>
              <a:gd name="connsiteY1155" fmla="*/ 25611 h 219417"/>
              <a:gd name="connsiteX1156" fmla="*/ 1755606 w 2740566"/>
              <a:gd name="connsiteY1156" fmla="*/ 26165 h 219417"/>
              <a:gd name="connsiteX1157" fmla="*/ 1754221 w 2740566"/>
              <a:gd name="connsiteY1157" fmla="*/ 23533 h 219417"/>
              <a:gd name="connsiteX1158" fmla="*/ 1755837 w 2740566"/>
              <a:gd name="connsiteY1158" fmla="*/ 36969 h 219417"/>
              <a:gd name="connsiteX1159" fmla="*/ 1755837 w 2740566"/>
              <a:gd name="connsiteY1159" fmla="*/ 36969 h 219417"/>
              <a:gd name="connsiteX1160" fmla="*/ 1756068 w 2740566"/>
              <a:gd name="connsiteY1160" fmla="*/ 36924 h 219417"/>
              <a:gd name="connsiteX1161" fmla="*/ 1756068 w 2740566"/>
              <a:gd name="connsiteY1161" fmla="*/ 37016 h 219417"/>
              <a:gd name="connsiteX1162" fmla="*/ 1759023 w 2740566"/>
              <a:gd name="connsiteY1162" fmla="*/ 37847 h 219417"/>
              <a:gd name="connsiteX1163" fmla="*/ 1755514 w 2740566"/>
              <a:gd name="connsiteY1163" fmla="*/ 39740 h 219417"/>
              <a:gd name="connsiteX1164" fmla="*/ 1755514 w 2740566"/>
              <a:gd name="connsiteY1164" fmla="*/ 39878 h 219417"/>
              <a:gd name="connsiteX1165" fmla="*/ 1754683 w 2740566"/>
              <a:gd name="connsiteY1165" fmla="*/ 40294 h 219417"/>
              <a:gd name="connsiteX1166" fmla="*/ 1755376 w 2740566"/>
              <a:gd name="connsiteY1166" fmla="*/ 39786 h 219417"/>
              <a:gd name="connsiteX1167" fmla="*/ 1755560 w 2740566"/>
              <a:gd name="connsiteY1167" fmla="*/ 39786 h 219417"/>
              <a:gd name="connsiteX1168" fmla="*/ 1756114 w 2740566"/>
              <a:gd name="connsiteY1168" fmla="*/ 37062 h 219417"/>
              <a:gd name="connsiteX1169" fmla="*/ 1755976 w 2740566"/>
              <a:gd name="connsiteY1169" fmla="*/ 37062 h 219417"/>
              <a:gd name="connsiteX1170" fmla="*/ 1755837 w 2740566"/>
              <a:gd name="connsiteY1170" fmla="*/ 36969 h 219417"/>
              <a:gd name="connsiteX1171" fmla="*/ 1704308 w 2740566"/>
              <a:gd name="connsiteY1171" fmla="*/ 16146 h 219417"/>
              <a:gd name="connsiteX1172" fmla="*/ 1703477 w 2740566"/>
              <a:gd name="connsiteY1172" fmla="*/ 15684 h 219417"/>
              <a:gd name="connsiteX1173" fmla="*/ 1704493 w 2740566"/>
              <a:gd name="connsiteY1173" fmla="*/ 16053 h 219417"/>
              <a:gd name="connsiteX1174" fmla="*/ 1704493 w 2740566"/>
              <a:gd name="connsiteY1174" fmla="*/ 16100 h 219417"/>
              <a:gd name="connsiteX1175" fmla="*/ 1715067 w 2740566"/>
              <a:gd name="connsiteY1175" fmla="*/ 17946 h 219417"/>
              <a:gd name="connsiteX1176" fmla="*/ 1719407 w 2740566"/>
              <a:gd name="connsiteY1176" fmla="*/ 20394 h 219417"/>
              <a:gd name="connsiteX1177" fmla="*/ 1711142 w 2740566"/>
              <a:gd name="connsiteY1177" fmla="*/ 21548 h 219417"/>
              <a:gd name="connsiteX1178" fmla="*/ 1705647 w 2740566"/>
              <a:gd name="connsiteY1178" fmla="*/ 19840 h 219417"/>
              <a:gd name="connsiteX1179" fmla="*/ 1704493 w 2740566"/>
              <a:gd name="connsiteY1179" fmla="*/ 16146 h 219417"/>
              <a:gd name="connsiteX1180" fmla="*/ 1704355 w 2740566"/>
              <a:gd name="connsiteY1180" fmla="*/ 16146 h 219417"/>
              <a:gd name="connsiteX1181" fmla="*/ 1704308 w 2740566"/>
              <a:gd name="connsiteY1181" fmla="*/ 16146 h 219417"/>
              <a:gd name="connsiteX1182" fmla="*/ 1719592 w 2740566"/>
              <a:gd name="connsiteY1182" fmla="*/ 98564 h 219417"/>
              <a:gd name="connsiteX1183" fmla="*/ 1720931 w 2740566"/>
              <a:gd name="connsiteY1183" fmla="*/ 98980 h 219417"/>
              <a:gd name="connsiteX1184" fmla="*/ 1719222 w 2740566"/>
              <a:gd name="connsiteY1184" fmla="*/ 101196 h 219417"/>
              <a:gd name="connsiteX1185" fmla="*/ 1717698 w 2740566"/>
              <a:gd name="connsiteY1185" fmla="*/ 101289 h 219417"/>
              <a:gd name="connsiteX1186" fmla="*/ 1717191 w 2740566"/>
              <a:gd name="connsiteY1186" fmla="*/ 100411 h 219417"/>
              <a:gd name="connsiteX1187" fmla="*/ 1718345 w 2740566"/>
              <a:gd name="connsiteY1187" fmla="*/ 98934 h 219417"/>
              <a:gd name="connsiteX1188" fmla="*/ 1719499 w 2740566"/>
              <a:gd name="connsiteY1188" fmla="*/ 98610 h 219417"/>
              <a:gd name="connsiteX1189" fmla="*/ 1719592 w 2740566"/>
              <a:gd name="connsiteY1189" fmla="*/ 98564 h 219417"/>
              <a:gd name="connsiteX1190" fmla="*/ 1717144 w 2740566"/>
              <a:gd name="connsiteY1190" fmla="*/ 140120 h 219417"/>
              <a:gd name="connsiteX1191" fmla="*/ 1717191 w 2740566"/>
              <a:gd name="connsiteY1191" fmla="*/ 141135 h 219417"/>
              <a:gd name="connsiteX1192" fmla="*/ 1716175 w 2740566"/>
              <a:gd name="connsiteY1192" fmla="*/ 141782 h 219417"/>
              <a:gd name="connsiteX1193" fmla="*/ 1715159 w 2740566"/>
              <a:gd name="connsiteY1193" fmla="*/ 141644 h 219417"/>
              <a:gd name="connsiteX1194" fmla="*/ 1712712 w 2740566"/>
              <a:gd name="connsiteY1194" fmla="*/ 140212 h 219417"/>
              <a:gd name="connsiteX1195" fmla="*/ 1712342 w 2740566"/>
              <a:gd name="connsiteY1195" fmla="*/ 139566 h 219417"/>
              <a:gd name="connsiteX1196" fmla="*/ 1712342 w 2740566"/>
              <a:gd name="connsiteY1196" fmla="*/ 138642 h 219417"/>
              <a:gd name="connsiteX1197" fmla="*/ 1713774 w 2740566"/>
              <a:gd name="connsiteY1197" fmla="*/ 138319 h 219417"/>
              <a:gd name="connsiteX1198" fmla="*/ 1717098 w 2740566"/>
              <a:gd name="connsiteY1198" fmla="*/ 140166 h 219417"/>
              <a:gd name="connsiteX1199" fmla="*/ 1717144 w 2740566"/>
              <a:gd name="connsiteY1199" fmla="*/ 140120 h 219417"/>
              <a:gd name="connsiteX1200" fmla="*/ 1697844 w 2740566"/>
              <a:gd name="connsiteY1200" fmla="*/ 111723 h 219417"/>
              <a:gd name="connsiteX1201" fmla="*/ 1698675 w 2740566"/>
              <a:gd name="connsiteY1201" fmla="*/ 111446 h 219417"/>
              <a:gd name="connsiteX1202" fmla="*/ 1700291 w 2740566"/>
              <a:gd name="connsiteY1202" fmla="*/ 112739 h 219417"/>
              <a:gd name="connsiteX1203" fmla="*/ 1697613 w 2740566"/>
              <a:gd name="connsiteY1203" fmla="*/ 114124 h 219417"/>
              <a:gd name="connsiteX1204" fmla="*/ 1696736 w 2740566"/>
              <a:gd name="connsiteY1204" fmla="*/ 113801 h 219417"/>
              <a:gd name="connsiteX1205" fmla="*/ 1696736 w 2740566"/>
              <a:gd name="connsiteY1205" fmla="*/ 113109 h 219417"/>
              <a:gd name="connsiteX1206" fmla="*/ 1697890 w 2740566"/>
              <a:gd name="connsiteY1206" fmla="*/ 111723 h 219417"/>
              <a:gd name="connsiteX1207" fmla="*/ 1697844 w 2740566"/>
              <a:gd name="connsiteY1207" fmla="*/ 111723 h 219417"/>
              <a:gd name="connsiteX1208" fmla="*/ 1681407 w 2740566"/>
              <a:gd name="connsiteY1208" fmla="*/ 17438 h 219417"/>
              <a:gd name="connsiteX1209" fmla="*/ 1682607 w 2740566"/>
              <a:gd name="connsiteY1209" fmla="*/ 17485 h 219417"/>
              <a:gd name="connsiteX1210" fmla="*/ 1683300 w 2740566"/>
              <a:gd name="connsiteY1210" fmla="*/ 18685 h 219417"/>
              <a:gd name="connsiteX1211" fmla="*/ 1681453 w 2740566"/>
              <a:gd name="connsiteY1211" fmla="*/ 22702 h 219417"/>
              <a:gd name="connsiteX1212" fmla="*/ 1674111 w 2740566"/>
              <a:gd name="connsiteY1212" fmla="*/ 21686 h 219417"/>
              <a:gd name="connsiteX1213" fmla="*/ 1673142 w 2740566"/>
              <a:gd name="connsiteY1213" fmla="*/ 20717 h 219417"/>
              <a:gd name="connsiteX1214" fmla="*/ 1681360 w 2740566"/>
              <a:gd name="connsiteY1214" fmla="*/ 17438 h 219417"/>
              <a:gd name="connsiteX1215" fmla="*/ 1681407 w 2740566"/>
              <a:gd name="connsiteY1215" fmla="*/ 17438 h 219417"/>
              <a:gd name="connsiteX1216" fmla="*/ 1659613 w 2740566"/>
              <a:gd name="connsiteY1216" fmla="*/ 34338 h 219417"/>
              <a:gd name="connsiteX1217" fmla="*/ 1662291 w 2740566"/>
              <a:gd name="connsiteY1217" fmla="*/ 37062 h 219417"/>
              <a:gd name="connsiteX1218" fmla="*/ 1662522 w 2740566"/>
              <a:gd name="connsiteY1218" fmla="*/ 37062 h 219417"/>
              <a:gd name="connsiteX1219" fmla="*/ 1662522 w 2740566"/>
              <a:gd name="connsiteY1219" fmla="*/ 37247 h 219417"/>
              <a:gd name="connsiteX1220" fmla="*/ 1662337 w 2740566"/>
              <a:gd name="connsiteY1220" fmla="*/ 37108 h 219417"/>
              <a:gd name="connsiteX1221" fmla="*/ 1662337 w 2740566"/>
              <a:gd name="connsiteY1221" fmla="*/ 37016 h 219417"/>
              <a:gd name="connsiteX1222" fmla="*/ 1657720 w 2740566"/>
              <a:gd name="connsiteY1222" fmla="*/ 36231 h 219417"/>
              <a:gd name="connsiteX1223" fmla="*/ 1656289 w 2740566"/>
              <a:gd name="connsiteY1223" fmla="*/ 34615 h 219417"/>
              <a:gd name="connsiteX1224" fmla="*/ 1659659 w 2740566"/>
              <a:gd name="connsiteY1224" fmla="*/ 34292 h 219417"/>
              <a:gd name="connsiteX1225" fmla="*/ 1659613 w 2740566"/>
              <a:gd name="connsiteY1225" fmla="*/ 34338 h 219417"/>
              <a:gd name="connsiteX1226" fmla="*/ 1654672 w 2740566"/>
              <a:gd name="connsiteY1226" fmla="*/ 56593 h 219417"/>
              <a:gd name="connsiteX1227" fmla="*/ 1651902 w 2740566"/>
              <a:gd name="connsiteY1227" fmla="*/ 57424 h 219417"/>
              <a:gd name="connsiteX1228" fmla="*/ 1651117 w 2740566"/>
              <a:gd name="connsiteY1228" fmla="*/ 55947 h 219417"/>
              <a:gd name="connsiteX1229" fmla="*/ 1653888 w 2740566"/>
              <a:gd name="connsiteY1229" fmla="*/ 54885 h 219417"/>
              <a:gd name="connsiteX1230" fmla="*/ 1654672 w 2740566"/>
              <a:gd name="connsiteY1230" fmla="*/ 56593 h 219417"/>
              <a:gd name="connsiteX1231" fmla="*/ 1649270 w 2740566"/>
              <a:gd name="connsiteY1231" fmla="*/ 31013 h 219417"/>
              <a:gd name="connsiteX1232" fmla="*/ 1651995 w 2740566"/>
              <a:gd name="connsiteY1232" fmla="*/ 31706 h 219417"/>
              <a:gd name="connsiteX1233" fmla="*/ 1649917 w 2740566"/>
              <a:gd name="connsiteY1233" fmla="*/ 33922 h 219417"/>
              <a:gd name="connsiteX1234" fmla="*/ 1647977 w 2740566"/>
              <a:gd name="connsiteY1234" fmla="*/ 32583 h 219417"/>
              <a:gd name="connsiteX1235" fmla="*/ 1649270 w 2740566"/>
              <a:gd name="connsiteY1235" fmla="*/ 31013 h 219417"/>
              <a:gd name="connsiteX1236" fmla="*/ 1646685 w 2740566"/>
              <a:gd name="connsiteY1236" fmla="*/ 77325 h 219417"/>
              <a:gd name="connsiteX1237" fmla="*/ 1649501 w 2740566"/>
              <a:gd name="connsiteY1237" fmla="*/ 77556 h 219417"/>
              <a:gd name="connsiteX1238" fmla="*/ 1653241 w 2740566"/>
              <a:gd name="connsiteY1238" fmla="*/ 79818 h 219417"/>
              <a:gd name="connsiteX1239" fmla="*/ 1653241 w 2740566"/>
              <a:gd name="connsiteY1239" fmla="*/ 80511 h 219417"/>
              <a:gd name="connsiteX1240" fmla="*/ 1652641 w 2740566"/>
              <a:gd name="connsiteY1240" fmla="*/ 80880 h 219417"/>
              <a:gd name="connsiteX1241" fmla="*/ 1651163 w 2740566"/>
              <a:gd name="connsiteY1241" fmla="*/ 80003 h 219417"/>
              <a:gd name="connsiteX1242" fmla="*/ 1646638 w 2740566"/>
              <a:gd name="connsiteY1242" fmla="*/ 78710 h 219417"/>
              <a:gd name="connsiteX1243" fmla="*/ 1646038 w 2740566"/>
              <a:gd name="connsiteY1243" fmla="*/ 77879 h 219417"/>
              <a:gd name="connsiteX1244" fmla="*/ 1646638 w 2740566"/>
              <a:gd name="connsiteY1244" fmla="*/ 77371 h 219417"/>
              <a:gd name="connsiteX1245" fmla="*/ 1646685 w 2740566"/>
              <a:gd name="connsiteY1245" fmla="*/ 77325 h 219417"/>
              <a:gd name="connsiteX1246" fmla="*/ 1647239 w 2740566"/>
              <a:gd name="connsiteY1246" fmla="*/ 118188 h 219417"/>
              <a:gd name="connsiteX1247" fmla="*/ 1648809 w 2740566"/>
              <a:gd name="connsiteY1247" fmla="*/ 119619 h 219417"/>
              <a:gd name="connsiteX1248" fmla="*/ 1646731 w 2740566"/>
              <a:gd name="connsiteY1248" fmla="*/ 119896 h 219417"/>
              <a:gd name="connsiteX1249" fmla="*/ 1645623 w 2740566"/>
              <a:gd name="connsiteY1249" fmla="*/ 118926 h 219417"/>
              <a:gd name="connsiteX1250" fmla="*/ 1647239 w 2740566"/>
              <a:gd name="connsiteY1250" fmla="*/ 118188 h 219417"/>
              <a:gd name="connsiteX1251" fmla="*/ 1648485 w 2740566"/>
              <a:gd name="connsiteY1251" fmla="*/ 142475 h 219417"/>
              <a:gd name="connsiteX1252" fmla="*/ 1651025 w 2740566"/>
              <a:gd name="connsiteY1252" fmla="*/ 142336 h 219417"/>
              <a:gd name="connsiteX1253" fmla="*/ 1651625 w 2740566"/>
              <a:gd name="connsiteY1253" fmla="*/ 142890 h 219417"/>
              <a:gd name="connsiteX1254" fmla="*/ 1648716 w 2740566"/>
              <a:gd name="connsiteY1254" fmla="*/ 143814 h 219417"/>
              <a:gd name="connsiteX1255" fmla="*/ 1646546 w 2740566"/>
              <a:gd name="connsiteY1255" fmla="*/ 143213 h 219417"/>
              <a:gd name="connsiteX1256" fmla="*/ 1648485 w 2740566"/>
              <a:gd name="connsiteY1256" fmla="*/ 142428 h 219417"/>
              <a:gd name="connsiteX1257" fmla="*/ 1648485 w 2740566"/>
              <a:gd name="connsiteY1257" fmla="*/ 142475 h 219417"/>
              <a:gd name="connsiteX1258" fmla="*/ 1639528 w 2740566"/>
              <a:gd name="connsiteY1258" fmla="*/ 29166 h 219417"/>
              <a:gd name="connsiteX1259" fmla="*/ 1639943 w 2740566"/>
              <a:gd name="connsiteY1259" fmla="*/ 29397 h 219417"/>
              <a:gd name="connsiteX1260" fmla="*/ 1642021 w 2740566"/>
              <a:gd name="connsiteY1260" fmla="*/ 29674 h 219417"/>
              <a:gd name="connsiteX1261" fmla="*/ 1644791 w 2740566"/>
              <a:gd name="connsiteY1261" fmla="*/ 30644 h 219417"/>
              <a:gd name="connsiteX1262" fmla="*/ 1644191 w 2740566"/>
              <a:gd name="connsiteY1262" fmla="*/ 31198 h 219417"/>
              <a:gd name="connsiteX1263" fmla="*/ 1641190 w 2740566"/>
              <a:gd name="connsiteY1263" fmla="*/ 31198 h 219417"/>
              <a:gd name="connsiteX1264" fmla="*/ 1639389 w 2740566"/>
              <a:gd name="connsiteY1264" fmla="*/ 31198 h 219417"/>
              <a:gd name="connsiteX1265" fmla="*/ 1637589 w 2740566"/>
              <a:gd name="connsiteY1265" fmla="*/ 30644 h 219417"/>
              <a:gd name="connsiteX1266" fmla="*/ 1639528 w 2740566"/>
              <a:gd name="connsiteY1266" fmla="*/ 29166 h 219417"/>
              <a:gd name="connsiteX1267" fmla="*/ 1635511 w 2740566"/>
              <a:gd name="connsiteY1267" fmla="*/ 33784 h 219417"/>
              <a:gd name="connsiteX1268" fmla="*/ 1639897 w 2740566"/>
              <a:gd name="connsiteY1268" fmla="*/ 32306 h 219417"/>
              <a:gd name="connsiteX1269" fmla="*/ 1643637 w 2740566"/>
              <a:gd name="connsiteY1269" fmla="*/ 34569 h 219417"/>
              <a:gd name="connsiteX1270" fmla="*/ 1639251 w 2740566"/>
              <a:gd name="connsiteY1270" fmla="*/ 36231 h 219417"/>
              <a:gd name="connsiteX1271" fmla="*/ 1635557 w 2740566"/>
              <a:gd name="connsiteY1271" fmla="*/ 33830 h 219417"/>
              <a:gd name="connsiteX1272" fmla="*/ 1635511 w 2740566"/>
              <a:gd name="connsiteY1272" fmla="*/ 33784 h 219417"/>
              <a:gd name="connsiteX1273" fmla="*/ 1642114 w 2740566"/>
              <a:gd name="connsiteY1273" fmla="*/ 135733 h 219417"/>
              <a:gd name="connsiteX1274" fmla="*/ 1639112 w 2740566"/>
              <a:gd name="connsiteY1274" fmla="*/ 136195 h 219417"/>
              <a:gd name="connsiteX1275" fmla="*/ 1638881 w 2740566"/>
              <a:gd name="connsiteY1275" fmla="*/ 134856 h 219417"/>
              <a:gd name="connsiteX1276" fmla="*/ 1642298 w 2740566"/>
              <a:gd name="connsiteY1276" fmla="*/ 133286 h 219417"/>
              <a:gd name="connsiteX1277" fmla="*/ 1642114 w 2740566"/>
              <a:gd name="connsiteY1277" fmla="*/ 135733 h 219417"/>
              <a:gd name="connsiteX1278" fmla="*/ 1631632 w 2740566"/>
              <a:gd name="connsiteY1278" fmla="*/ 80418 h 219417"/>
              <a:gd name="connsiteX1279" fmla="*/ 1634449 w 2740566"/>
              <a:gd name="connsiteY1279" fmla="*/ 79356 h 219417"/>
              <a:gd name="connsiteX1280" fmla="*/ 1639713 w 2740566"/>
              <a:gd name="connsiteY1280" fmla="*/ 80372 h 219417"/>
              <a:gd name="connsiteX1281" fmla="*/ 1641144 w 2740566"/>
              <a:gd name="connsiteY1281" fmla="*/ 82404 h 219417"/>
              <a:gd name="connsiteX1282" fmla="*/ 1640544 w 2740566"/>
              <a:gd name="connsiteY1282" fmla="*/ 82912 h 219417"/>
              <a:gd name="connsiteX1283" fmla="*/ 1638743 w 2740566"/>
              <a:gd name="connsiteY1283" fmla="*/ 82542 h 219417"/>
              <a:gd name="connsiteX1284" fmla="*/ 1635188 w 2740566"/>
              <a:gd name="connsiteY1284" fmla="*/ 81480 h 219417"/>
              <a:gd name="connsiteX1285" fmla="*/ 1633572 w 2740566"/>
              <a:gd name="connsiteY1285" fmla="*/ 81480 h 219417"/>
              <a:gd name="connsiteX1286" fmla="*/ 1632694 w 2740566"/>
              <a:gd name="connsiteY1286" fmla="*/ 82219 h 219417"/>
              <a:gd name="connsiteX1287" fmla="*/ 1632602 w 2740566"/>
              <a:gd name="connsiteY1287" fmla="*/ 83235 h 219417"/>
              <a:gd name="connsiteX1288" fmla="*/ 1631124 w 2740566"/>
              <a:gd name="connsiteY1288" fmla="*/ 83558 h 219417"/>
              <a:gd name="connsiteX1289" fmla="*/ 1630293 w 2740566"/>
              <a:gd name="connsiteY1289" fmla="*/ 82865 h 219417"/>
              <a:gd name="connsiteX1290" fmla="*/ 1631540 w 2740566"/>
              <a:gd name="connsiteY1290" fmla="*/ 80372 h 219417"/>
              <a:gd name="connsiteX1291" fmla="*/ 1631632 w 2740566"/>
              <a:gd name="connsiteY1291" fmla="*/ 80418 h 219417"/>
              <a:gd name="connsiteX1292" fmla="*/ 1631725 w 2740566"/>
              <a:gd name="connsiteY1292" fmla="*/ 133194 h 219417"/>
              <a:gd name="connsiteX1293" fmla="*/ 1634587 w 2740566"/>
              <a:gd name="connsiteY1293" fmla="*/ 135179 h 219417"/>
              <a:gd name="connsiteX1294" fmla="*/ 1632186 w 2740566"/>
              <a:gd name="connsiteY1294" fmla="*/ 136334 h 219417"/>
              <a:gd name="connsiteX1295" fmla="*/ 1628585 w 2740566"/>
              <a:gd name="connsiteY1295" fmla="*/ 134902 h 219417"/>
              <a:gd name="connsiteX1296" fmla="*/ 1631725 w 2740566"/>
              <a:gd name="connsiteY1296" fmla="*/ 133240 h 219417"/>
              <a:gd name="connsiteX1297" fmla="*/ 1631725 w 2740566"/>
              <a:gd name="connsiteY1297" fmla="*/ 133194 h 219417"/>
              <a:gd name="connsiteX1298" fmla="*/ 1587537 w 2740566"/>
              <a:gd name="connsiteY1298" fmla="*/ 97826 h 219417"/>
              <a:gd name="connsiteX1299" fmla="*/ 1591785 w 2740566"/>
              <a:gd name="connsiteY1299" fmla="*/ 99534 h 219417"/>
              <a:gd name="connsiteX1300" fmla="*/ 1590585 w 2740566"/>
              <a:gd name="connsiteY1300" fmla="*/ 99903 h 219417"/>
              <a:gd name="connsiteX1301" fmla="*/ 1587168 w 2740566"/>
              <a:gd name="connsiteY1301" fmla="*/ 98980 h 219417"/>
              <a:gd name="connsiteX1302" fmla="*/ 1587537 w 2740566"/>
              <a:gd name="connsiteY1302" fmla="*/ 97826 h 219417"/>
              <a:gd name="connsiteX1303" fmla="*/ 1576871 w 2740566"/>
              <a:gd name="connsiteY1303" fmla="*/ 63704 h 219417"/>
              <a:gd name="connsiteX1304" fmla="*/ 1578764 w 2740566"/>
              <a:gd name="connsiteY1304" fmla="*/ 65505 h 219417"/>
              <a:gd name="connsiteX1305" fmla="*/ 1575902 w 2740566"/>
              <a:gd name="connsiteY1305" fmla="*/ 66520 h 219417"/>
              <a:gd name="connsiteX1306" fmla="*/ 1573962 w 2740566"/>
              <a:gd name="connsiteY1306" fmla="*/ 65135 h 219417"/>
              <a:gd name="connsiteX1307" fmla="*/ 1576871 w 2740566"/>
              <a:gd name="connsiteY1307" fmla="*/ 63750 h 219417"/>
              <a:gd name="connsiteX1308" fmla="*/ 1576871 w 2740566"/>
              <a:gd name="connsiteY1308" fmla="*/ 63704 h 219417"/>
              <a:gd name="connsiteX1309" fmla="*/ 1578533 w 2740566"/>
              <a:gd name="connsiteY1309" fmla="*/ 153141 h 219417"/>
              <a:gd name="connsiteX1310" fmla="*/ 1577564 w 2740566"/>
              <a:gd name="connsiteY1310" fmla="*/ 153833 h 219417"/>
              <a:gd name="connsiteX1311" fmla="*/ 1576409 w 2740566"/>
              <a:gd name="connsiteY1311" fmla="*/ 153833 h 219417"/>
              <a:gd name="connsiteX1312" fmla="*/ 1574840 w 2740566"/>
              <a:gd name="connsiteY1312" fmla="*/ 152817 h 219417"/>
              <a:gd name="connsiteX1313" fmla="*/ 1576040 w 2740566"/>
              <a:gd name="connsiteY1313" fmla="*/ 151386 h 219417"/>
              <a:gd name="connsiteX1314" fmla="*/ 1577287 w 2740566"/>
              <a:gd name="connsiteY1314" fmla="*/ 151386 h 219417"/>
              <a:gd name="connsiteX1315" fmla="*/ 1578487 w 2740566"/>
              <a:gd name="connsiteY1315" fmla="*/ 153187 h 219417"/>
              <a:gd name="connsiteX1316" fmla="*/ 1578533 w 2740566"/>
              <a:gd name="connsiteY1316" fmla="*/ 153141 h 219417"/>
              <a:gd name="connsiteX1317" fmla="*/ 1574978 w 2740566"/>
              <a:gd name="connsiteY1317" fmla="*/ 74093 h 219417"/>
              <a:gd name="connsiteX1318" fmla="*/ 1574470 w 2740566"/>
              <a:gd name="connsiteY1318" fmla="*/ 74693 h 219417"/>
              <a:gd name="connsiteX1319" fmla="*/ 1566667 w 2740566"/>
              <a:gd name="connsiteY1319" fmla="*/ 75293 h 219417"/>
              <a:gd name="connsiteX1320" fmla="*/ 1565189 w 2740566"/>
              <a:gd name="connsiteY1320" fmla="*/ 74185 h 219417"/>
              <a:gd name="connsiteX1321" fmla="*/ 1566113 w 2740566"/>
              <a:gd name="connsiteY1321" fmla="*/ 73769 h 219417"/>
              <a:gd name="connsiteX1322" fmla="*/ 1573177 w 2740566"/>
              <a:gd name="connsiteY1322" fmla="*/ 72892 h 219417"/>
              <a:gd name="connsiteX1323" fmla="*/ 1574978 w 2740566"/>
              <a:gd name="connsiteY1323" fmla="*/ 74093 h 219417"/>
              <a:gd name="connsiteX1324" fmla="*/ 1541364 w 2740566"/>
              <a:gd name="connsiteY1324" fmla="*/ 95425 h 219417"/>
              <a:gd name="connsiteX1325" fmla="*/ 1547690 w 2740566"/>
              <a:gd name="connsiteY1325" fmla="*/ 96856 h 219417"/>
              <a:gd name="connsiteX1326" fmla="*/ 1547967 w 2740566"/>
              <a:gd name="connsiteY1326" fmla="*/ 96856 h 219417"/>
              <a:gd name="connsiteX1327" fmla="*/ 1547967 w 2740566"/>
              <a:gd name="connsiteY1327" fmla="*/ 97040 h 219417"/>
              <a:gd name="connsiteX1328" fmla="*/ 1550553 w 2740566"/>
              <a:gd name="connsiteY1328" fmla="*/ 98333 h 219417"/>
              <a:gd name="connsiteX1329" fmla="*/ 1550414 w 2740566"/>
              <a:gd name="connsiteY1329" fmla="*/ 99442 h 219417"/>
              <a:gd name="connsiteX1330" fmla="*/ 1548521 w 2740566"/>
              <a:gd name="connsiteY1330" fmla="*/ 98887 h 219417"/>
              <a:gd name="connsiteX1331" fmla="*/ 1547967 w 2740566"/>
              <a:gd name="connsiteY1331" fmla="*/ 97040 h 219417"/>
              <a:gd name="connsiteX1332" fmla="*/ 1547736 w 2740566"/>
              <a:gd name="connsiteY1332" fmla="*/ 96948 h 219417"/>
              <a:gd name="connsiteX1333" fmla="*/ 1547690 w 2740566"/>
              <a:gd name="connsiteY1333" fmla="*/ 96948 h 219417"/>
              <a:gd name="connsiteX1334" fmla="*/ 1541872 w 2740566"/>
              <a:gd name="connsiteY1334" fmla="*/ 97872 h 219417"/>
              <a:gd name="connsiteX1335" fmla="*/ 1538086 w 2740566"/>
              <a:gd name="connsiteY1335" fmla="*/ 97317 h 219417"/>
              <a:gd name="connsiteX1336" fmla="*/ 1541364 w 2740566"/>
              <a:gd name="connsiteY1336" fmla="*/ 95563 h 219417"/>
              <a:gd name="connsiteX1337" fmla="*/ 1541364 w 2740566"/>
              <a:gd name="connsiteY1337" fmla="*/ 95425 h 219417"/>
              <a:gd name="connsiteX1338" fmla="*/ 1529775 w 2740566"/>
              <a:gd name="connsiteY1338" fmla="*/ 19563 h 219417"/>
              <a:gd name="connsiteX1339" fmla="*/ 1531252 w 2740566"/>
              <a:gd name="connsiteY1339" fmla="*/ 20532 h 219417"/>
              <a:gd name="connsiteX1340" fmla="*/ 1527789 w 2740566"/>
              <a:gd name="connsiteY1340" fmla="*/ 21594 h 219417"/>
              <a:gd name="connsiteX1341" fmla="*/ 1526220 w 2740566"/>
              <a:gd name="connsiteY1341" fmla="*/ 20763 h 219417"/>
              <a:gd name="connsiteX1342" fmla="*/ 1529729 w 2740566"/>
              <a:gd name="connsiteY1342" fmla="*/ 19609 h 219417"/>
              <a:gd name="connsiteX1343" fmla="*/ 1529775 w 2740566"/>
              <a:gd name="connsiteY1343" fmla="*/ 19563 h 219417"/>
              <a:gd name="connsiteX1344" fmla="*/ 1533561 w 2740566"/>
              <a:gd name="connsiteY1344" fmla="*/ 118557 h 219417"/>
              <a:gd name="connsiteX1345" fmla="*/ 1533330 w 2740566"/>
              <a:gd name="connsiteY1345" fmla="*/ 119065 h 219417"/>
              <a:gd name="connsiteX1346" fmla="*/ 1531252 w 2740566"/>
              <a:gd name="connsiteY1346" fmla="*/ 119342 h 219417"/>
              <a:gd name="connsiteX1347" fmla="*/ 1529082 w 2740566"/>
              <a:gd name="connsiteY1347" fmla="*/ 117772 h 219417"/>
              <a:gd name="connsiteX1348" fmla="*/ 1529082 w 2740566"/>
              <a:gd name="connsiteY1348" fmla="*/ 117403 h 219417"/>
              <a:gd name="connsiteX1349" fmla="*/ 1529452 w 2740566"/>
              <a:gd name="connsiteY1349" fmla="*/ 117126 h 219417"/>
              <a:gd name="connsiteX1350" fmla="*/ 1529867 w 2740566"/>
              <a:gd name="connsiteY1350" fmla="*/ 117126 h 219417"/>
              <a:gd name="connsiteX1351" fmla="*/ 1533607 w 2740566"/>
              <a:gd name="connsiteY1351" fmla="*/ 118603 h 219417"/>
              <a:gd name="connsiteX1352" fmla="*/ 1533561 w 2740566"/>
              <a:gd name="connsiteY1352" fmla="*/ 118557 h 219417"/>
              <a:gd name="connsiteX1353" fmla="*/ 1526081 w 2740566"/>
              <a:gd name="connsiteY1353" fmla="*/ 51791 h 219417"/>
              <a:gd name="connsiteX1354" fmla="*/ 1527836 w 2740566"/>
              <a:gd name="connsiteY1354" fmla="*/ 51791 h 219417"/>
              <a:gd name="connsiteX1355" fmla="*/ 1528436 w 2740566"/>
              <a:gd name="connsiteY1355" fmla="*/ 51791 h 219417"/>
              <a:gd name="connsiteX1356" fmla="*/ 1530237 w 2740566"/>
              <a:gd name="connsiteY1356" fmla="*/ 52668 h 219417"/>
              <a:gd name="connsiteX1357" fmla="*/ 1527882 w 2740566"/>
              <a:gd name="connsiteY1357" fmla="*/ 53222 h 219417"/>
              <a:gd name="connsiteX1358" fmla="*/ 1525619 w 2740566"/>
              <a:gd name="connsiteY1358" fmla="*/ 52207 h 219417"/>
              <a:gd name="connsiteX1359" fmla="*/ 1526081 w 2740566"/>
              <a:gd name="connsiteY1359" fmla="*/ 51791 h 219417"/>
              <a:gd name="connsiteX1360" fmla="*/ 1522018 w 2740566"/>
              <a:gd name="connsiteY1360" fmla="*/ 120081 h 219417"/>
              <a:gd name="connsiteX1361" fmla="*/ 1522987 w 2740566"/>
              <a:gd name="connsiteY1361" fmla="*/ 119850 h 219417"/>
              <a:gd name="connsiteX1362" fmla="*/ 1525204 w 2740566"/>
              <a:gd name="connsiteY1362" fmla="*/ 120773 h 219417"/>
              <a:gd name="connsiteX1363" fmla="*/ 1523726 w 2740566"/>
              <a:gd name="connsiteY1363" fmla="*/ 121974 h 219417"/>
              <a:gd name="connsiteX1364" fmla="*/ 1522018 w 2740566"/>
              <a:gd name="connsiteY1364" fmla="*/ 120081 h 219417"/>
              <a:gd name="connsiteX1365" fmla="*/ 1507981 w 2740566"/>
              <a:gd name="connsiteY1365" fmla="*/ 82958 h 219417"/>
              <a:gd name="connsiteX1366" fmla="*/ 1509597 w 2740566"/>
              <a:gd name="connsiteY1366" fmla="*/ 84020 h 219417"/>
              <a:gd name="connsiteX1367" fmla="*/ 1507981 w 2740566"/>
              <a:gd name="connsiteY1367" fmla="*/ 84989 h 219417"/>
              <a:gd name="connsiteX1368" fmla="*/ 1506411 w 2740566"/>
              <a:gd name="connsiteY1368" fmla="*/ 83835 h 219417"/>
              <a:gd name="connsiteX1369" fmla="*/ 1507981 w 2740566"/>
              <a:gd name="connsiteY1369" fmla="*/ 82912 h 219417"/>
              <a:gd name="connsiteX1370" fmla="*/ 1507981 w 2740566"/>
              <a:gd name="connsiteY1370" fmla="*/ 82958 h 219417"/>
              <a:gd name="connsiteX1371" fmla="*/ 1502902 w 2740566"/>
              <a:gd name="connsiteY1371" fmla="*/ 38309 h 219417"/>
              <a:gd name="connsiteX1372" fmla="*/ 1505580 w 2740566"/>
              <a:gd name="connsiteY1372" fmla="*/ 37893 h 219417"/>
              <a:gd name="connsiteX1373" fmla="*/ 1505349 w 2740566"/>
              <a:gd name="connsiteY1373" fmla="*/ 39740 h 219417"/>
              <a:gd name="connsiteX1374" fmla="*/ 1502441 w 2740566"/>
              <a:gd name="connsiteY1374" fmla="*/ 40202 h 219417"/>
              <a:gd name="connsiteX1375" fmla="*/ 1502902 w 2740566"/>
              <a:gd name="connsiteY1375" fmla="*/ 38309 h 219417"/>
              <a:gd name="connsiteX1376" fmla="*/ 1499532 w 2740566"/>
              <a:gd name="connsiteY1376" fmla="*/ 17023 h 219417"/>
              <a:gd name="connsiteX1377" fmla="*/ 1501332 w 2740566"/>
              <a:gd name="connsiteY1377" fmla="*/ 18270 h 219417"/>
              <a:gd name="connsiteX1378" fmla="*/ 1499532 w 2740566"/>
              <a:gd name="connsiteY1378" fmla="*/ 19147 h 219417"/>
              <a:gd name="connsiteX1379" fmla="*/ 1497731 w 2740566"/>
              <a:gd name="connsiteY1379" fmla="*/ 17900 h 219417"/>
              <a:gd name="connsiteX1380" fmla="*/ 1499532 w 2740566"/>
              <a:gd name="connsiteY1380" fmla="*/ 17023 h 219417"/>
              <a:gd name="connsiteX1381" fmla="*/ 1496623 w 2740566"/>
              <a:gd name="connsiteY1381" fmla="*/ 156327 h 219417"/>
              <a:gd name="connsiteX1382" fmla="*/ 1498100 w 2740566"/>
              <a:gd name="connsiteY1382" fmla="*/ 157388 h 219417"/>
              <a:gd name="connsiteX1383" fmla="*/ 1495792 w 2740566"/>
              <a:gd name="connsiteY1383" fmla="*/ 158820 h 219417"/>
              <a:gd name="connsiteX1384" fmla="*/ 1492144 w 2740566"/>
              <a:gd name="connsiteY1384" fmla="*/ 159420 h 219417"/>
              <a:gd name="connsiteX1385" fmla="*/ 1487342 w 2740566"/>
              <a:gd name="connsiteY1385" fmla="*/ 155772 h 219417"/>
              <a:gd name="connsiteX1386" fmla="*/ 1488681 w 2740566"/>
              <a:gd name="connsiteY1386" fmla="*/ 155265 h 219417"/>
              <a:gd name="connsiteX1387" fmla="*/ 1488450 w 2740566"/>
              <a:gd name="connsiteY1387" fmla="*/ 155126 h 219417"/>
              <a:gd name="connsiteX1388" fmla="*/ 1488081 w 2740566"/>
              <a:gd name="connsiteY1388" fmla="*/ 154895 h 219417"/>
              <a:gd name="connsiteX1389" fmla="*/ 1489143 w 2740566"/>
              <a:gd name="connsiteY1389" fmla="*/ 154526 h 219417"/>
              <a:gd name="connsiteX1390" fmla="*/ 1490297 w 2740566"/>
              <a:gd name="connsiteY1390" fmla="*/ 154895 h 219417"/>
              <a:gd name="connsiteX1391" fmla="*/ 1490851 w 2740566"/>
              <a:gd name="connsiteY1391" fmla="*/ 154895 h 219417"/>
              <a:gd name="connsiteX1392" fmla="*/ 1496623 w 2740566"/>
              <a:gd name="connsiteY1392" fmla="*/ 156373 h 219417"/>
              <a:gd name="connsiteX1393" fmla="*/ 1496623 w 2740566"/>
              <a:gd name="connsiteY1393" fmla="*/ 156327 h 219417"/>
              <a:gd name="connsiteX1394" fmla="*/ 1485818 w 2740566"/>
              <a:gd name="connsiteY1394" fmla="*/ 8111 h 219417"/>
              <a:gd name="connsiteX1395" fmla="*/ 1487481 w 2740566"/>
              <a:gd name="connsiteY1395" fmla="*/ 7188 h 219417"/>
              <a:gd name="connsiteX1396" fmla="*/ 1489004 w 2740566"/>
              <a:gd name="connsiteY1396" fmla="*/ 7373 h 219417"/>
              <a:gd name="connsiteX1397" fmla="*/ 1490343 w 2740566"/>
              <a:gd name="connsiteY1397" fmla="*/ 8296 h 219417"/>
              <a:gd name="connsiteX1398" fmla="*/ 1488127 w 2740566"/>
              <a:gd name="connsiteY1398" fmla="*/ 9266 h 219417"/>
              <a:gd name="connsiteX1399" fmla="*/ 1486649 w 2740566"/>
              <a:gd name="connsiteY1399" fmla="*/ 9266 h 219417"/>
              <a:gd name="connsiteX1400" fmla="*/ 1485726 w 2740566"/>
              <a:gd name="connsiteY1400" fmla="*/ 8758 h 219417"/>
              <a:gd name="connsiteX1401" fmla="*/ 1485864 w 2740566"/>
              <a:gd name="connsiteY1401" fmla="*/ 8111 h 219417"/>
              <a:gd name="connsiteX1402" fmla="*/ 1485818 w 2740566"/>
              <a:gd name="connsiteY1402" fmla="*/ 8111 h 219417"/>
              <a:gd name="connsiteX1403" fmla="*/ 1444909 w 2740566"/>
              <a:gd name="connsiteY1403" fmla="*/ 3771 h 219417"/>
              <a:gd name="connsiteX1404" fmla="*/ 1448464 w 2740566"/>
              <a:gd name="connsiteY1404" fmla="*/ 2848 h 219417"/>
              <a:gd name="connsiteX1405" fmla="*/ 1450681 w 2740566"/>
              <a:gd name="connsiteY1405" fmla="*/ 4279 h 219417"/>
              <a:gd name="connsiteX1406" fmla="*/ 1450681 w 2740566"/>
              <a:gd name="connsiteY1406" fmla="*/ 5341 h 219417"/>
              <a:gd name="connsiteX1407" fmla="*/ 1450681 w 2740566"/>
              <a:gd name="connsiteY1407" fmla="*/ 5341 h 219417"/>
              <a:gd name="connsiteX1408" fmla="*/ 1450681 w 2740566"/>
              <a:gd name="connsiteY1408" fmla="*/ 6034 h 219417"/>
              <a:gd name="connsiteX1409" fmla="*/ 1450265 w 2740566"/>
              <a:gd name="connsiteY1409" fmla="*/ 6265 h 219417"/>
              <a:gd name="connsiteX1410" fmla="*/ 1449850 w 2740566"/>
              <a:gd name="connsiteY1410" fmla="*/ 6172 h 219417"/>
              <a:gd name="connsiteX1411" fmla="*/ 1448926 w 2740566"/>
              <a:gd name="connsiteY1411" fmla="*/ 5018 h 219417"/>
              <a:gd name="connsiteX1412" fmla="*/ 1446617 w 2740566"/>
              <a:gd name="connsiteY1412" fmla="*/ 4926 h 219417"/>
              <a:gd name="connsiteX1413" fmla="*/ 1445279 w 2740566"/>
              <a:gd name="connsiteY1413" fmla="*/ 4233 h 219417"/>
              <a:gd name="connsiteX1414" fmla="*/ 1444955 w 2740566"/>
              <a:gd name="connsiteY1414" fmla="*/ 3771 h 219417"/>
              <a:gd name="connsiteX1415" fmla="*/ 1444909 w 2740566"/>
              <a:gd name="connsiteY1415" fmla="*/ 3771 h 219417"/>
              <a:gd name="connsiteX1416" fmla="*/ 1450404 w 2740566"/>
              <a:gd name="connsiteY1416" fmla="*/ 182784 h 219417"/>
              <a:gd name="connsiteX1417" fmla="*/ 1447033 w 2740566"/>
              <a:gd name="connsiteY1417" fmla="*/ 181952 h 219417"/>
              <a:gd name="connsiteX1418" fmla="*/ 1445556 w 2740566"/>
              <a:gd name="connsiteY1418" fmla="*/ 180152 h 219417"/>
              <a:gd name="connsiteX1419" fmla="*/ 1449850 w 2740566"/>
              <a:gd name="connsiteY1419" fmla="*/ 179505 h 219417"/>
              <a:gd name="connsiteX1420" fmla="*/ 1452020 w 2740566"/>
              <a:gd name="connsiteY1420" fmla="*/ 180337 h 219417"/>
              <a:gd name="connsiteX1421" fmla="*/ 1452805 w 2740566"/>
              <a:gd name="connsiteY1421" fmla="*/ 182229 h 219417"/>
              <a:gd name="connsiteX1422" fmla="*/ 1450404 w 2740566"/>
              <a:gd name="connsiteY1422" fmla="*/ 182830 h 219417"/>
              <a:gd name="connsiteX1423" fmla="*/ 1450404 w 2740566"/>
              <a:gd name="connsiteY1423" fmla="*/ 182784 h 219417"/>
              <a:gd name="connsiteX1424" fmla="*/ 1449065 w 2740566"/>
              <a:gd name="connsiteY1424" fmla="*/ 57932 h 219417"/>
              <a:gd name="connsiteX1425" fmla="*/ 1448280 w 2740566"/>
              <a:gd name="connsiteY1425" fmla="*/ 57424 h 219417"/>
              <a:gd name="connsiteX1426" fmla="*/ 1448280 w 2740566"/>
              <a:gd name="connsiteY1426" fmla="*/ 56732 h 219417"/>
              <a:gd name="connsiteX1427" fmla="*/ 1454790 w 2740566"/>
              <a:gd name="connsiteY1427" fmla="*/ 55069 h 219417"/>
              <a:gd name="connsiteX1428" fmla="*/ 1455852 w 2740566"/>
              <a:gd name="connsiteY1428" fmla="*/ 55346 h 219417"/>
              <a:gd name="connsiteX1429" fmla="*/ 1456221 w 2740566"/>
              <a:gd name="connsiteY1429" fmla="*/ 55901 h 219417"/>
              <a:gd name="connsiteX1430" fmla="*/ 1449111 w 2740566"/>
              <a:gd name="connsiteY1430" fmla="*/ 57932 h 219417"/>
              <a:gd name="connsiteX1431" fmla="*/ 1449065 w 2740566"/>
              <a:gd name="connsiteY1431" fmla="*/ 57932 h 219417"/>
              <a:gd name="connsiteX1432" fmla="*/ 1462039 w 2740566"/>
              <a:gd name="connsiteY1432" fmla="*/ 97087 h 219417"/>
              <a:gd name="connsiteX1433" fmla="*/ 1462039 w 2740566"/>
              <a:gd name="connsiteY1433" fmla="*/ 93670 h 219417"/>
              <a:gd name="connsiteX1434" fmla="*/ 1462593 w 2740566"/>
              <a:gd name="connsiteY1434" fmla="*/ 93577 h 219417"/>
              <a:gd name="connsiteX1435" fmla="*/ 1463194 w 2740566"/>
              <a:gd name="connsiteY1435" fmla="*/ 93577 h 219417"/>
              <a:gd name="connsiteX1436" fmla="*/ 1465179 w 2740566"/>
              <a:gd name="connsiteY1436" fmla="*/ 95517 h 219417"/>
              <a:gd name="connsiteX1437" fmla="*/ 1463194 w 2740566"/>
              <a:gd name="connsiteY1437" fmla="*/ 97087 h 219417"/>
              <a:gd name="connsiteX1438" fmla="*/ 1462039 w 2740566"/>
              <a:gd name="connsiteY1438" fmla="*/ 97040 h 219417"/>
              <a:gd name="connsiteX1439" fmla="*/ 1462039 w 2740566"/>
              <a:gd name="connsiteY1439" fmla="*/ 97087 h 219417"/>
              <a:gd name="connsiteX1440" fmla="*/ 1464902 w 2740566"/>
              <a:gd name="connsiteY1440" fmla="*/ 138688 h 219417"/>
              <a:gd name="connsiteX1441" fmla="*/ 1463932 w 2740566"/>
              <a:gd name="connsiteY1441" fmla="*/ 138919 h 219417"/>
              <a:gd name="connsiteX1442" fmla="*/ 1462732 w 2740566"/>
              <a:gd name="connsiteY1442" fmla="*/ 138411 h 219417"/>
              <a:gd name="connsiteX1443" fmla="*/ 1462732 w 2740566"/>
              <a:gd name="connsiteY1443" fmla="*/ 137118 h 219417"/>
              <a:gd name="connsiteX1444" fmla="*/ 1462917 w 2740566"/>
              <a:gd name="connsiteY1444" fmla="*/ 136380 h 219417"/>
              <a:gd name="connsiteX1445" fmla="*/ 1463840 w 2740566"/>
              <a:gd name="connsiteY1445" fmla="*/ 136103 h 219417"/>
              <a:gd name="connsiteX1446" fmla="*/ 1466149 w 2740566"/>
              <a:gd name="connsiteY1446" fmla="*/ 137257 h 219417"/>
              <a:gd name="connsiteX1447" fmla="*/ 1464948 w 2740566"/>
              <a:gd name="connsiteY1447" fmla="*/ 138688 h 219417"/>
              <a:gd name="connsiteX1448" fmla="*/ 1464902 w 2740566"/>
              <a:gd name="connsiteY1448" fmla="*/ 138688 h 219417"/>
              <a:gd name="connsiteX1449" fmla="*/ 1478384 w 2740566"/>
              <a:gd name="connsiteY1449" fmla="*/ 196174 h 219417"/>
              <a:gd name="connsiteX1450" fmla="*/ 1478384 w 2740566"/>
              <a:gd name="connsiteY1450" fmla="*/ 198390 h 219417"/>
              <a:gd name="connsiteX1451" fmla="*/ 1477877 w 2740566"/>
              <a:gd name="connsiteY1451" fmla="*/ 199221 h 219417"/>
              <a:gd name="connsiteX1452" fmla="*/ 1476538 w 2740566"/>
              <a:gd name="connsiteY1452" fmla="*/ 199129 h 219417"/>
              <a:gd name="connsiteX1453" fmla="*/ 1474090 w 2740566"/>
              <a:gd name="connsiteY1453" fmla="*/ 198344 h 219417"/>
              <a:gd name="connsiteX1454" fmla="*/ 1473629 w 2740566"/>
              <a:gd name="connsiteY1454" fmla="*/ 197466 h 219417"/>
              <a:gd name="connsiteX1455" fmla="*/ 1476030 w 2740566"/>
              <a:gd name="connsiteY1455" fmla="*/ 195204 h 219417"/>
              <a:gd name="connsiteX1456" fmla="*/ 1476030 w 2740566"/>
              <a:gd name="connsiteY1456" fmla="*/ 192388 h 219417"/>
              <a:gd name="connsiteX1457" fmla="*/ 1477369 w 2740566"/>
              <a:gd name="connsiteY1457" fmla="*/ 190956 h 219417"/>
              <a:gd name="connsiteX1458" fmla="*/ 1477784 w 2740566"/>
              <a:gd name="connsiteY1458" fmla="*/ 190725 h 219417"/>
              <a:gd name="connsiteX1459" fmla="*/ 1478477 w 2740566"/>
              <a:gd name="connsiteY1459" fmla="*/ 191095 h 219417"/>
              <a:gd name="connsiteX1460" fmla="*/ 1478523 w 2740566"/>
              <a:gd name="connsiteY1460" fmla="*/ 194234 h 219417"/>
              <a:gd name="connsiteX1461" fmla="*/ 1479493 w 2740566"/>
              <a:gd name="connsiteY1461" fmla="*/ 195296 h 219417"/>
              <a:gd name="connsiteX1462" fmla="*/ 1478477 w 2740566"/>
              <a:gd name="connsiteY1462" fmla="*/ 196081 h 219417"/>
              <a:gd name="connsiteX1463" fmla="*/ 1478384 w 2740566"/>
              <a:gd name="connsiteY1463" fmla="*/ 196174 h 219417"/>
              <a:gd name="connsiteX1464" fmla="*/ 1476122 w 2740566"/>
              <a:gd name="connsiteY1464" fmla="*/ 154849 h 219417"/>
              <a:gd name="connsiteX1465" fmla="*/ 1476538 w 2740566"/>
              <a:gd name="connsiteY1465" fmla="*/ 154618 h 219417"/>
              <a:gd name="connsiteX1466" fmla="*/ 1476953 w 2740566"/>
              <a:gd name="connsiteY1466" fmla="*/ 154803 h 219417"/>
              <a:gd name="connsiteX1467" fmla="*/ 1476999 w 2740566"/>
              <a:gd name="connsiteY1467" fmla="*/ 157158 h 219417"/>
              <a:gd name="connsiteX1468" fmla="*/ 1476584 w 2740566"/>
              <a:gd name="connsiteY1468" fmla="*/ 157388 h 219417"/>
              <a:gd name="connsiteX1469" fmla="*/ 1476214 w 2740566"/>
              <a:gd name="connsiteY1469" fmla="*/ 157158 h 219417"/>
              <a:gd name="connsiteX1470" fmla="*/ 1476168 w 2740566"/>
              <a:gd name="connsiteY1470" fmla="*/ 154849 h 219417"/>
              <a:gd name="connsiteX1471" fmla="*/ 1476122 w 2740566"/>
              <a:gd name="connsiteY1471" fmla="*/ 154849 h 219417"/>
              <a:gd name="connsiteX1472" fmla="*/ 1476861 w 2740566"/>
              <a:gd name="connsiteY1472" fmla="*/ 102997 h 219417"/>
              <a:gd name="connsiteX1473" fmla="*/ 1476030 w 2740566"/>
              <a:gd name="connsiteY1473" fmla="*/ 101796 h 219417"/>
              <a:gd name="connsiteX1474" fmla="*/ 1477692 w 2740566"/>
              <a:gd name="connsiteY1474" fmla="*/ 100827 h 219417"/>
              <a:gd name="connsiteX1475" fmla="*/ 1478939 w 2740566"/>
              <a:gd name="connsiteY1475" fmla="*/ 101334 h 219417"/>
              <a:gd name="connsiteX1476" fmla="*/ 1483741 w 2740566"/>
              <a:gd name="connsiteY1476" fmla="*/ 101427 h 219417"/>
              <a:gd name="connsiteX1477" fmla="*/ 1484433 w 2740566"/>
              <a:gd name="connsiteY1477" fmla="*/ 101935 h 219417"/>
              <a:gd name="connsiteX1478" fmla="*/ 1484295 w 2740566"/>
              <a:gd name="connsiteY1478" fmla="*/ 102581 h 219417"/>
              <a:gd name="connsiteX1479" fmla="*/ 1479493 w 2740566"/>
              <a:gd name="connsiteY1479" fmla="*/ 103551 h 219417"/>
              <a:gd name="connsiteX1480" fmla="*/ 1476907 w 2740566"/>
              <a:gd name="connsiteY1480" fmla="*/ 103043 h 219417"/>
              <a:gd name="connsiteX1481" fmla="*/ 1476861 w 2740566"/>
              <a:gd name="connsiteY1481" fmla="*/ 102997 h 219417"/>
              <a:gd name="connsiteX1482" fmla="*/ 1486880 w 2740566"/>
              <a:gd name="connsiteY1482" fmla="*/ 196081 h 219417"/>
              <a:gd name="connsiteX1483" fmla="*/ 1484710 w 2740566"/>
              <a:gd name="connsiteY1483" fmla="*/ 197097 h 219417"/>
              <a:gd name="connsiteX1484" fmla="*/ 1483233 w 2740566"/>
              <a:gd name="connsiteY1484" fmla="*/ 196358 h 219417"/>
              <a:gd name="connsiteX1485" fmla="*/ 1483233 w 2740566"/>
              <a:gd name="connsiteY1485" fmla="*/ 195343 h 219417"/>
              <a:gd name="connsiteX1486" fmla="*/ 1485310 w 2740566"/>
              <a:gd name="connsiteY1486" fmla="*/ 194234 h 219417"/>
              <a:gd name="connsiteX1487" fmla="*/ 1487665 w 2740566"/>
              <a:gd name="connsiteY1487" fmla="*/ 195112 h 219417"/>
              <a:gd name="connsiteX1488" fmla="*/ 1486880 w 2740566"/>
              <a:gd name="connsiteY1488" fmla="*/ 196081 h 219417"/>
              <a:gd name="connsiteX1489" fmla="*/ 1493714 w 2740566"/>
              <a:gd name="connsiteY1489" fmla="*/ 200883 h 219417"/>
              <a:gd name="connsiteX1490" fmla="*/ 1492652 w 2740566"/>
              <a:gd name="connsiteY1490" fmla="*/ 201068 h 219417"/>
              <a:gd name="connsiteX1491" fmla="*/ 1487434 w 2740566"/>
              <a:gd name="connsiteY1491" fmla="*/ 199360 h 219417"/>
              <a:gd name="connsiteX1492" fmla="*/ 1487988 w 2740566"/>
              <a:gd name="connsiteY1492" fmla="*/ 198621 h 219417"/>
              <a:gd name="connsiteX1493" fmla="*/ 1493991 w 2740566"/>
              <a:gd name="connsiteY1493" fmla="*/ 200375 h 219417"/>
              <a:gd name="connsiteX1494" fmla="*/ 1493668 w 2740566"/>
              <a:gd name="connsiteY1494" fmla="*/ 200883 h 219417"/>
              <a:gd name="connsiteX1495" fmla="*/ 1493714 w 2740566"/>
              <a:gd name="connsiteY1495" fmla="*/ 200883 h 219417"/>
              <a:gd name="connsiteX1496" fmla="*/ 1506088 w 2740566"/>
              <a:gd name="connsiteY1496" fmla="*/ 197282 h 219417"/>
              <a:gd name="connsiteX1497" fmla="*/ 1502764 w 2740566"/>
              <a:gd name="connsiteY1497" fmla="*/ 199175 h 219417"/>
              <a:gd name="connsiteX1498" fmla="*/ 1501609 w 2740566"/>
              <a:gd name="connsiteY1498" fmla="*/ 199175 h 219417"/>
              <a:gd name="connsiteX1499" fmla="*/ 1501009 w 2740566"/>
              <a:gd name="connsiteY1499" fmla="*/ 199175 h 219417"/>
              <a:gd name="connsiteX1500" fmla="*/ 1500178 w 2740566"/>
              <a:gd name="connsiteY1500" fmla="*/ 198759 h 219417"/>
              <a:gd name="connsiteX1501" fmla="*/ 1500178 w 2740566"/>
              <a:gd name="connsiteY1501" fmla="*/ 198113 h 219417"/>
              <a:gd name="connsiteX1502" fmla="*/ 1504472 w 2740566"/>
              <a:gd name="connsiteY1502" fmla="*/ 195666 h 219417"/>
              <a:gd name="connsiteX1503" fmla="*/ 1505950 w 2740566"/>
              <a:gd name="connsiteY1503" fmla="*/ 195943 h 219417"/>
              <a:gd name="connsiteX1504" fmla="*/ 1506042 w 2740566"/>
              <a:gd name="connsiteY1504" fmla="*/ 197282 h 219417"/>
              <a:gd name="connsiteX1505" fmla="*/ 1506088 w 2740566"/>
              <a:gd name="connsiteY1505" fmla="*/ 197282 h 219417"/>
              <a:gd name="connsiteX1506" fmla="*/ 1521787 w 2740566"/>
              <a:gd name="connsiteY1506" fmla="*/ 164684 h 219417"/>
              <a:gd name="connsiteX1507" fmla="*/ 1520586 w 2740566"/>
              <a:gd name="connsiteY1507" fmla="*/ 166900 h 219417"/>
              <a:gd name="connsiteX1508" fmla="*/ 1519848 w 2740566"/>
              <a:gd name="connsiteY1508" fmla="*/ 167916 h 219417"/>
              <a:gd name="connsiteX1509" fmla="*/ 1519386 w 2740566"/>
              <a:gd name="connsiteY1509" fmla="*/ 166992 h 219417"/>
              <a:gd name="connsiteX1510" fmla="*/ 1518970 w 2740566"/>
              <a:gd name="connsiteY1510" fmla="*/ 166023 h 219417"/>
              <a:gd name="connsiteX1511" fmla="*/ 1516893 w 2740566"/>
              <a:gd name="connsiteY1511" fmla="*/ 164730 h 219417"/>
              <a:gd name="connsiteX1512" fmla="*/ 1515646 w 2740566"/>
              <a:gd name="connsiteY1512" fmla="*/ 164915 h 219417"/>
              <a:gd name="connsiteX1513" fmla="*/ 1513984 w 2740566"/>
              <a:gd name="connsiteY1513" fmla="*/ 165145 h 219417"/>
              <a:gd name="connsiteX1514" fmla="*/ 1512322 w 2740566"/>
              <a:gd name="connsiteY1514" fmla="*/ 165376 h 219417"/>
              <a:gd name="connsiteX1515" fmla="*/ 1504749 w 2740566"/>
              <a:gd name="connsiteY1515" fmla="*/ 169117 h 219417"/>
              <a:gd name="connsiteX1516" fmla="*/ 1503733 w 2740566"/>
              <a:gd name="connsiteY1516" fmla="*/ 169347 h 219417"/>
              <a:gd name="connsiteX1517" fmla="*/ 1500640 w 2740566"/>
              <a:gd name="connsiteY1517" fmla="*/ 170132 h 219417"/>
              <a:gd name="connsiteX1518" fmla="*/ 1494960 w 2740566"/>
              <a:gd name="connsiteY1518" fmla="*/ 171517 h 219417"/>
              <a:gd name="connsiteX1519" fmla="*/ 1494037 w 2740566"/>
              <a:gd name="connsiteY1519" fmla="*/ 171887 h 219417"/>
              <a:gd name="connsiteX1520" fmla="*/ 1492329 w 2740566"/>
              <a:gd name="connsiteY1520" fmla="*/ 171517 h 219417"/>
              <a:gd name="connsiteX1521" fmla="*/ 1491867 w 2740566"/>
              <a:gd name="connsiteY1521" fmla="*/ 170317 h 219417"/>
              <a:gd name="connsiteX1522" fmla="*/ 1494083 w 2740566"/>
              <a:gd name="connsiteY1522" fmla="*/ 168747 h 219417"/>
              <a:gd name="connsiteX1523" fmla="*/ 1496392 w 2740566"/>
              <a:gd name="connsiteY1523" fmla="*/ 166115 h 219417"/>
              <a:gd name="connsiteX1524" fmla="*/ 1499439 w 2740566"/>
              <a:gd name="connsiteY1524" fmla="*/ 164407 h 219417"/>
              <a:gd name="connsiteX1525" fmla="*/ 1504564 w 2740566"/>
              <a:gd name="connsiteY1525" fmla="*/ 161405 h 219417"/>
              <a:gd name="connsiteX1526" fmla="*/ 1504934 w 2740566"/>
              <a:gd name="connsiteY1526" fmla="*/ 160482 h 219417"/>
              <a:gd name="connsiteX1527" fmla="*/ 1506735 w 2740566"/>
              <a:gd name="connsiteY1527" fmla="*/ 158774 h 219417"/>
              <a:gd name="connsiteX1528" fmla="*/ 1511029 w 2740566"/>
              <a:gd name="connsiteY1528" fmla="*/ 158081 h 219417"/>
              <a:gd name="connsiteX1529" fmla="*/ 1513291 w 2740566"/>
              <a:gd name="connsiteY1529" fmla="*/ 158081 h 219417"/>
              <a:gd name="connsiteX1530" fmla="*/ 1513430 w 2740566"/>
              <a:gd name="connsiteY1530" fmla="*/ 157989 h 219417"/>
              <a:gd name="connsiteX1531" fmla="*/ 1514399 w 2740566"/>
              <a:gd name="connsiteY1531" fmla="*/ 157619 h 219417"/>
              <a:gd name="connsiteX1532" fmla="*/ 1516015 w 2740566"/>
              <a:gd name="connsiteY1532" fmla="*/ 156834 h 219417"/>
              <a:gd name="connsiteX1533" fmla="*/ 1515969 w 2740566"/>
              <a:gd name="connsiteY1533" fmla="*/ 156834 h 219417"/>
              <a:gd name="connsiteX1534" fmla="*/ 1516015 w 2740566"/>
              <a:gd name="connsiteY1534" fmla="*/ 156742 h 219417"/>
              <a:gd name="connsiteX1535" fmla="*/ 1506550 w 2740566"/>
              <a:gd name="connsiteY1535" fmla="*/ 154341 h 219417"/>
              <a:gd name="connsiteX1536" fmla="*/ 1505719 w 2740566"/>
              <a:gd name="connsiteY1536" fmla="*/ 153787 h 219417"/>
              <a:gd name="connsiteX1537" fmla="*/ 1507566 w 2740566"/>
              <a:gd name="connsiteY1537" fmla="*/ 153279 h 219417"/>
              <a:gd name="connsiteX1538" fmla="*/ 1514122 w 2740566"/>
              <a:gd name="connsiteY1538" fmla="*/ 153787 h 219417"/>
              <a:gd name="connsiteX1539" fmla="*/ 1516015 w 2740566"/>
              <a:gd name="connsiteY1539" fmla="*/ 156742 h 219417"/>
              <a:gd name="connsiteX1540" fmla="*/ 1516200 w 2740566"/>
              <a:gd name="connsiteY1540" fmla="*/ 156788 h 219417"/>
              <a:gd name="connsiteX1541" fmla="*/ 1516015 w 2740566"/>
              <a:gd name="connsiteY1541" fmla="*/ 156881 h 219417"/>
              <a:gd name="connsiteX1542" fmla="*/ 1519017 w 2740566"/>
              <a:gd name="connsiteY1542" fmla="*/ 157804 h 219417"/>
              <a:gd name="connsiteX1543" fmla="*/ 1519109 w 2740566"/>
              <a:gd name="connsiteY1543" fmla="*/ 158266 h 219417"/>
              <a:gd name="connsiteX1544" fmla="*/ 1520633 w 2740566"/>
              <a:gd name="connsiteY1544" fmla="*/ 159559 h 219417"/>
              <a:gd name="connsiteX1545" fmla="*/ 1520633 w 2740566"/>
              <a:gd name="connsiteY1545" fmla="*/ 160621 h 219417"/>
              <a:gd name="connsiteX1546" fmla="*/ 1520633 w 2740566"/>
              <a:gd name="connsiteY1546" fmla="*/ 161313 h 219417"/>
              <a:gd name="connsiteX1547" fmla="*/ 1518924 w 2740566"/>
              <a:gd name="connsiteY1547" fmla="*/ 162329 h 219417"/>
              <a:gd name="connsiteX1548" fmla="*/ 1518232 w 2740566"/>
              <a:gd name="connsiteY1548" fmla="*/ 163114 h 219417"/>
              <a:gd name="connsiteX1549" fmla="*/ 1519386 w 2740566"/>
              <a:gd name="connsiteY1549" fmla="*/ 163668 h 219417"/>
              <a:gd name="connsiteX1550" fmla="*/ 1520586 w 2740566"/>
              <a:gd name="connsiteY1550" fmla="*/ 163668 h 219417"/>
              <a:gd name="connsiteX1551" fmla="*/ 1521741 w 2740566"/>
              <a:gd name="connsiteY1551" fmla="*/ 164591 h 219417"/>
              <a:gd name="connsiteX1552" fmla="*/ 1521787 w 2740566"/>
              <a:gd name="connsiteY1552" fmla="*/ 164684 h 219417"/>
              <a:gd name="connsiteX1553" fmla="*/ 1519848 w 2740566"/>
              <a:gd name="connsiteY1553" fmla="*/ 128207 h 219417"/>
              <a:gd name="connsiteX1554" fmla="*/ 1519432 w 2740566"/>
              <a:gd name="connsiteY1554" fmla="*/ 126591 h 219417"/>
              <a:gd name="connsiteX1555" fmla="*/ 1518232 w 2740566"/>
              <a:gd name="connsiteY1555" fmla="*/ 124421 h 219417"/>
              <a:gd name="connsiteX1556" fmla="*/ 1519155 w 2740566"/>
              <a:gd name="connsiteY1556" fmla="*/ 123405 h 219417"/>
              <a:gd name="connsiteX1557" fmla="*/ 1519755 w 2740566"/>
              <a:gd name="connsiteY1557" fmla="*/ 123405 h 219417"/>
              <a:gd name="connsiteX1558" fmla="*/ 1521833 w 2740566"/>
              <a:gd name="connsiteY1558" fmla="*/ 124467 h 219417"/>
              <a:gd name="connsiteX1559" fmla="*/ 1521833 w 2740566"/>
              <a:gd name="connsiteY1559" fmla="*/ 125852 h 219417"/>
              <a:gd name="connsiteX1560" fmla="*/ 1522249 w 2740566"/>
              <a:gd name="connsiteY1560" fmla="*/ 126083 h 219417"/>
              <a:gd name="connsiteX1561" fmla="*/ 1522664 w 2740566"/>
              <a:gd name="connsiteY1561" fmla="*/ 126083 h 219417"/>
              <a:gd name="connsiteX1562" fmla="*/ 1525204 w 2740566"/>
              <a:gd name="connsiteY1562" fmla="*/ 124606 h 219417"/>
              <a:gd name="connsiteX1563" fmla="*/ 1527282 w 2740566"/>
              <a:gd name="connsiteY1563" fmla="*/ 124837 h 219417"/>
              <a:gd name="connsiteX1564" fmla="*/ 1527559 w 2740566"/>
              <a:gd name="connsiteY1564" fmla="*/ 125344 h 219417"/>
              <a:gd name="connsiteX1565" fmla="*/ 1525342 w 2740566"/>
              <a:gd name="connsiteY1565" fmla="*/ 127284 h 219417"/>
              <a:gd name="connsiteX1566" fmla="*/ 1523957 w 2740566"/>
              <a:gd name="connsiteY1566" fmla="*/ 127699 h 219417"/>
              <a:gd name="connsiteX1567" fmla="*/ 1522295 w 2740566"/>
              <a:gd name="connsiteY1567" fmla="*/ 127838 h 219417"/>
              <a:gd name="connsiteX1568" fmla="*/ 1519848 w 2740566"/>
              <a:gd name="connsiteY1568" fmla="*/ 128300 h 219417"/>
              <a:gd name="connsiteX1569" fmla="*/ 1519848 w 2740566"/>
              <a:gd name="connsiteY1569" fmla="*/ 128207 h 219417"/>
              <a:gd name="connsiteX1570" fmla="*/ 1531021 w 2740566"/>
              <a:gd name="connsiteY1570" fmla="*/ 161175 h 219417"/>
              <a:gd name="connsiteX1571" fmla="*/ 1531021 w 2740566"/>
              <a:gd name="connsiteY1571" fmla="*/ 161082 h 219417"/>
              <a:gd name="connsiteX1572" fmla="*/ 1527512 w 2740566"/>
              <a:gd name="connsiteY1572" fmla="*/ 161082 h 219417"/>
              <a:gd name="connsiteX1573" fmla="*/ 1527882 w 2740566"/>
              <a:gd name="connsiteY1573" fmla="*/ 162006 h 219417"/>
              <a:gd name="connsiteX1574" fmla="*/ 1527004 w 2740566"/>
              <a:gd name="connsiteY1574" fmla="*/ 162329 h 219417"/>
              <a:gd name="connsiteX1575" fmla="*/ 1525250 w 2740566"/>
              <a:gd name="connsiteY1575" fmla="*/ 162329 h 219417"/>
              <a:gd name="connsiteX1576" fmla="*/ 1524096 w 2740566"/>
              <a:gd name="connsiteY1576" fmla="*/ 162329 h 219417"/>
              <a:gd name="connsiteX1577" fmla="*/ 1523172 w 2740566"/>
              <a:gd name="connsiteY1577" fmla="*/ 161636 h 219417"/>
              <a:gd name="connsiteX1578" fmla="*/ 1523588 w 2740566"/>
              <a:gd name="connsiteY1578" fmla="*/ 160344 h 219417"/>
              <a:gd name="connsiteX1579" fmla="*/ 1524096 w 2740566"/>
              <a:gd name="connsiteY1579" fmla="*/ 160159 h 219417"/>
              <a:gd name="connsiteX1580" fmla="*/ 1525019 w 2740566"/>
              <a:gd name="connsiteY1580" fmla="*/ 158635 h 219417"/>
              <a:gd name="connsiteX1581" fmla="*/ 1529544 w 2740566"/>
              <a:gd name="connsiteY1581" fmla="*/ 158635 h 219417"/>
              <a:gd name="connsiteX1582" fmla="*/ 1531068 w 2740566"/>
              <a:gd name="connsiteY1582" fmla="*/ 161128 h 219417"/>
              <a:gd name="connsiteX1583" fmla="*/ 1531252 w 2740566"/>
              <a:gd name="connsiteY1583" fmla="*/ 161128 h 219417"/>
              <a:gd name="connsiteX1584" fmla="*/ 1531345 w 2740566"/>
              <a:gd name="connsiteY1584" fmla="*/ 161175 h 219417"/>
              <a:gd name="connsiteX1585" fmla="*/ 1531114 w 2740566"/>
              <a:gd name="connsiteY1585" fmla="*/ 161175 h 219417"/>
              <a:gd name="connsiteX1586" fmla="*/ 1531021 w 2740566"/>
              <a:gd name="connsiteY1586" fmla="*/ 161175 h 219417"/>
              <a:gd name="connsiteX1587" fmla="*/ 1533700 w 2740566"/>
              <a:gd name="connsiteY1587" fmla="*/ 162514 h 219417"/>
              <a:gd name="connsiteX1588" fmla="*/ 1531252 w 2740566"/>
              <a:gd name="connsiteY1588" fmla="*/ 161128 h 219417"/>
              <a:gd name="connsiteX1589" fmla="*/ 1534577 w 2740566"/>
              <a:gd name="connsiteY1589" fmla="*/ 160713 h 219417"/>
              <a:gd name="connsiteX1590" fmla="*/ 1537717 w 2740566"/>
              <a:gd name="connsiteY1590" fmla="*/ 161359 h 219417"/>
              <a:gd name="connsiteX1591" fmla="*/ 1537809 w 2740566"/>
              <a:gd name="connsiteY1591" fmla="*/ 161960 h 219417"/>
              <a:gd name="connsiteX1592" fmla="*/ 1533700 w 2740566"/>
              <a:gd name="connsiteY1592" fmla="*/ 162514 h 219417"/>
              <a:gd name="connsiteX1593" fmla="*/ 1541641 w 2740566"/>
              <a:gd name="connsiteY1593" fmla="*/ 171610 h 219417"/>
              <a:gd name="connsiteX1594" fmla="*/ 1536655 w 2740566"/>
              <a:gd name="connsiteY1594" fmla="*/ 171471 h 219417"/>
              <a:gd name="connsiteX1595" fmla="*/ 1536701 w 2740566"/>
              <a:gd name="connsiteY1595" fmla="*/ 170963 h 219417"/>
              <a:gd name="connsiteX1596" fmla="*/ 1540071 w 2740566"/>
              <a:gd name="connsiteY1596" fmla="*/ 170640 h 219417"/>
              <a:gd name="connsiteX1597" fmla="*/ 1542149 w 2740566"/>
              <a:gd name="connsiteY1597" fmla="*/ 171148 h 219417"/>
              <a:gd name="connsiteX1598" fmla="*/ 1541641 w 2740566"/>
              <a:gd name="connsiteY1598" fmla="*/ 171656 h 219417"/>
              <a:gd name="connsiteX1599" fmla="*/ 1541641 w 2740566"/>
              <a:gd name="connsiteY1599" fmla="*/ 171610 h 219417"/>
              <a:gd name="connsiteX1600" fmla="*/ 1542842 w 2740566"/>
              <a:gd name="connsiteY1600" fmla="*/ 107753 h 219417"/>
              <a:gd name="connsiteX1601" fmla="*/ 1541087 w 2740566"/>
              <a:gd name="connsiteY1601" fmla="*/ 107199 h 219417"/>
              <a:gd name="connsiteX1602" fmla="*/ 1541087 w 2740566"/>
              <a:gd name="connsiteY1602" fmla="*/ 106875 h 219417"/>
              <a:gd name="connsiteX1603" fmla="*/ 1544042 w 2740566"/>
              <a:gd name="connsiteY1603" fmla="*/ 105675 h 219417"/>
              <a:gd name="connsiteX1604" fmla="*/ 1544643 w 2740566"/>
              <a:gd name="connsiteY1604" fmla="*/ 106506 h 219417"/>
              <a:gd name="connsiteX1605" fmla="*/ 1542842 w 2740566"/>
              <a:gd name="connsiteY1605" fmla="*/ 107753 h 219417"/>
              <a:gd name="connsiteX1606" fmla="*/ 1553000 w 2740566"/>
              <a:gd name="connsiteY1606" fmla="*/ 169855 h 219417"/>
              <a:gd name="connsiteX1607" fmla="*/ 1552169 w 2740566"/>
              <a:gd name="connsiteY1607" fmla="*/ 169901 h 219417"/>
              <a:gd name="connsiteX1608" fmla="*/ 1547321 w 2740566"/>
              <a:gd name="connsiteY1608" fmla="*/ 169671 h 219417"/>
              <a:gd name="connsiteX1609" fmla="*/ 1544781 w 2740566"/>
              <a:gd name="connsiteY1609" fmla="*/ 168701 h 219417"/>
              <a:gd name="connsiteX1610" fmla="*/ 1545197 w 2740566"/>
              <a:gd name="connsiteY1610" fmla="*/ 168101 h 219417"/>
              <a:gd name="connsiteX1611" fmla="*/ 1547459 w 2740566"/>
              <a:gd name="connsiteY1611" fmla="*/ 167962 h 219417"/>
              <a:gd name="connsiteX1612" fmla="*/ 1551107 w 2740566"/>
              <a:gd name="connsiteY1612" fmla="*/ 167962 h 219417"/>
              <a:gd name="connsiteX1613" fmla="*/ 1553184 w 2740566"/>
              <a:gd name="connsiteY1613" fmla="*/ 169439 h 219417"/>
              <a:gd name="connsiteX1614" fmla="*/ 1553046 w 2740566"/>
              <a:gd name="connsiteY1614" fmla="*/ 169763 h 219417"/>
              <a:gd name="connsiteX1615" fmla="*/ 1553000 w 2740566"/>
              <a:gd name="connsiteY1615" fmla="*/ 169855 h 219417"/>
              <a:gd name="connsiteX1616" fmla="*/ 1552584 w 2740566"/>
              <a:gd name="connsiteY1616" fmla="*/ 38309 h 219417"/>
              <a:gd name="connsiteX1617" fmla="*/ 1549491 w 2740566"/>
              <a:gd name="connsiteY1617" fmla="*/ 37570 h 219417"/>
              <a:gd name="connsiteX1618" fmla="*/ 1547182 w 2740566"/>
              <a:gd name="connsiteY1618" fmla="*/ 36277 h 219417"/>
              <a:gd name="connsiteX1619" fmla="*/ 1547182 w 2740566"/>
              <a:gd name="connsiteY1619" fmla="*/ 35215 h 219417"/>
              <a:gd name="connsiteX1620" fmla="*/ 1547921 w 2740566"/>
              <a:gd name="connsiteY1620" fmla="*/ 34753 h 219417"/>
              <a:gd name="connsiteX1621" fmla="*/ 1551522 w 2740566"/>
              <a:gd name="connsiteY1621" fmla="*/ 34753 h 219417"/>
              <a:gd name="connsiteX1622" fmla="*/ 1557940 w 2740566"/>
              <a:gd name="connsiteY1622" fmla="*/ 33645 h 219417"/>
              <a:gd name="connsiteX1623" fmla="*/ 1559695 w 2740566"/>
              <a:gd name="connsiteY1623" fmla="*/ 33922 h 219417"/>
              <a:gd name="connsiteX1624" fmla="*/ 1559464 w 2740566"/>
              <a:gd name="connsiteY1624" fmla="*/ 34938 h 219417"/>
              <a:gd name="connsiteX1625" fmla="*/ 1559233 w 2740566"/>
              <a:gd name="connsiteY1625" fmla="*/ 35215 h 219417"/>
              <a:gd name="connsiteX1626" fmla="*/ 1559880 w 2740566"/>
              <a:gd name="connsiteY1626" fmla="*/ 36092 h 219417"/>
              <a:gd name="connsiteX1627" fmla="*/ 1561449 w 2740566"/>
              <a:gd name="connsiteY1627" fmla="*/ 35861 h 219417"/>
              <a:gd name="connsiteX1628" fmla="*/ 1562327 w 2740566"/>
              <a:gd name="connsiteY1628" fmla="*/ 34661 h 219417"/>
              <a:gd name="connsiteX1629" fmla="*/ 1564220 w 2740566"/>
              <a:gd name="connsiteY1629" fmla="*/ 33968 h 219417"/>
              <a:gd name="connsiteX1630" fmla="*/ 1566621 w 2740566"/>
              <a:gd name="connsiteY1630" fmla="*/ 33968 h 219417"/>
              <a:gd name="connsiteX1631" fmla="*/ 1568883 w 2740566"/>
              <a:gd name="connsiteY1631" fmla="*/ 34615 h 219417"/>
              <a:gd name="connsiteX1632" fmla="*/ 1567175 w 2740566"/>
              <a:gd name="connsiteY1632" fmla="*/ 35954 h 219417"/>
              <a:gd name="connsiteX1633" fmla="*/ 1564728 w 2740566"/>
              <a:gd name="connsiteY1633" fmla="*/ 36739 h 219417"/>
              <a:gd name="connsiteX1634" fmla="*/ 1562788 w 2740566"/>
              <a:gd name="connsiteY1634" fmla="*/ 38309 h 219417"/>
              <a:gd name="connsiteX1635" fmla="*/ 1561680 w 2740566"/>
              <a:gd name="connsiteY1635" fmla="*/ 38909 h 219417"/>
              <a:gd name="connsiteX1636" fmla="*/ 1558679 w 2740566"/>
              <a:gd name="connsiteY1636" fmla="*/ 38909 h 219417"/>
              <a:gd name="connsiteX1637" fmla="*/ 1557479 w 2740566"/>
              <a:gd name="connsiteY1637" fmla="*/ 38909 h 219417"/>
              <a:gd name="connsiteX1638" fmla="*/ 1552584 w 2740566"/>
              <a:gd name="connsiteY1638" fmla="*/ 38170 h 219417"/>
              <a:gd name="connsiteX1639" fmla="*/ 1552584 w 2740566"/>
              <a:gd name="connsiteY1639" fmla="*/ 38309 h 219417"/>
              <a:gd name="connsiteX1640" fmla="*/ 1562050 w 2740566"/>
              <a:gd name="connsiteY1640" fmla="*/ 97410 h 219417"/>
              <a:gd name="connsiteX1641" fmla="*/ 1560711 w 2740566"/>
              <a:gd name="connsiteY1641" fmla="*/ 98426 h 219417"/>
              <a:gd name="connsiteX1642" fmla="*/ 1557294 w 2740566"/>
              <a:gd name="connsiteY1642" fmla="*/ 97826 h 219417"/>
              <a:gd name="connsiteX1643" fmla="*/ 1558725 w 2740566"/>
              <a:gd name="connsiteY1643" fmla="*/ 96625 h 219417"/>
              <a:gd name="connsiteX1644" fmla="*/ 1562050 w 2740566"/>
              <a:gd name="connsiteY1644" fmla="*/ 97410 h 219417"/>
              <a:gd name="connsiteX1645" fmla="*/ 1559649 w 2740566"/>
              <a:gd name="connsiteY1645" fmla="*/ 162329 h 219417"/>
              <a:gd name="connsiteX1646" fmla="*/ 1558541 w 2740566"/>
              <a:gd name="connsiteY1646" fmla="*/ 162283 h 219417"/>
              <a:gd name="connsiteX1647" fmla="*/ 1558541 w 2740566"/>
              <a:gd name="connsiteY1647" fmla="*/ 158912 h 219417"/>
              <a:gd name="connsiteX1648" fmla="*/ 1559095 w 2740566"/>
              <a:gd name="connsiteY1648" fmla="*/ 158866 h 219417"/>
              <a:gd name="connsiteX1649" fmla="*/ 1559695 w 2740566"/>
              <a:gd name="connsiteY1649" fmla="*/ 158866 h 219417"/>
              <a:gd name="connsiteX1650" fmla="*/ 1561680 w 2740566"/>
              <a:gd name="connsiteY1650" fmla="*/ 160805 h 219417"/>
              <a:gd name="connsiteX1651" fmla="*/ 1559695 w 2740566"/>
              <a:gd name="connsiteY1651" fmla="*/ 162375 h 219417"/>
              <a:gd name="connsiteX1652" fmla="*/ 1559649 w 2740566"/>
              <a:gd name="connsiteY1652" fmla="*/ 162329 h 219417"/>
              <a:gd name="connsiteX1653" fmla="*/ 1562188 w 2740566"/>
              <a:gd name="connsiteY1653" fmla="*/ 145291 h 219417"/>
              <a:gd name="connsiteX1654" fmla="*/ 1561311 w 2740566"/>
              <a:gd name="connsiteY1654" fmla="*/ 144830 h 219417"/>
              <a:gd name="connsiteX1655" fmla="*/ 1561219 w 2740566"/>
              <a:gd name="connsiteY1655" fmla="*/ 143860 h 219417"/>
              <a:gd name="connsiteX1656" fmla="*/ 1560803 w 2740566"/>
              <a:gd name="connsiteY1656" fmla="*/ 141690 h 219417"/>
              <a:gd name="connsiteX1657" fmla="*/ 1559141 w 2740566"/>
              <a:gd name="connsiteY1657" fmla="*/ 139981 h 219417"/>
              <a:gd name="connsiteX1658" fmla="*/ 1560895 w 2740566"/>
              <a:gd name="connsiteY1658" fmla="*/ 139012 h 219417"/>
              <a:gd name="connsiteX1659" fmla="*/ 1562835 w 2740566"/>
              <a:gd name="connsiteY1659" fmla="*/ 139843 h 219417"/>
              <a:gd name="connsiteX1660" fmla="*/ 1562835 w 2740566"/>
              <a:gd name="connsiteY1660" fmla="*/ 141597 h 219417"/>
              <a:gd name="connsiteX1661" fmla="*/ 1564589 w 2740566"/>
              <a:gd name="connsiteY1661" fmla="*/ 142567 h 219417"/>
              <a:gd name="connsiteX1662" fmla="*/ 1565236 w 2740566"/>
              <a:gd name="connsiteY1662" fmla="*/ 143075 h 219417"/>
              <a:gd name="connsiteX1663" fmla="*/ 1563343 w 2740566"/>
              <a:gd name="connsiteY1663" fmla="*/ 145384 h 219417"/>
              <a:gd name="connsiteX1664" fmla="*/ 1562234 w 2740566"/>
              <a:gd name="connsiteY1664" fmla="*/ 145384 h 219417"/>
              <a:gd name="connsiteX1665" fmla="*/ 1562188 w 2740566"/>
              <a:gd name="connsiteY1665" fmla="*/ 145291 h 219417"/>
              <a:gd name="connsiteX1666" fmla="*/ 1590538 w 2740566"/>
              <a:gd name="connsiteY1666" fmla="*/ 200929 h 219417"/>
              <a:gd name="connsiteX1667" fmla="*/ 1585090 w 2740566"/>
              <a:gd name="connsiteY1667" fmla="*/ 204162 h 219417"/>
              <a:gd name="connsiteX1668" fmla="*/ 1581396 w 2740566"/>
              <a:gd name="connsiteY1668" fmla="*/ 204901 h 219417"/>
              <a:gd name="connsiteX1669" fmla="*/ 1578441 w 2740566"/>
              <a:gd name="connsiteY1669" fmla="*/ 204901 h 219417"/>
              <a:gd name="connsiteX1670" fmla="*/ 1577841 w 2740566"/>
              <a:gd name="connsiteY1670" fmla="*/ 204901 h 219417"/>
              <a:gd name="connsiteX1671" fmla="*/ 1571330 w 2740566"/>
              <a:gd name="connsiteY1671" fmla="*/ 203885 h 219417"/>
              <a:gd name="connsiteX1672" fmla="*/ 1569853 w 2740566"/>
              <a:gd name="connsiteY1672" fmla="*/ 203515 h 219417"/>
              <a:gd name="connsiteX1673" fmla="*/ 1564774 w 2740566"/>
              <a:gd name="connsiteY1673" fmla="*/ 202176 h 219417"/>
              <a:gd name="connsiteX1674" fmla="*/ 1564451 w 2740566"/>
              <a:gd name="connsiteY1674" fmla="*/ 201438 h 219417"/>
              <a:gd name="connsiteX1675" fmla="*/ 1565744 w 2740566"/>
              <a:gd name="connsiteY1675" fmla="*/ 200745 h 219417"/>
              <a:gd name="connsiteX1676" fmla="*/ 1570499 w 2740566"/>
              <a:gd name="connsiteY1676" fmla="*/ 200745 h 219417"/>
              <a:gd name="connsiteX1677" fmla="*/ 1571238 w 2740566"/>
              <a:gd name="connsiteY1677" fmla="*/ 201530 h 219417"/>
              <a:gd name="connsiteX1678" fmla="*/ 1574286 w 2740566"/>
              <a:gd name="connsiteY1678" fmla="*/ 202823 h 219417"/>
              <a:gd name="connsiteX1679" fmla="*/ 1575902 w 2740566"/>
              <a:gd name="connsiteY1679" fmla="*/ 203100 h 219417"/>
              <a:gd name="connsiteX1680" fmla="*/ 1580103 w 2740566"/>
              <a:gd name="connsiteY1680" fmla="*/ 203100 h 219417"/>
              <a:gd name="connsiteX1681" fmla="*/ 1584813 w 2740566"/>
              <a:gd name="connsiteY1681" fmla="*/ 202130 h 219417"/>
              <a:gd name="connsiteX1682" fmla="*/ 1585690 w 2740566"/>
              <a:gd name="connsiteY1682" fmla="*/ 201807 h 219417"/>
              <a:gd name="connsiteX1683" fmla="*/ 1587860 w 2740566"/>
              <a:gd name="connsiteY1683" fmla="*/ 199868 h 219417"/>
              <a:gd name="connsiteX1684" fmla="*/ 1590769 w 2740566"/>
              <a:gd name="connsiteY1684" fmla="*/ 198113 h 219417"/>
              <a:gd name="connsiteX1685" fmla="*/ 1591647 w 2740566"/>
              <a:gd name="connsiteY1685" fmla="*/ 198205 h 219417"/>
              <a:gd name="connsiteX1686" fmla="*/ 1591785 w 2740566"/>
              <a:gd name="connsiteY1686" fmla="*/ 198529 h 219417"/>
              <a:gd name="connsiteX1687" fmla="*/ 1590585 w 2740566"/>
              <a:gd name="connsiteY1687" fmla="*/ 201068 h 219417"/>
              <a:gd name="connsiteX1688" fmla="*/ 1590538 w 2740566"/>
              <a:gd name="connsiteY1688" fmla="*/ 200929 h 219417"/>
              <a:gd name="connsiteX1689" fmla="*/ 1592893 w 2740566"/>
              <a:gd name="connsiteY1689" fmla="*/ 188278 h 219417"/>
              <a:gd name="connsiteX1690" fmla="*/ 1591647 w 2740566"/>
              <a:gd name="connsiteY1690" fmla="*/ 188186 h 219417"/>
              <a:gd name="connsiteX1691" fmla="*/ 1589938 w 2740566"/>
              <a:gd name="connsiteY1691" fmla="*/ 187216 h 219417"/>
              <a:gd name="connsiteX1692" fmla="*/ 1589523 w 2740566"/>
              <a:gd name="connsiteY1692" fmla="*/ 186985 h 219417"/>
              <a:gd name="connsiteX1693" fmla="*/ 1589569 w 2740566"/>
              <a:gd name="connsiteY1693" fmla="*/ 186754 h 219417"/>
              <a:gd name="connsiteX1694" fmla="*/ 1591924 w 2740566"/>
              <a:gd name="connsiteY1694" fmla="*/ 185831 h 219417"/>
              <a:gd name="connsiteX1695" fmla="*/ 1594186 w 2740566"/>
              <a:gd name="connsiteY1695" fmla="*/ 187170 h 219417"/>
              <a:gd name="connsiteX1696" fmla="*/ 1592893 w 2740566"/>
              <a:gd name="connsiteY1696" fmla="*/ 188324 h 219417"/>
              <a:gd name="connsiteX1697" fmla="*/ 1592893 w 2740566"/>
              <a:gd name="connsiteY1697" fmla="*/ 188278 h 219417"/>
              <a:gd name="connsiteX1698" fmla="*/ 1612147 w 2740566"/>
              <a:gd name="connsiteY1698" fmla="*/ 111123 h 219417"/>
              <a:gd name="connsiteX1699" fmla="*/ 1606283 w 2740566"/>
              <a:gd name="connsiteY1699" fmla="*/ 109877 h 219417"/>
              <a:gd name="connsiteX1700" fmla="*/ 1605775 w 2740566"/>
              <a:gd name="connsiteY1700" fmla="*/ 109276 h 219417"/>
              <a:gd name="connsiteX1701" fmla="*/ 1606006 w 2740566"/>
              <a:gd name="connsiteY1701" fmla="*/ 108676 h 219417"/>
              <a:gd name="connsiteX1702" fmla="*/ 1616026 w 2740566"/>
              <a:gd name="connsiteY1702" fmla="*/ 108214 h 219417"/>
              <a:gd name="connsiteX1703" fmla="*/ 1618519 w 2740566"/>
              <a:gd name="connsiteY1703" fmla="*/ 109784 h 219417"/>
              <a:gd name="connsiteX1704" fmla="*/ 1617365 w 2740566"/>
              <a:gd name="connsiteY1704" fmla="*/ 111446 h 219417"/>
              <a:gd name="connsiteX1705" fmla="*/ 1612286 w 2740566"/>
              <a:gd name="connsiteY1705" fmla="*/ 110939 h 219417"/>
              <a:gd name="connsiteX1706" fmla="*/ 1612101 w 2740566"/>
              <a:gd name="connsiteY1706" fmla="*/ 111169 h 219417"/>
              <a:gd name="connsiteX1707" fmla="*/ 1612147 w 2740566"/>
              <a:gd name="connsiteY1707" fmla="*/ 111123 h 219417"/>
              <a:gd name="connsiteX1708" fmla="*/ 1618150 w 2740566"/>
              <a:gd name="connsiteY1708" fmla="*/ 175904 h 219417"/>
              <a:gd name="connsiteX1709" fmla="*/ 1629139 w 2740566"/>
              <a:gd name="connsiteY1709" fmla="*/ 176042 h 219417"/>
              <a:gd name="connsiteX1710" fmla="*/ 1629231 w 2740566"/>
              <a:gd name="connsiteY1710" fmla="*/ 175950 h 219417"/>
              <a:gd name="connsiteX1711" fmla="*/ 1629647 w 2740566"/>
              <a:gd name="connsiteY1711" fmla="*/ 175950 h 219417"/>
              <a:gd name="connsiteX1712" fmla="*/ 1634126 w 2740566"/>
              <a:gd name="connsiteY1712" fmla="*/ 174057 h 219417"/>
              <a:gd name="connsiteX1713" fmla="*/ 1636019 w 2740566"/>
              <a:gd name="connsiteY1713" fmla="*/ 174749 h 219417"/>
              <a:gd name="connsiteX1714" fmla="*/ 1635418 w 2740566"/>
              <a:gd name="connsiteY1714" fmla="*/ 175811 h 219417"/>
              <a:gd name="connsiteX1715" fmla="*/ 1629647 w 2740566"/>
              <a:gd name="connsiteY1715" fmla="*/ 175950 h 219417"/>
              <a:gd name="connsiteX1716" fmla="*/ 1629370 w 2740566"/>
              <a:gd name="connsiteY1716" fmla="*/ 176088 h 219417"/>
              <a:gd name="connsiteX1717" fmla="*/ 1629139 w 2740566"/>
              <a:gd name="connsiteY1717" fmla="*/ 176088 h 219417"/>
              <a:gd name="connsiteX1718" fmla="*/ 1619904 w 2740566"/>
              <a:gd name="connsiteY1718" fmla="*/ 178720 h 219417"/>
              <a:gd name="connsiteX1719" fmla="*/ 1615472 w 2740566"/>
              <a:gd name="connsiteY1719" fmla="*/ 177474 h 219417"/>
              <a:gd name="connsiteX1720" fmla="*/ 1618150 w 2740566"/>
              <a:gd name="connsiteY1720" fmla="*/ 175950 h 219417"/>
              <a:gd name="connsiteX1721" fmla="*/ 1618150 w 2740566"/>
              <a:gd name="connsiteY1721" fmla="*/ 175904 h 219417"/>
              <a:gd name="connsiteX1722" fmla="*/ 1632232 w 2740566"/>
              <a:gd name="connsiteY1722" fmla="*/ 209564 h 219417"/>
              <a:gd name="connsiteX1723" fmla="*/ 1627523 w 2740566"/>
              <a:gd name="connsiteY1723" fmla="*/ 209010 h 219417"/>
              <a:gd name="connsiteX1724" fmla="*/ 1620782 w 2740566"/>
              <a:gd name="connsiteY1724" fmla="*/ 211041 h 219417"/>
              <a:gd name="connsiteX1725" fmla="*/ 1617596 w 2740566"/>
              <a:gd name="connsiteY1725" fmla="*/ 210349 h 219417"/>
              <a:gd name="connsiteX1726" fmla="*/ 1618704 w 2740566"/>
              <a:gd name="connsiteY1726" fmla="*/ 209148 h 219417"/>
              <a:gd name="connsiteX1727" fmla="*/ 1640867 w 2740566"/>
              <a:gd name="connsiteY1727" fmla="*/ 208132 h 219417"/>
              <a:gd name="connsiteX1728" fmla="*/ 1641559 w 2740566"/>
              <a:gd name="connsiteY1728" fmla="*/ 209287 h 219417"/>
              <a:gd name="connsiteX1729" fmla="*/ 1632232 w 2740566"/>
              <a:gd name="connsiteY1729" fmla="*/ 209564 h 219417"/>
              <a:gd name="connsiteX1730" fmla="*/ 1640959 w 2740566"/>
              <a:gd name="connsiteY1730" fmla="*/ 188509 h 219417"/>
              <a:gd name="connsiteX1731" fmla="*/ 1639851 w 2740566"/>
              <a:gd name="connsiteY1731" fmla="*/ 188232 h 219417"/>
              <a:gd name="connsiteX1732" fmla="*/ 1639713 w 2740566"/>
              <a:gd name="connsiteY1732" fmla="*/ 187078 h 219417"/>
              <a:gd name="connsiteX1733" fmla="*/ 1646038 w 2740566"/>
              <a:gd name="connsiteY1733" fmla="*/ 184908 h 219417"/>
              <a:gd name="connsiteX1734" fmla="*/ 1647146 w 2740566"/>
              <a:gd name="connsiteY1734" fmla="*/ 184631 h 219417"/>
              <a:gd name="connsiteX1735" fmla="*/ 1647977 w 2740566"/>
              <a:gd name="connsiteY1735" fmla="*/ 184954 h 219417"/>
              <a:gd name="connsiteX1736" fmla="*/ 1648116 w 2740566"/>
              <a:gd name="connsiteY1736" fmla="*/ 185600 h 219417"/>
              <a:gd name="connsiteX1737" fmla="*/ 1640959 w 2740566"/>
              <a:gd name="connsiteY1737" fmla="*/ 188463 h 219417"/>
              <a:gd name="connsiteX1738" fmla="*/ 1640959 w 2740566"/>
              <a:gd name="connsiteY1738" fmla="*/ 188509 h 219417"/>
              <a:gd name="connsiteX1739" fmla="*/ 1646638 w 2740566"/>
              <a:gd name="connsiteY1739" fmla="*/ 157989 h 219417"/>
              <a:gd name="connsiteX1740" fmla="*/ 1644791 w 2740566"/>
              <a:gd name="connsiteY1740" fmla="*/ 158543 h 219417"/>
              <a:gd name="connsiteX1741" fmla="*/ 1644330 w 2740566"/>
              <a:gd name="connsiteY1741" fmla="*/ 157204 h 219417"/>
              <a:gd name="connsiteX1742" fmla="*/ 1650378 w 2740566"/>
              <a:gd name="connsiteY1742" fmla="*/ 151386 h 219417"/>
              <a:gd name="connsiteX1743" fmla="*/ 1651579 w 2740566"/>
              <a:gd name="connsiteY1743" fmla="*/ 151247 h 219417"/>
              <a:gd name="connsiteX1744" fmla="*/ 1652502 w 2740566"/>
              <a:gd name="connsiteY1744" fmla="*/ 151571 h 219417"/>
              <a:gd name="connsiteX1745" fmla="*/ 1652918 w 2740566"/>
              <a:gd name="connsiteY1745" fmla="*/ 152217 h 219417"/>
              <a:gd name="connsiteX1746" fmla="*/ 1646638 w 2740566"/>
              <a:gd name="connsiteY1746" fmla="*/ 157989 h 219417"/>
              <a:gd name="connsiteX1747" fmla="*/ 1650378 w 2740566"/>
              <a:gd name="connsiteY1747" fmla="*/ 136703 h 219417"/>
              <a:gd name="connsiteX1748" fmla="*/ 1648116 w 2740566"/>
              <a:gd name="connsiteY1748" fmla="*/ 136103 h 219417"/>
              <a:gd name="connsiteX1749" fmla="*/ 1648070 w 2740566"/>
              <a:gd name="connsiteY1749" fmla="*/ 135456 h 219417"/>
              <a:gd name="connsiteX1750" fmla="*/ 1652272 w 2740566"/>
              <a:gd name="connsiteY1750" fmla="*/ 132824 h 219417"/>
              <a:gd name="connsiteX1751" fmla="*/ 1654072 w 2740566"/>
              <a:gd name="connsiteY1751" fmla="*/ 132963 h 219417"/>
              <a:gd name="connsiteX1752" fmla="*/ 1650378 w 2740566"/>
              <a:gd name="connsiteY1752" fmla="*/ 136703 h 219417"/>
              <a:gd name="connsiteX1753" fmla="*/ 1669494 w 2740566"/>
              <a:gd name="connsiteY1753" fmla="*/ 102120 h 219417"/>
              <a:gd name="connsiteX1754" fmla="*/ 1670741 w 2740566"/>
              <a:gd name="connsiteY1754" fmla="*/ 102812 h 219417"/>
              <a:gd name="connsiteX1755" fmla="*/ 1671156 w 2740566"/>
              <a:gd name="connsiteY1755" fmla="*/ 103274 h 219417"/>
              <a:gd name="connsiteX1756" fmla="*/ 1669448 w 2740566"/>
              <a:gd name="connsiteY1756" fmla="*/ 104197 h 219417"/>
              <a:gd name="connsiteX1757" fmla="*/ 1668663 w 2740566"/>
              <a:gd name="connsiteY1757" fmla="*/ 103736 h 219417"/>
              <a:gd name="connsiteX1758" fmla="*/ 1667739 w 2740566"/>
              <a:gd name="connsiteY1758" fmla="*/ 102951 h 219417"/>
              <a:gd name="connsiteX1759" fmla="*/ 1667739 w 2740566"/>
              <a:gd name="connsiteY1759" fmla="*/ 102720 h 219417"/>
              <a:gd name="connsiteX1760" fmla="*/ 1667555 w 2740566"/>
              <a:gd name="connsiteY1760" fmla="*/ 102812 h 219417"/>
              <a:gd name="connsiteX1761" fmla="*/ 1665662 w 2740566"/>
              <a:gd name="connsiteY1761" fmla="*/ 102120 h 219417"/>
              <a:gd name="connsiteX1762" fmla="*/ 1666447 w 2740566"/>
              <a:gd name="connsiteY1762" fmla="*/ 101104 h 219417"/>
              <a:gd name="connsiteX1763" fmla="*/ 1672126 w 2740566"/>
              <a:gd name="connsiteY1763" fmla="*/ 101057 h 219417"/>
              <a:gd name="connsiteX1764" fmla="*/ 1669402 w 2740566"/>
              <a:gd name="connsiteY1764" fmla="*/ 102166 h 219417"/>
              <a:gd name="connsiteX1765" fmla="*/ 1669494 w 2740566"/>
              <a:gd name="connsiteY1765" fmla="*/ 102166 h 219417"/>
              <a:gd name="connsiteX1766" fmla="*/ 1669494 w 2740566"/>
              <a:gd name="connsiteY1766" fmla="*/ 102120 h 219417"/>
              <a:gd name="connsiteX1767" fmla="*/ 1673927 w 2740566"/>
              <a:gd name="connsiteY1767" fmla="*/ 82727 h 219417"/>
              <a:gd name="connsiteX1768" fmla="*/ 1668986 w 2740566"/>
              <a:gd name="connsiteY1768" fmla="*/ 83281 h 219417"/>
              <a:gd name="connsiteX1769" fmla="*/ 1667739 w 2740566"/>
              <a:gd name="connsiteY1769" fmla="*/ 85082 h 219417"/>
              <a:gd name="connsiteX1770" fmla="*/ 1665985 w 2740566"/>
              <a:gd name="connsiteY1770" fmla="*/ 86421 h 219417"/>
              <a:gd name="connsiteX1771" fmla="*/ 1664138 w 2740566"/>
              <a:gd name="connsiteY1771" fmla="*/ 86005 h 219417"/>
              <a:gd name="connsiteX1772" fmla="*/ 1664138 w 2740566"/>
              <a:gd name="connsiteY1772" fmla="*/ 85636 h 219417"/>
              <a:gd name="connsiteX1773" fmla="*/ 1661783 w 2740566"/>
              <a:gd name="connsiteY1773" fmla="*/ 84343 h 219417"/>
              <a:gd name="connsiteX1774" fmla="*/ 1660767 w 2740566"/>
              <a:gd name="connsiteY1774" fmla="*/ 84574 h 219417"/>
              <a:gd name="connsiteX1775" fmla="*/ 1660767 w 2740566"/>
              <a:gd name="connsiteY1775" fmla="*/ 85497 h 219417"/>
              <a:gd name="connsiteX1776" fmla="*/ 1661183 w 2740566"/>
              <a:gd name="connsiteY1776" fmla="*/ 85728 h 219417"/>
              <a:gd name="connsiteX1777" fmla="*/ 1662891 w 2740566"/>
              <a:gd name="connsiteY1777" fmla="*/ 86744 h 219417"/>
              <a:gd name="connsiteX1778" fmla="*/ 1660213 w 2740566"/>
              <a:gd name="connsiteY1778" fmla="*/ 87898 h 219417"/>
              <a:gd name="connsiteX1779" fmla="*/ 1658505 w 2740566"/>
              <a:gd name="connsiteY1779" fmla="*/ 88591 h 219417"/>
              <a:gd name="connsiteX1780" fmla="*/ 1657720 w 2740566"/>
              <a:gd name="connsiteY1780" fmla="*/ 88591 h 219417"/>
              <a:gd name="connsiteX1781" fmla="*/ 1657258 w 2740566"/>
              <a:gd name="connsiteY1781" fmla="*/ 88406 h 219417"/>
              <a:gd name="connsiteX1782" fmla="*/ 1652318 w 2740566"/>
              <a:gd name="connsiteY1782" fmla="*/ 86882 h 219417"/>
              <a:gd name="connsiteX1783" fmla="*/ 1651440 w 2740566"/>
              <a:gd name="connsiteY1783" fmla="*/ 86375 h 219417"/>
              <a:gd name="connsiteX1784" fmla="*/ 1651302 w 2740566"/>
              <a:gd name="connsiteY1784" fmla="*/ 85174 h 219417"/>
              <a:gd name="connsiteX1785" fmla="*/ 1652595 w 2740566"/>
              <a:gd name="connsiteY1785" fmla="*/ 83743 h 219417"/>
              <a:gd name="connsiteX1786" fmla="*/ 1655504 w 2740566"/>
              <a:gd name="connsiteY1786" fmla="*/ 83604 h 219417"/>
              <a:gd name="connsiteX1787" fmla="*/ 1656981 w 2740566"/>
              <a:gd name="connsiteY1787" fmla="*/ 82496 h 219417"/>
              <a:gd name="connsiteX1788" fmla="*/ 1658736 w 2740566"/>
              <a:gd name="connsiteY1788" fmla="*/ 82127 h 219417"/>
              <a:gd name="connsiteX1789" fmla="*/ 1666539 w 2740566"/>
              <a:gd name="connsiteY1789" fmla="*/ 82127 h 219417"/>
              <a:gd name="connsiteX1790" fmla="*/ 1668016 w 2740566"/>
              <a:gd name="connsiteY1790" fmla="*/ 81665 h 219417"/>
              <a:gd name="connsiteX1791" fmla="*/ 1670187 w 2740566"/>
              <a:gd name="connsiteY1791" fmla="*/ 80465 h 219417"/>
              <a:gd name="connsiteX1792" fmla="*/ 1672634 w 2740566"/>
              <a:gd name="connsiteY1792" fmla="*/ 79679 h 219417"/>
              <a:gd name="connsiteX1793" fmla="*/ 1674665 w 2740566"/>
              <a:gd name="connsiteY1793" fmla="*/ 79449 h 219417"/>
              <a:gd name="connsiteX1794" fmla="*/ 1676374 w 2740566"/>
              <a:gd name="connsiteY1794" fmla="*/ 80834 h 219417"/>
              <a:gd name="connsiteX1795" fmla="*/ 1674989 w 2740566"/>
              <a:gd name="connsiteY1795" fmla="*/ 82635 h 219417"/>
              <a:gd name="connsiteX1796" fmla="*/ 1674065 w 2740566"/>
              <a:gd name="connsiteY1796" fmla="*/ 82635 h 219417"/>
              <a:gd name="connsiteX1797" fmla="*/ 1673927 w 2740566"/>
              <a:gd name="connsiteY1797" fmla="*/ 82727 h 219417"/>
              <a:gd name="connsiteX1798" fmla="*/ 1675450 w 2740566"/>
              <a:gd name="connsiteY1798" fmla="*/ 140074 h 219417"/>
              <a:gd name="connsiteX1799" fmla="*/ 1679098 w 2740566"/>
              <a:gd name="connsiteY1799" fmla="*/ 138642 h 219417"/>
              <a:gd name="connsiteX1800" fmla="*/ 1681407 w 2740566"/>
              <a:gd name="connsiteY1800" fmla="*/ 139889 h 219417"/>
              <a:gd name="connsiteX1801" fmla="*/ 1689764 w 2740566"/>
              <a:gd name="connsiteY1801" fmla="*/ 145107 h 219417"/>
              <a:gd name="connsiteX1802" fmla="*/ 1690272 w 2740566"/>
              <a:gd name="connsiteY1802" fmla="*/ 145753 h 219417"/>
              <a:gd name="connsiteX1803" fmla="*/ 1688056 w 2740566"/>
              <a:gd name="connsiteY1803" fmla="*/ 146076 h 219417"/>
              <a:gd name="connsiteX1804" fmla="*/ 1676328 w 2740566"/>
              <a:gd name="connsiteY1804" fmla="*/ 141644 h 219417"/>
              <a:gd name="connsiteX1805" fmla="*/ 1675496 w 2740566"/>
              <a:gd name="connsiteY1805" fmla="*/ 140027 h 219417"/>
              <a:gd name="connsiteX1806" fmla="*/ 1675450 w 2740566"/>
              <a:gd name="connsiteY1806" fmla="*/ 140074 h 219417"/>
              <a:gd name="connsiteX1807" fmla="*/ 1677343 w 2740566"/>
              <a:gd name="connsiteY1807" fmla="*/ 207070 h 219417"/>
              <a:gd name="connsiteX1808" fmla="*/ 1676697 w 2740566"/>
              <a:gd name="connsiteY1808" fmla="*/ 205778 h 219417"/>
              <a:gd name="connsiteX1809" fmla="*/ 1679098 w 2740566"/>
              <a:gd name="connsiteY1809" fmla="*/ 204392 h 219417"/>
              <a:gd name="connsiteX1810" fmla="*/ 1680668 w 2740566"/>
              <a:gd name="connsiteY1810" fmla="*/ 205685 h 219417"/>
              <a:gd name="connsiteX1811" fmla="*/ 1677343 w 2740566"/>
              <a:gd name="connsiteY1811" fmla="*/ 207070 h 219417"/>
              <a:gd name="connsiteX1812" fmla="*/ 1684777 w 2740566"/>
              <a:gd name="connsiteY1812" fmla="*/ 160574 h 219417"/>
              <a:gd name="connsiteX1813" fmla="*/ 1684639 w 2740566"/>
              <a:gd name="connsiteY1813" fmla="*/ 161913 h 219417"/>
              <a:gd name="connsiteX1814" fmla="*/ 1682746 w 2740566"/>
              <a:gd name="connsiteY1814" fmla="*/ 162237 h 219417"/>
              <a:gd name="connsiteX1815" fmla="*/ 1682284 w 2740566"/>
              <a:gd name="connsiteY1815" fmla="*/ 161359 h 219417"/>
              <a:gd name="connsiteX1816" fmla="*/ 1683438 w 2740566"/>
              <a:gd name="connsiteY1816" fmla="*/ 159143 h 219417"/>
              <a:gd name="connsiteX1817" fmla="*/ 1682976 w 2740566"/>
              <a:gd name="connsiteY1817" fmla="*/ 158220 h 219417"/>
              <a:gd name="connsiteX1818" fmla="*/ 1680945 w 2740566"/>
              <a:gd name="connsiteY1818" fmla="*/ 158450 h 219417"/>
              <a:gd name="connsiteX1819" fmla="*/ 1680114 w 2740566"/>
              <a:gd name="connsiteY1819" fmla="*/ 158589 h 219417"/>
              <a:gd name="connsiteX1820" fmla="*/ 1679837 w 2740566"/>
              <a:gd name="connsiteY1820" fmla="*/ 158312 h 219417"/>
              <a:gd name="connsiteX1821" fmla="*/ 1681684 w 2740566"/>
              <a:gd name="connsiteY1821" fmla="*/ 156696 h 219417"/>
              <a:gd name="connsiteX1822" fmla="*/ 1683253 w 2740566"/>
              <a:gd name="connsiteY1822" fmla="*/ 156927 h 219417"/>
              <a:gd name="connsiteX1823" fmla="*/ 1683669 w 2740566"/>
              <a:gd name="connsiteY1823" fmla="*/ 157158 h 219417"/>
              <a:gd name="connsiteX1824" fmla="*/ 1685839 w 2740566"/>
              <a:gd name="connsiteY1824" fmla="*/ 158681 h 219417"/>
              <a:gd name="connsiteX1825" fmla="*/ 1684777 w 2740566"/>
              <a:gd name="connsiteY1825" fmla="*/ 160528 h 219417"/>
              <a:gd name="connsiteX1826" fmla="*/ 1684777 w 2740566"/>
              <a:gd name="connsiteY1826" fmla="*/ 160574 h 219417"/>
              <a:gd name="connsiteX1827" fmla="*/ 1697336 w 2740566"/>
              <a:gd name="connsiteY1827" fmla="*/ 188878 h 219417"/>
              <a:gd name="connsiteX1828" fmla="*/ 1695535 w 2740566"/>
              <a:gd name="connsiteY1828" fmla="*/ 187216 h 219417"/>
              <a:gd name="connsiteX1829" fmla="*/ 1698352 w 2740566"/>
              <a:gd name="connsiteY1829" fmla="*/ 186893 h 219417"/>
              <a:gd name="connsiteX1830" fmla="*/ 1700245 w 2740566"/>
              <a:gd name="connsiteY1830" fmla="*/ 188371 h 219417"/>
              <a:gd name="connsiteX1831" fmla="*/ 1697336 w 2740566"/>
              <a:gd name="connsiteY1831" fmla="*/ 188878 h 219417"/>
              <a:gd name="connsiteX1832" fmla="*/ 1700245 w 2740566"/>
              <a:gd name="connsiteY1832" fmla="*/ 177012 h 219417"/>
              <a:gd name="connsiteX1833" fmla="*/ 1692211 w 2740566"/>
              <a:gd name="connsiteY1833" fmla="*/ 178259 h 219417"/>
              <a:gd name="connsiteX1834" fmla="*/ 1690687 w 2740566"/>
              <a:gd name="connsiteY1834" fmla="*/ 177151 h 219417"/>
              <a:gd name="connsiteX1835" fmla="*/ 1690503 w 2740566"/>
              <a:gd name="connsiteY1835" fmla="*/ 177243 h 219417"/>
              <a:gd name="connsiteX1836" fmla="*/ 1690410 w 2740566"/>
              <a:gd name="connsiteY1836" fmla="*/ 177197 h 219417"/>
              <a:gd name="connsiteX1837" fmla="*/ 1688102 w 2740566"/>
              <a:gd name="connsiteY1837" fmla="*/ 177428 h 219417"/>
              <a:gd name="connsiteX1838" fmla="*/ 1686116 w 2740566"/>
              <a:gd name="connsiteY1838" fmla="*/ 176827 h 219417"/>
              <a:gd name="connsiteX1839" fmla="*/ 1686578 w 2740566"/>
              <a:gd name="connsiteY1839" fmla="*/ 176273 h 219417"/>
              <a:gd name="connsiteX1840" fmla="*/ 1688887 w 2740566"/>
              <a:gd name="connsiteY1840" fmla="*/ 176135 h 219417"/>
              <a:gd name="connsiteX1841" fmla="*/ 1690410 w 2740566"/>
              <a:gd name="connsiteY1841" fmla="*/ 177197 h 219417"/>
              <a:gd name="connsiteX1842" fmla="*/ 1690595 w 2740566"/>
              <a:gd name="connsiteY1842" fmla="*/ 177197 h 219417"/>
              <a:gd name="connsiteX1843" fmla="*/ 1690595 w 2740566"/>
              <a:gd name="connsiteY1843" fmla="*/ 177197 h 219417"/>
              <a:gd name="connsiteX1844" fmla="*/ 1696551 w 2740566"/>
              <a:gd name="connsiteY1844" fmla="*/ 174888 h 219417"/>
              <a:gd name="connsiteX1845" fmla="*/ 1699691 w 2740566"/>
              <a:gd name="connsiteY1845" fmla="*/ 175119 h 219417"/>
              <a:gd name="connsiteX1846" fmla="*/ 1700199 w 2740566"/>
              <a:gd name="connsiteY1846" fmla="*/ 177012 h 219417"/>
              <a:gd name="connsiteX1847" fmla="*/ 1700245 w 2740566"/>
              <a:gd name="connsiteY1847" fmla="*/ 177012 h 219417"/>
              <a:gd name="connsiteX1848" fmla="*/ 1699137 w 2740566"/>
              <a:gd name="connsiteY1848" fmla="*/ 124421 h 219417"/>
              <a:gd name="connsiteX1849" fmla="*/ 1699553 w 2740566"/>
              <a:gd name="connsiteY1849" fmla="*/ 124190 h 219417"/>
              <a:gd name="connsiteX1850" fmla="*/ 1702461 w 2740566"/>
              <a:gd name="connsiteY1850" fmla="*/ 123359 h 219417"/>
              <a:gd name="connsiteX1851" fmla="*/ 1703939 w 2740566"/>
              <a:gd name="connsiteY1851" fmla="*/ 124098 h 219417"/>
              <a:gd name="connsiteX1852" fmla="*/ 1703939 w 2740566"/>
              <a:gd name="connsiteY1852" fmla="*/ 124790 h 219417"/>
              <a:gd name="connsiteX1853" fmla="*/ 1703893 w 2740566"/>
              <a:gd name="connsiteY1853" fmla="*/ 125806 h 219417"/>
              <a:gd name="connsiteX1854" fmla="*/ 1702554 w 2740566"/>
              <a:gd name="connsiteY1854" fmla="*/ 126176 h 219417"/>
              <a:gd name="connsiteX1855" fmla="*/ 1699137 w 2740566"/>
              <a:gd name="connsiteY1855" fmla="*/ 124421 h 219417"/>
              <a:gd name="connsiteX1856" fmla="*/ 1704031 w 2740566"/>
              <a:gd name="connsiteY1856" fmla="*/ 161775 h 219417"/>
              <a:gd name="connsiteX1857" fmla="*/ 1703108 w 2740566"/>
              <a:gd name="connsiteY1857" fmla="*/ 160713 h 219417"/>
              <a:gd name="connsiteX1858" fmla="*/ 1704862 w 2740566"/>
              <a:gd name="connsiteY1858" fmla="*/ 160113 h 219417"/>
              <a:gd name="connsiteX1859" fmla="*/ 1706063 w 2740566"/>
              <a:gd name="connsiteY1859" fmla="*/ 161636 h 219417"/>
              <a:gd name="connsiteX1860" fmla="*/ 1703985 w 2740566"/>
              <a:gd name="connsiteY1860" fmla="*/ 161821 h 219417"/>
              <a:gd name="connsiteX1861" fmla="*/ 1704031 w 2740566"/>
              <a:gd name="connsiteY1861" fmla="*/ 161775 h 219417"/>
              <a:gd name="connsiteX1862" fmla="*/ 1705278 w 2740566"/>
              <a:gd name="connsiteY1862" fmla="*/ 83004 h 219417"/>
              <a:gd name="connsiteX1863" fmla="*/ 1705555 w 2740566"/>
              <a:gd name="connsiteY1863" fmla="*/ 82496 h 219417"/>
              <a:gd name="connsiteX1864" fmla="*/ 1711788 w 2740566"/>
              <a:gd name="connsiteY1864" fmla="*/ 83558 h 219417"/>
              <a:gd name="connsiteX1865" fmla="*/ 1711327 w 2740566"/>
              <a:gd name="connsiteY1865" fmla="*/ 84112 h 219417"/>
              <a:gd name="connsiteX1866" fmla="*/ 1705232 w 2740566"/>
              <a:gd name="connsiteY1866" fmla="*/ 83004 h 219417"/>
              <a:gd name="connsiteX1867" fmla="*/ 1705278 w 2740566"/>
              <a:gd name="connsiteY1867" fmla="*/ 83004 h 219417"/>
              <a:gd name="connsiteX1868" fmla="*/ 1718576 w 2740566"/>
              <a:gd name="connsiteY1868" fmla="*/ 189017 h 219417"/>
              <a:gd name="connsiteX1869" fmla="*/ 1717560 w 2740566"/>
              <a:gd name="connsiteY1869" fmla="*/ 189386 h 219417"/>
              <a:gd name="connsiteX1870" fmla="*/ 1716359 w 2740566"/>
              <a:gd name="connsiteY1870" fmla="*/ 189202 h 219417"/>
              <a:gd name="connsiteX1871" fmla="*/ 1711280 w 2740566"/>
              <a:gd name="connsiteY1871" fmla="*/ 184076 h 219417"/>
              <a:gd name="connsiteX1872" fmla="*/ 1711511 w 2740566"/>
              <a:gd name="connsiteY1872" fmla="*/ 183476 h 219417"/>
              <a:gd name="connsiteX1873" fmla="*/ 1713681 w 2740566"/>
              <a:gd name="connsiteY1873" fmla="*/ 183522 h 219417"/>
              <a:gd name="connsiteX1874" fmla="*/ 1719038 w 2740566"/>
              <a:gd name="connsiteY1874" fmla="*/ 188463 h 219417"/>
              <a:gd name="connsiteX1875" fmla="*/ 1718530 w 2740566"/>
              <a:gd name="connsiteY1875" fmla="*/ 189063 h 219417"/>
              <a:gd name="connsiteX1876" fmla="*/ 1718576 w 2740566"/>
              <a:gd name="connsiteY1876" fmla="*/ 189017 h 219417"/>
              <a:gd name="connsiteX1877" fmla="*/ 1724024 w 2740566"/>
              <a:gd name="connsiteY1877" fmla="*/ 111908 h 219417"/>
              <a:gd name="connsiteX1878" fmla="*/ 1721854 w 2740566"/>
              <a:gd name="connsiteY1878" fmla="*/ 112693 h 219417"/>
              <a:gd name="connsiteX1879" fmla="*/ 1721715 w 2740566"/>
              <a:gd name="connsiteY1879" fmla="*/ 113201 h 219417"/>
              <a:gd name="connsiteX1880" fmla="*/ 1714651 w 2740566"/>
              <a:gd name="connsiteY1880" fmla="*/ 112878 h 219417"/>
              <a:gd name="connsiteX1881" fmla="*/ 1714651 w 2740566"/>
              <a:gd name="connsiteY1881" fmla="*/ 112277 h 219417"/>
              <a:gd name="connsiteX1882" fmla="*/ 1719869 w 2740566"/>
              <a:gd name="connsiteY1882" fmla="*/ 111446 h 219417"/>
              <a:gd name="connsiteX1883" fmla="*/ 1721669 w 2740566"/>
              <a:gd name="connsiteY1883" fmla="*/ 110569 h 219417"/>
              <a:gd name="connsiteX1884" fmla="*/ 1722547 w 2740566"/>
              <a:gd name="connsiteY1884" fmla="*/ 110569 h 219417"/>
              <a:gd name="connsiteX1885" fmla="*/ 1724024 w 2740566"/>
              <a:gd name="connsiteY1885" fmla="*/ 111400 h 219417"/>
              <a:gd name="connsiteX1886" fmla="*/ 1724024 w 2740566"/>
              <a:gd name="connsiteY1886" fmla="*/ 111908 h 219417"/>
              <a:gd name="connsiteX1887" fmla="*/ 1720469 w 2740566"/>
              <a:gd name="connsiteY1887" fmla="*/ 20717 h 219417"/>
              <a:gd name="connsiteX1888" fmla="*/ 1719592 w 2740566"/>
              <a:gd name="connsiteY1888" fmla="*/ 20394 h 219417"/>
              <a:gd name="connsiteX1889" fmla="*/ 1719499 w 2740566"/>
              <a:gd name="connsiteY1889" fmla="*/ 20394 h 219417"/>
              <a:gd name="connsiteX1890" fmla="*/ 1719361 w 2740566"/>
              <a:gd name="connsiteY1890" fmla="*/ 20301 h 219417"/>
              <a:gd name="connsiteX1891" fmla="*/ 1719361 w 2740566"/>
              <a:gd name="connsiteY1891" fmla="*/ 20301 h 219417"/>
              <a:gd name="connsiteX1892" fmla="*/ 1719545 w 2740566"/>
              <a:gd name="connsiteY1892" fmla="*/ 20347 h 219417"/>
              <a:gd name="connsiteX1893" fmla="*/ 1720238 w 2740566"/>
              <a:gd name="connsiteY1893" fmla="*/ 19886 h 219417"/>
              <a:gd name="connsiteX1894" fmla="*/ 1725594 w 2740566"/>
              <a:gd name="connsiteY1894" fmla="*/ 20024 h 219417"/>
              <a:gd name="connsiteX1895" fmla="*/ 1725594 w 2740566"/>
              <a:gd name="connsiteY1895" fmla="*/ 20624 h 219417"/>
              <a:gd name="connsiteX1896" fmla="*/ 1720423 w 2740566"/>
              <a:gd name="connsiteY1896" fmla="*/ 20624 h 219417"/>
              <a:gd name="connsiteX1897" fmla="*/ 1720469 w 2740566"/>
              <a:gd name="connsiteY1897" fmla="*/ 20717 h 219417"/>
              <a:gd name="connsiteX1898" fmla="*/ 1729242 w 2740566"/>
              <a:gd name="connsiteY1898" fmla="*/ 76448 h 219417"/>
              <a:gd name="connsiteX1899" fmla="*/ 1726841 w 2740566"/>
              <a:gd name="connsiteY1899" fmla="*/ 75478 h 219417"/>
              <a:gd name="connsiteX1900" fmla="*/ 1729565 w 2740566"/>
              <a:gd name="connsiteY1900" fmla="*/ 74416 h 219417"/>
              <a:gd name="connsiteX1901" fmla="*/ 1732243 w 2740566"/>
              <a:gd name="connsiteY1901" fmla="*/ 75385 h 219417"/>
              <a:gd name="connsiteX1902" fmla="*/ 1729242 w 2740566"/>
              <a:gd name="connsiteY1902" fmla="*/ 76401 h 219417"/>
              <a:gd name="connsiteX1903" fmla="*/ 1729242 w 2740566"/>
              <a:gd name="connsiteY1903" fmla="*/ 76448 h 219417"/>
              <a:gd name="connsiteX1904" fmla="*/ 1738292 w 2740566"/>
              <a:gd name="connsiteY1904" fmla="*/ 12083 h 219417"/>
              <a:gd name="connsiteX1905" fmla="*/ 1739169 w 2740566"/>
              <a:gd name="connsiteY1905" fmla="*/ 10928 h 219417"/>
              <a:gd name="connsiteX1906" fmla="*/ 1740693 w 2740566"/>
              <a:gd name="connsiteY1906" fmla="*/ 10697 h 219417"/>
              <a:gd name="connsiteX1907" fmla="*/ 1741524 w 2740566"/>
              <a:gd name="connsiteY1907" fmla="*/ 11159 h 219417"/>
              <a:gd name="connsiteX1908" fmla="*/ 1741524 w 2740566"/>
              <a:gd name="connsiteY1908" fmla="*/ 12360 h 219417"/>
              <a:gd name="connsiteX1909" fmla="*/ 1737460 w 2740566"/>
              <a:gd name="connsiteY1909" fmla="*/ 12775 h 219417"/>
              <a:gd name="connsiteX1910" fmla="*/ 1738292 w 2740566"/>
              <a:gd name="connsiteY1910" fmla="*/ 12083 h 219417"/>
              <a:gd name="connsiteX1911" fmla="*/ 1738661 w 2740566"/>
              <a:gd name="connsiteY1911" fmla="*/ 36739 h 219417"/>
              <a:gd name="connsiteX1912" fmla="*/ 1740323 w 2740566"/>
              <a:gd name="connsiteY1912" fmla="*/ 35861 h 219417"/>
              <a:gd name="connsiteX1913" fmla="*/ 1753113 w 2740566"/>
              <a:gd name="connsiteY1913" fmla="*/ 35677 h 219417"/>
              <a:gd name="connsiteX1914" fmla="*/ 1755791 w 2740566"/>
              <a:gd name="connsiteY1914" fmla="*/ 36969 h 219417"/>
              <a:gd name="connsiteX1915" fmla="*/ 1739815 w 2740566"/>
              <a:gd name="connsiteY1915" fmla="*/ 37801 h 219417"/>
              <a:gd name="connsiteX1916" fmla="*/ 1738661 w 2740566"/>
              <a:gd name="connsiteY1916" fmla="*/ 36785 h 219417"/>
              <a:gd name="connsiteX1917" fmla="*/ 1738661 w 2740566"/>
              <a:gd name="connsiteY1917" fmla="*/ 36739 h 219417"/>
              <a:gd name="connsiteX1918" fmla="*/ 1747757 w 2740566"/>
              <a:gd name="connsiteY1918" fmla="*/ 206978 h 219417"/>
              <a:gd name="connsiteX1919" fmla="*/ 1744894 w 2740566"/>
              <a:gd name="connsiteY1919" fmla="*/ 205547 h 219417"/>
              <a:gd name="connsiteX1920" fmla="*/ 1748357 w 2740566"/>
              <a:gd name="connsiteY1920" fmla="*/ 204115 h 219417"/>
              <a:gd name="connsiteX1921" fmla="*/ 1749373 w 2740566"/>
              <a:gd name="connsiteY1921" fmla="*/ 204300 h 219417"/>
              <a:gd name="connsiteX1922" fmla="*/ 1750620 w 2740566"/>
              <a:gd name="connsiteY1922" fmla="*/ 205778 h 219417"/>
              <a:gd name="connsiteX1923" fmla="*/ 1747711 w 2740566"/>
              <a:gd name="connsiteY1923" fmla="*/ 206932 h 219417"/>
              <a:gd name="connsiteX1924" fmla="*/ 1747757 w 2740566"/>
              <a:gd name="connsiteY1924" fmla="*/ 206978 h 219417"/>
              <a:gd name="connsiteX1925" fmla="*/ 1755883 w 2740566"/>
              <a:gd name="connsiteY1925" fmla="*/ 185646 h 219417"/>
              <a:gd name="connsiteX1926" fmla="*/ 1749512 w 2740566"/>
              <a:gd name="connsiteY1926" fmla="*/ 184677 h 219417"/>
              <a:gd name="connsiteX1927" fmla="*/ 1750897 w 2740566"/>
              <a:gd name="connsiteY1927" fmla="*/ 183707 h 219417"/>
              <a:gd name="connsiteX1928" fmla="*/ 1755976 w 2740566"/>
              <a:gd name="connsiteY1928" fmla="*/ 185092 h 219417"/>
              <a:gd name="connsiteX1929" fmla="*/ 1755883 w 2740566"/>
              <a:gd name="connsiteY1929" fmla="*/ 185600 h 219417"/>
              <a:gd name="connsiteX1930" fmla="*/ 1755883 w 2740566"/>
              <a:gd name="connsiteY1930" fmla="*/ 185646 h 219417"/>
              <a:gd name="connsiteX1931" fmla="*/ 1750943 w 2740566"/>
              <a:gd name="connsiteY1931" fmla="*/ 164130 h 219417"/>
              <a:gd name="connsiteX1932" fmla="*/ 1754775 w 2740566"/>
              <a:gd name="connsiteY1932" fmla="*/ 161867 h 219417"/>
              <a:gd name="connsiteX1933" fmla="*/ 1755191 w 2740566"/>
              <a:gd name="connsiteY1933" fmla="*/ 161636 h 219417"/>
              <a:gd name="connsiteX1934" fmla="*/ 1755745 w 2740566"/>
              <a:gd name="connsiteY1934" fmla="*/ 162237 h 219417"/>
              <a:gd name="connsiteX1935" fmla="*/ 1755745 w 2740566"/>
              <a:gd name="connsiteY1935" fmla="*/ 162929 h 219417"/>
              <a:gd name="connsiteX1936" fmla="*/ 1754637 w 2740566"/>
              <a:gd name="connsiteY1936" fmla="*/ 164776 h 219417"/>
              <a:gd name="connsiteX1937" fmla="*/ 1751312 w 2740566"/>
              <a:gd name="connsiteY1937" fmla="*/ 165053 h 219417"/>
              <a:gd name="connsiteX1938" fmla="*/ 1750897 w 2740566"/>
              <a:gd name="connsiteY1938" fmla="*/ 164084 h 219417"/>
              <a:gd name="connsiteX1939" fmla="*/ 1750943 w 2740566"/>
              <a:gd name="connsiteY1939" fmla="*/ 164130 h 219417"/>
              <a:gd name="connsiteX1940" fmla="*/ 1758746 w 2740566"/>
              <a:gd name="connsiteY1940" fmla="*/ 153787 h 219417"/>
              <a:gd name="connsiteX1941" fmla="*/ 1757222 w 2740566"/>
              <a:gd name="connsiteY1941" fmla="*/ 153556 h 219417"/>
              <a:gd name="connsiteX1942" fmla="*/ 1756945 w 2740566"/>
              <a:gd name="connsiteY1942" fmla="*/ 152725 h 219417"/>
              <a:gd name="connsiteX1943" fmla="*/ 1756992 w 2740566"/>
              <a:gd name="connsiteY1943" fmla="*/ 152448 h 219417"/>
              <a:gd name="connsiteX1944" fmla="*/ 1740600 w 2740566"/>
              <a:gd name="connsiteY1944" fmla="*/ 153279 h 219417"/>
              <a:gd name="connsiteX1945" fmla="*/ 1739815 w 2740566"/>
              <a:gd name="connsiteY1945" fmla="*/ 152725 h 219417"/>
              <a:gd name="connsiteX1946" fmla="*/ 1740092 w 2740566"/>
              <a:gd name="connsiteY1946" fmla="*/ 152079 h 219417"/>
              <a:gd name="connsiteX1947" fmla="*/ 1756207 w 2740566"/>
              <a:gd name="connsiteY1947" fmla="*/ 151155 h 219417"/>
              <a:gd name="connsiteX1948" fmla="*/ 1757638 w 2740566"/>
              <a:gd name="connsiteY1948" fmla="*/ 151848 h 219417"/>
              <a:gd name="connsiteX1949" fmla="*/ 1758746 w 2740566"/>
              <a:gd name="connsiteY1949" fmla="*/ 151755 h 219417"/>
              <a:gd name="connsiteX1950" fmla="*/ 1758746 w 2740566"/>
              <a:gd name="connsiteY1950" fmla="*/ 153787 h 219417"/>
              <a:gd name="connsiteX1951" fmla="*/ 1764056 w 2740566"/>
              <a:gd name="connsiteY1951" fmla="*/ 169855 h 219417"/>
              <a:gd name="connsiteX1952" fmla="*/ 1762948 w 2740566"/>
              <a:gd name="connsiteY1952" fmla="*/ 171748 h 219417"/>
              <a:gd name="connsiteX1953" fmla="*/ 1761516 w 2740566"/>
              <a:gd name="connsiteY1953" fmla="*/ 171748 h 219417"/>
              <a:gd name="connsiteX1954" fmla="*/ 1760639 w 2740566"/>
              <a:gd name="connsiteY1954" fmla="*/ 171887 h 219417"/>
              <a:gd name="connsiteX1955" fmla="*/ 1759393 w 2740566"/>
              <a:gd name="connsiteY1955" fmla="*/ 171887 h 219417"/>
              <a:gd name="connsiteX1956" fmla="*/ 1759393 w 2740566"/>
              <a:gd name="connsiteY1956" fmla="*/ 170825 h 219417"/>
              <a:gd name="connsiteX1957" fmla="*/ 1759393 w 2740566"/>
              <a:gd name="connsiteY1957" fmla="*/ 169763 h 219417"/>
              <a:gd name="connsiteX1958" fmla="*/ 1763456 w 2740566"/>
              <a:gd name="connsiteY1958" fmla="*/ 168701 h 219417"/>
              <a:gd name="connsiteX1959" fmla="*/ 1764195 w 2740566"/>
              <a:gd name="connsiteY1959" fmla="*/ 169162 h 219417"/>
              <a:gd name="connsiteX1960" fmla="*/ 1764056 w 2740566"/>
              <a:gd name="connsiteY1960" fmla="*/ 169809 h 219417"/>
              <a:gd name="connsiteX1961" fmla="*/ 1764056 w 2740566"/>
              <a:gd name="connsiteY1961" fmla="*/ 169855 h 219417"/>
              <a:gd name="connsiteX1962" fmla="*/ 1780401 w 2740566"/>
              <a:gd name="connsiteY1962" fmla="*/ 177243 h 219417"/>
              <a:gd name="connsiteX1963" fmla="*/ 1778647 w 2740566"/>
              <a:gd name="connsiteY1963" fmla="*/ 176689 h 219417"/>
              <a:gd name="connsiteX1964" fmla="*/ 1778647 w 2740566"/>
              <a:gd name="connsiteY1964" fmla="*/ 176365 h 219417"/>
              <a:gd name="connsiteX1965" fmla="*/ 1781602 w 2740566"/>
              <a:gd name="connsiteY1965" fmla="*/ 175165 h 219417"/>
              <a:gd name="connsiteX1966" fmla="*/ 1782202 w 2740566"/>
              <a:gd name="connsiteY1966" fmla="*/ 175996 h 219417"/>
              <a:gd name="connsiteX1967" fmla="*/ 1780355 w 2740566"/>
              <a:gd name="connsiteY1967" fmla="*/ 177243 h 219417"/>
              <a:gd name="connsiteX1968" fmla="*/ 1780401 w 2740566"/>
              <a:gd name="connsiteY1968" fmla="*/ 177243 h 219417"/>
              <a:gd name="connsiteX1969" fmla="*/ 1782895 w 2740566"/>
              <a:gd name="connsiteY1969" fmla="*/ 96348 h 219417"/>
              <a:gd name="connsiteX1970" fmla="*/ 1781232 w 2740566"/>
              <a:gd name="connsiteY1970" fmla="*/ 95425 h 219417"/>
              <a:gd name="connsiteX1971" fmla="*/ 1783172 w 2740566"/>
              <a:gd name="connsiteY1971" fmla="*/ 94501 h 219417"/>
              <a:gd name="connsiteX1972" fmla="*/ 1784741 w 2740566"/>
              <a:gd name="connsiteY1972" fmla="*/ 95425 h 219417"/>
              <a:gd name="connsiteX1973" fmla="*/ 1782895 w 2740566"/>
              <a:gd name="connsiteY1973" fmla="*/ 96348 h 219417"/>
              <a:gd name="connsiteX1974" fmla="*/ 1787512 w 2740566"/>
              <a:gd name="connsiteY1974" fmla="*/ 71784 h 219417"/>
              <a:gd name="connsiteX1975" fmla="*/ 1787189 w 2740566"/>
              <a:gd name="connsiteY1975" fmla="*/ 72708 h 219417"/>
              <a:gd name="connsiteX1976" fmla="*/ 1786496 w 2740566"/>
              <a:gd name="connsiteY1976" fmla="*/ 74462 h 219417"/>
              <a:gd name="connsiteX1977" fmla="*/ 1784880 w 2740566"/>
              <a:gd name="connsiteY1977" fmla="*/ 74231 h 219417"/>
              <a:gd name="connsiteX1978" fmla="*/ 1784695 w 2740566"/>
              <a:gd name="connsiteY1978" fmla="*/ 73908 h 219417"/>
              <a:gd name="connsiteX1979" fmla="*/ 1784695 w 2740566"/>
              <a:gd name="connsiteY1979" fmla="*/ 70399 h 219417"/>
              <a:gd name="connsiteX1980" fmla="*/ 1786219 w 2740566"/>
              <a:gd name="connsiteY1980" fmla="*/ 69013 h 219417"/>
              <a:gd name="connsiteX1981" fmla="*/ 1786635 w 2740566"/>
              <a:gd name="connsiteY1981" fmla="*/ 68875 h 219417"/>
              <a:gd name="connsiteX1982" fmla="*/ 1788343 w 2740566"/>
              <a:gd name="connsiteY1982" fmla="*/ 70214 h 219417"/>
              <a:gd name="connsiteX1983" fmla="*/ 1787558 w 2740566"/>
              <a:gd name="connsiteY1983" fmla="*/ 71784 h 219417"/>
              <a:gd name="connsiteX1984" fmla="*/ 1787512 w 2740566"/>
              <a:gd name="connsiteY1984" fmla="*/ 71784 h 219417"/>
              <a:gd name="connsiteX1985" fmla="*/ 1790744 w 2740566"/>
              <a:gd name="connsiteY1985" fmla="*/ 72338 h 219417"/>
              <a:gd name="connsiteX1986" fmla="*/ 1790883 w 2740566"/>
              <a:gd name="connsiteY1986" fmla="*/ 71922 h 219417"/>
              <a:gd name="connsiteX1987" fmla="*/ 1786358 w 2740566"/>
              <a:gd name="connsiteY1987" fmla="*/ 65689 h 219417"/>
              <a:gd name="connsiteX1988" fmla="*/ 1787974 w 2740566"/>
              <a:gd name="connsiteY1988" fmla="*/ 64950 h 219417"/>
              <a:gd name="connsiteX1989" fmla="*/ 1794992 w 2740566"/>
              <a:gd name="connsiteY1989" fmla="*/ 66474 h 219417"/>
              <a:gd name="connsiteX1990" fmla="*/ 1797254 w 2740566"/>
              <a:gd name="connsiteY1990" fmla="*/ 68090 h 219417"/>
              <a:gd name="connsiteX1991" fmla="*/ 1797300 w 2740566"/>
              <a:gd name="connsiteY1991" fmla="*/ 68090 h 219417"/>
              <a:gd name="connsiteX1992" fmla="*/ 1797855 w 2740566"/>
              <a:gd name="connsiteY1992" fmla="*/ 66797 h 219417"/>
              <a:gd name="connsiteX1993" fmla="*/ 1798963 w 2740566"/>
              <a:gd name="connsiteY1993" fmla="*/ 65643 h 219417"/>
              <a:gd name="connsiteX1994" fmla="*/ 1800256 w 2740566"/>
              <a:gd name="connsiteY1994" fmla="*/ 65551 h 219417"/>
              <a:gd name="connsiteX1995" fmla="*/ 1801502 w 2740566"/>
              <a:gd name="connsiteY1995" fmla="*/ 66982 h 219417"/>
              <a:gd name="connsiteX1996" fmla="*/ 1801502 w 2740566"/>
              <a:gd name="connsiteY1996" fmla="*/ 66982 h 219417"/>
              <a:gd name="connsiteX1997" fmla="*/ 1801502 w 2740566"/>
              <a:gd name="connsiteY1997" fmla="*/ 67259 h 219417"/>
              <a:gd name="connsiteX1998" fmla="*/ 1801502 w 2740566"/>
              <a:gd name="connsiteY1998" fmla="*/ 67028 h 219417"/>
              <a:gd name="connsiteX1999" fmla="*/ 1801502 w 2740566"/>
              <a:gd name="connsiteY1999" fmla="*/ 67028 h 219417"/>
              <a:gd name="connsiteX2000" fmla="*/ 1798547 w 2740566"/>
              <a:gd name="connsiteY2000" fmla="*/ 68736 h 219417"/>
              <a:gd name="connsiteX2001" fmla="*/ 1798224 w 2740566"/>
              <a:gd name="connsiteY2001" fmla="*/ 68783 h 219417"/>
              <a:gd name="connsiteX2002" fmla="*/ 1802195 w 2740566"/>
              <a:gd name="connsiteY2002" fmla="*/ 71692 h 219417"/>
              <a:gd name="connsiteX2003" fmla="*/ 1802610 w 2740566"/>
              <a:gd name="connsiteY2003" fmla="*/ 72384 h 219417"/>
              <a:gd name="connsiteX2004" fmla="*/ 1801641 w 2740566"/>
              <a:gd name="connsiteY2004" fmla="*/ 73585 h 219417"/>
              <a:gd name="connsiteX2005" fmla="*/ 1798085 w 2740566"/>
              <a:gd name="connsiteY2005" fmla="*/ 75616 h 219417"/>
              <a:gd name="connsiteX2006" fmla="*/ 1795177 w 2740566"/>
              <a:gd name="connsiteY2006" fmla="*/ 75432 h 219417"/>
              <a:gd name="connsiteX2007" fmla="*/ 1792591 w 2740566"/>
              <a:gd name="connsiteY2007" fmla="*/ 73677 h 219417"/>
              <a:gd name="connsiteX2008" fmla="*/ 1790698 w 2740566"/>
              <a:gd name="connsiteY2008" fmla="*/ 72384 h 219417"/>
              <a:gd name="connsiteX2009" fmla="*/ 1790744 w 2740566"/>
              <a:gd name="connsiteY2009" fmla="*/ 72338 h 219417"/>
              <a:gd name="connsiteX2010" fmla="*/ 1794623 w 2740566"/>
              <a:gd name="connsiteY2010" fmla="*/ 86051 h 219417"/>
              <a:gd name="connsiteX2011" fmla="*/ 1795546 w 2740566"/>
              <a:gd name="connsiteY2011" fmla="*/ 85820 h 219417"/>
              <a:gd name="connsiteX2012" fmla="*/ 1799794 w 2740566"/>
              <a:gd name="connsiteY2012" fmla="*/ 86559 h 219417"/>
              <a:gd name="connsiteX2013" fmla="*/ 1800486 w 2740566"/>
              <a:gd name="connsiteY2013" fmla="*/ 87344 h 219417"/>
              <a:gd name="connsiteX2014" fmla="*/ 1799748 w 2740566"/>
              <a:gd name="connsiteY2014" fmla="*/ 87945 h 219417"/>
              <a:gd name="connsiteX2015" fmla="*/ 1794576 w 2740566"/>
              <a:gd name="connsiteY2015" fmla="*/ 86975 h 219417"/>
              <a:gd name="connsiteX2016" fmla="*/ 1794623 w 2740566"/>
              <a:gd name="connsiteY2016" fmla="*/ 86098 h 219417"/>
              <a:gd name="connsiteX2017" fmla="*/ 1794623 w 2740566"/>
              <a:gd name="connsiteY2017" fmla="*/ 86051 h 219417"/>
              <a:gd name="connsiteX2018" fmla="*/ 1800025 w 2740566"/>
              <a:gd name="connsiteY2018" fmla="*/ 209979 h 219417"/>
              <a:gd name="connsiteX2019" fmla="*/ 1798178 w 2740566"/>
              <a:gd name="connsiteY2019" fmla="*/ 208779 h 219417"/>
              <a:gd name="connsiteX2020" fmla="*/ 1799702 w 2740566"/>
              <a:gd name="connsiteY2020" fmla="*/ 207809 h 219417"/>
              <a:gd name="connsiteX2021" fmla="*/ 1801364 w 2740566"/>
              <a:gd name="connsiteY2021" fmla="*/ 208918 h 219417"/>
              <a:gd name="connsiteX2022" fmla="*/ 1800071 w 2740566"/>
              <a:gd name="connsiteY2022" fmla="*/ 209979 h 219417"/>
              <a:gd name="connsiteX2023" fmla="*/ 1800025 w 2740566"/>
              <a:gd name="connsiteY2023" fmla="*/ 209979 h 219417"/>
              <a:gd name="connsiteX2024" fmla="*/ 1799702 w 2740566"/>
              <a:gd name="connsiteY2024" fmla="*/ 172348 h 219417"/>
              <a:gd name="connsiteX2025" fmla="*/ 1797716 w 2740566"/>
              <a:gd name="connsiteY2025" fmla="*/ 171610 h 219417"/>
              <a:gd name="connsiteX2026" fmla="*/ 1798732 w 2740566"/>
              <a:gd name="connsiteY2026" fmla="*/ 169948 h 219417"/>
              <a:gd name="connsiteX2027" fmla="*/ 1802749 w 2740566"/>
              <a:gd name="connsiteY2027" fmla="*/ 169301 h 219417"/>
              <a:gd name="connsiteX2028" fmla="*/ 1803626 w 2740566"/>
              <a:gd name="connsiteY2028" fmla="*/ 171102 h 219417"/>
              <a:gd name="connsiteX2029" fmla="*/ 1799702 w 2740566"/>
              <a:gd name="connsiteY2029" fmla="*/ 172302 h 219417"/>
              <a:gd name="connsiteX2030" fmla="*/ 1799702 w 2740566"/>
              <a:gd name="connsiteY2030" fmla="*/ 172348 h 219417"/>
              <a:gd name="connsiteX2031" fmla="*/ 1806350 w 2740566"/>
              <a:gd name="connsiteY2031" fmla="*/ 78987 h 219417"/>
              <a:gd name="connsiteX2032" fmla="*/ 1806258 w 2740566"/>
              <a:gd name="connsiteY2032" fmla="*/ 79172 h 219417"/>
              <a:gd name="connsiteX2033" fmla="*/ 1805427 w 2740566"/>
              <a:gd name="connsiteY2033" fmla="*/ 79172 h 219417"/>
              <a:gd name="connsiteX2034" fmla="*/ 1803026 w 2740566"/>
              <a:gd name="connsiteY2034" fmla="*/ 77694 h 219417"/>
              <a:gd name="connsiteX2035" fmla="*/ 1803118 w 2740566"/>
              <a:gd name="connsiteY2035" fmla="*/ 76817 h 219417"/>
              <a:gd name="connsiteX2036" fmla="*/ 1804596 w 2740566"/>
              <a:gd name="connsiteY2036" fmla="*/ 76632 h 219417"/>
              <a:gd name="connsiteX2037" fmla="*/ 1806350 w 2740566"/>
              <a:gd name="connsiteY2037" fmla="*/ 79033 h 219417"/>
              <a:gd name="connsiteX2038" fmla="*/ 1806350 w 2740566"/>
              <a:gd name="connsiteY2038" fmla="*/ 78987 h 219417"/>
              <a:gd name="connsiteX2039" fmla="*/ 1807043 w 2740566"/>
              <a:gd name="connsiteY2039" fmla="*/ 41218 h 219417"/>
              <a:gd name="connsiteX2040" fmla="*/ 1811337 w 2740566"/>
              <a:gd name="connsiteY2040" fmla="*/ 40941 h 219417"/>
              <a:gd name="connsiteX2041" fmla="*/ 1811660 w 2740566"/>
              <a:gd name="connsiteY2041" fmla="*/ 42002 h 219417"/>
              <a:gd name="connsiteX2042" fmla="*/ 1807505 w 2740566"/>
              <a:gd name="connsiteY2042" fmla="*/ 42418 h 219417"/>
              <a:gd name="connsiteX2043" fmla="*/ 1807043 w 2740566"/>
              <a:gd name="connsiteY2043" fmla="*/ 41218 h 219417"/>
              <a:gd name="connsiteX2044" fmla="*/ 1812076 w 2740566"/>
              <a:gd name="connsiteY2044" fmla="*/ 210718 h 219417"/>
              <a:gd name="connsiteX2045" fmla="*/ 1809490 w 2740566"/>
              <a:gd name="connsiteY2045" fmla="*/ 209979 h 219417"/>
              <a:gd name="connsiteX2046" fmla="*/ 1812445 w 2740566"/>
              <a:gd name="connsiteY2046" fmla="*/ 207948 h 219417"/>
              <a:gd name="connsiteX2047" fmla="*/ 1815216 w 2740566"/>
              <a:gd name="connsiteY2047" fmla="*/ 209195 h 219417"/>
              <a:gd name="connsiteX2048" fmla="*/ 1812076 w 2740566"/>
              <a:gd name="connsiteY2048" fmla="*/ 210672 h 219417"/>
              <a:gd name="connsiteX2049" fmla="*/ 1812076 w 2740566"/>
              <a:gd name="connsiteY2049" fmla="*/ 210718 h 219417"/>
              <a:gd name="connsiteX2050" fmla="*/ 1818124 w 2740566"/>
              <a:gd name="connsiteY2050" fmla="*/ 82819 h 219417"/>
              <a:gd name="connsiteX2051" fmla="*/ 1815123 w 2740566"/>
              <a:gd name="connsiteY2051" fmla="*/ 83650 h 219417"/>
              <a:gd name="connsiteX2052" fmla="*/ 1809121 w 2740566"/>
              <a:gd name="connsiteY2052" fmla="*/ 81988 h 219417"/>
              <a:gd name="connsiteX2053" fmla="*/ 1809121 w 2740566"/>
              <a:gd name="connsiteY2053" fmla="*/ 81065 h 219417"/>
              <a:gd name="connsiteX2054" fmla="*/ 1810644 w 2740566"/>
              <a:gd name="connsiteY2054" fmla="*/ 80834 h 219417"/>
              <a:gd name="connsiteX2055" fmla="*/ 1815585 w 2740566"/>
              <a:gd name="connsiteY2055" fmla="*/ 81480 h 219417"/>
              <a:gd name="connsiteX2056" fmla="*/ 1818078 w 2740566"/>
              <a:gd name="connsiteY2056" fmla="*/ 82265 h 219417"/>
              <a:gd name="connsiteX2057" fmla="*/ 1818217 w 2740566"/>
              <a:gd name="connsiteY2057" fmla="*/ 82773 h 219417"/>
              <a:gd name="connsiteX2058" fmla="*/ 1818124 w 2740566"/>
              <a:gd name="connsiteY2058" fmla="*/ 82819 h 219417"/>
              <a:gd name="connsiteX2059" fmla="*/ 1822557 w 2740566"/>
              <a:gd name="connsiteY2059" fmla="*/ 179736 h 219417"/>
              <a:gd name="connsiteX2060" fmla="*/ 1820295 w 2740566"/>
              <a:gd name="connsiteY2060" fmla="*/ 178813 h 219417"/>
              <a:gd name="connsiteX2061" fmla="*/ 1821587 w 2740566"/>
              <a:gd name="connsiteY2061" fmla="*/ 177058 h 219417"/>
              <a:gd name="connsiteX2062" fmla="*/ 1823434 w 2740566"/>
              <a:gd name="connsiteY2062" fmla="*/ 177751 h 219417"/>
              <a:gd name="connsiteX2063" fmla="*/ 1822557 w 2740566"/>
              <a:gd name="connsiteY2063" fmla="*/ 179736 h 219417"/>
              <a:gd name="connsiteX2064" fmla="*/ 1822280 w 2740566"/>
              <a:gd name="connsiteY2064" fmla="*/ 91130 h 219417"/>
              <a:gd name="connsiteX2065" fmla="*/ 1822834 w 2740566"/>
              <a:gd name="connsiteY2065" fmla="*/ 89837 h 219417"/>
              <a:gd name="connsiteX2066" fmla="*/ 1828098 w 2740566"/>
              <a:gd name="connsiteY2066" fmla="*/ 89145 h 219417"/>
              <a:gd name="connsiteX2067" fmla="*/ 1828098 w 2740566"/>
              <a:gd name="connsiteY2067" fmla="*/ 88683 h 219417"/>
              <a:gd name="connsiteX2068" fmla="*/ 1828467 w 2740566"/>
              <a:gd name="connsiteY2068" fmla="*/ 88129 h 219417"/>
              <a:gd name="connsiteX2069" fmla="*/ 1829991 w 2740566"/>
              <a:gd name="connsiteY2069" fmla="*/ 88129 h 219417"/>
              <a:gd name="connsiteX2070" fmla="*/ 1831746 w 2740566"/>
              <a:gd name="connsiteY2070" fmla="*/ 89283 h 219417"/>
              <a:gd name="connsiteX2071" fmla="*/ 1830961 w 2740566"/>
              <a:gd name="connsiteY2071" fmla="*/ 90299 h 219417"/>
              <a:gd name="connsiteX2072" fmla="*/ 1832115 w 2740566"/>
              <a:gd name="connsiteY2072" fmla="*/ 90853 h 219417"/>
              <a:gd name="connsiteX2073" fmla="*/ 1832346 w 2740566"/>
              <a:gd name="connsiteY2073" fmla="*/ 90853 h 219417"/>
              <a:gd name="connsiteX2074" fmla="*/ 1832346 w 2740566"/>
              <a:gd name="connsiteY2074" fmla="*/ 90946 h 219417"/>
              <a:gd name="connsiteX2075" fmla="*/ 1842411 w 2740566"/>
              <a:gd name="connsiteY2075" fmla="*/ 92239 h 219417"/>
              <a:gd name="connsiteX2076" fmla="*/ 1843243 w 2740566"/>
              <a:gd name="connsiteY2076" fmla="*/ 94640 h 219417"/>
              <a:gd name="connsiteX2077" fmla="*/ 1837933 w 2740566"/>
              <a:gd name="connsiteY2077" fmla="*/ 96486 h 219417"/>
              <a:gd name="connsiteX2078" fmla="*/ 1837609 w 2740566"/>
              <a:gd name="connsiteY2078" fmla="*/ 96486 h 219417"/>
              <a:gd name="connsiteX2079" fmla="*/ 1839087 w 2740566"/>
              <a:gd name="connsiteY2079" fmla="*/ 96486 h 219417"/>
              <a:gd name="connsiteX2080" fmla="*/ 1841211 w 2740566"/>
              <a:gd name="connsiteY2080" fmla="*/ 97918 h 219417"/>
              <a:gd name="connsiteX2081" fmla="*/ 1839687 w 2740566"/>
              <a:gd name="connsiteY2081" fmla="*/ 98610 h 219417"/>
              <a:gd name="connsiteX2082" fmla="*/ 1836270 w 2740566"/>
              <a:gd name="connsiteY2082" fmla="*/ 97502 h 219417"/>
              <a:gd name="connsiteX2083" fmla="*/ 1832992 w 2740566"/>
              <a:gd name="connsiteY2083" fmla="*/ 98149 h 219417"/>
              <a:gd name="connsiteX2084" fmla="*/ 1833408 w 2740566"/>
              <a:gd name="connsiteY2084" fmla="*/ 98610 h 219417"/>
              <a:gd name="connsiteX2085" fmla="*/ 1833916 w 2740566"/>
              <a:gd name="connsiteY2085" fmla="*/ 99534 h 219417"/>
              <a:gd name="connsiteX2086" fmla="*/ 1832623 w 2740566"/>
              <a:gd name="connsiteY2086" fmla="*/ 99996 h 219417"/>
              <a:gd name="connsiteX2087" fmla="*/ 1831699 w 2740566"/>
              <a:gd name="connsiteY2087" fmla="*/ 99719 h 219417"/>
              <a:gd name="connsiteX2088" fmla="*/ 1831561 w 2740566"/>
              <a:gd name="connsiteY2088" fmla="*/ 98703 h 219417"/>
              <a:gd name="connsiteX2089" fmla="*/ 1831561 w 2740566"/>
              <a:gd name="connsiteY2089" fmla="*/ 97317 h 219417"/>
              <a:gd name="connsiteX2090" fmla="*/ 1832715 w 2740566"/>
              <a:gd name="connsiteY2090" fmla="*/ 96163 h 219417"/>
              <a:gd name="connsiteX2091" fmla="*/ 1834423 w 2740566"/>
              <a:gd name="connsiteY2091" fmla="*/ 96348 h 219417"/>
              <a:gd name="connsiteX2092" fmla="*/ 1837517 w 2740566"/>
              <a:gd name="connsiteY2092" fmla="*/ 96486 h 219417"/>
              <a:gd name="connsiteX2093" fmla="*/ 1834839 w 2740566"/>
              <a:gd name="connsiteY2093" fmla="*/ 95702 h 219417"/>
              <a:gd name="connsiteX2094" fmla="*/ 1832346 w 2740566"/>
              <a:gd name="connsiteY2094" fmla="*/ 90900 h 219417"/>
              <a:gd name="connsiteX2095" fmla="*/ 1832161 w 2740566"/>
              <a:gd name="connsiteY2095" fmla="*/ 90900 h 219417"/>
              <a:gd name="connsiteX2096" fmla="*/ 1832069 w 2740566"/>
              <a:gd name="connsiteY2096" fmla="*/ 90900 h 219417"/>
              <a:gd name="connsiteX2097" fmla="*/ 1830176 w 2740566"/>
              <a:gd name="connsiteY2097" fmla="*/ 91177 h 219417"/>
              <a:gd name="connsiteX2098" fmla="*/ 1829991 w 2740566"/>
              <a:gd name="connsiteY2098" fmla="*/ 91500 h 219417"/>
              <a:gd name="connsiteX2099" fmla="*/ 1829298 w 2740566"/>
              <a:gd name="connsiteY2099" fmla="*/ 91315 h 219417"/>
              <a:gd name="connsiteX2100" fmla="*/ 1823758 w 2740566"/>
              <a:gd name="connsiteY2100" fmla="*/ 92054 h 219417"/>
              <a:gd name="connsiteX2101" fmla="*/ 1822141 w 2740566"/>
              <a:gd name="connsiteY2101" fmla="*/ 91269 h 219417"/>
              <a:gd name="connsiteX2102" fmla="*/ 1822280 w 2740566"/>
              <a:gd name="connsiteY2102" fmla="*/ 91130 h 219417"/>
              <a:gd name="connsiteX2103" fmla="*/ 1830868 w 2740566"/>
              <a:gd name="connsiteY2103" fmla="*/ 193634 h 219417"/>
              <a:gd name="connsiteX2104" fmla="*/ 1826759 w 2740566"/>
              <a:gd name="connsiteY2104" fmla="*/ 192803 h 219417"/>
              <a:gd name="connsiteX2105" fmla="*/ 1826251 w 2740566"/>
              <a:gd name="connsiteY2105" fmla="*/ 191326 h 219417"/>
              <a:gd name="connsiteX2106" fmla="*/ 1826251 w 2740566"/>
              <a:gd name="connsiteY2106" fmla="*/ 191326 h 219417"/>
              <a:gd name="connsiteX2107" fmla="*/ 1826112 w 2740566"/>
              <a:gd name="connsiteY2107" fmla="*/ 190864 h 219417"/>
              <a:gd name="connsiteX2108" fmla="*/ 1825743 w 2740566"/>
              <a:gd name="connsiteY2108" fmla="*/ 189386 h 219417"/>
              <a:gd name="connsiteX2109" fmla="*/ 1827544 w 2740566"/>
              <a:gd name="connsiteY2109" fmla="*/ 188878 h 219417"/>
              <a:gd name="connsiteX2110" fmla="*/ 1827959 w 2740566"/>
              <a:gd name="connsiteY2110" fmla="*/ 189063 h 219417"/>
              <a:gd name="connsiteX2111" fmla="*/ 1829852 w 2740566"/>
              <a:gd name="connsiteY2111" fmla="*/ 188001 h 219417"/>
              <a:gd name="connsiteX2112" fmla="*/ 1831007 w 2740566"/>
              <a:gd name="connsiteY2112" fmla="*/ 187909 h 219417"/>
              <a:gd name="connsiteX2113" fmla="*/ 1831468 w 2740566"/>
              <a:gd name="connsiteY2113" fmla="*/ 188094 h 219417"/>
              <a:gd name="connsiteX2114" fmla="*/ 1831653 w 2740566"/>
              <a:gd name="connsiteY2114" fmla="*/ 188324 h 219417"/>
              <a:gd name="connsiteX2115" fmla="*/ 1829529 w 2740566"/>
              <a:gd name="connsiteY2115" fmla="*/ 189709 h 219417"/>
              <a:gd name="connsiteX2116" fmla="*/ 1833131 w 2740566"/>
              <a:gd name="connsiteY2116" fmla="*/ 191603 h 219417"/>
              <a:gd name="connsiteX2117" fmla="*/ 1830914 w 2740566"/>
              <a:gd name="connsiteY2117" fmla="*/ 193680 h 219417"/>
              <a:gd name="connsiteX2118" fmla="*/ 1830868 w 2740566"/>
              <a:gd name="connsiteY2118" fmla="*/ 193634 h 219417"/>
              <a:gd name="connsiteX2119" fmla="*/ 1839964 w 2740566"/>
              <a:gd name="connsiteY2119" fmla="*/ 119388 h 219417"/>
              <a:gd name="connsiteX2120" fmla="*/ 1835208 w 2740566"/>
              <a:gd name="connsiteY2120" fmla="*/ 119896 h 219417"/>
              <a:gd name="connsiteX2121" fmla="*/ 1832715 w 2740566"/>
              <a:gd name="connsiteY2121" fmla="*/ 118511 h 219417"/>
              <a:gd name="connsiteX2122" fmla="*/ 1836594 w 2740566"/>
              <a:gd name="connsiteY2122" fmla="*/ 116803 h 219417"/>
              <a:gd name="connsiteX2123" fmla="*/ 1840057 w 2740566"/>
              <a:gd name="connsiteY2123" fmla="*/ 118234 h 219417"/>
              <a:gd name="connsiteX2124" fmla="*/ 1839918 w 2740566"/>
              <a:gd name="connsiteY2124" fmla="*/ 119388 h 219417"/>
              <a:gd name="connsiteX2125" fmla="*/ 1839964 w 2740566"/>
              <a:gd name="connsiteY2125" fmla="*/ 119388 h 219417"/>
              <a:gd name="connsiteX2126" fmla="*/ 1848876 w 2740566"/>
              <a:gd name="connsiteY2126" fmla="*/ 149308 h 219417"/>
              <a:gd name="connsiteX2127" fmla="*/ 1841396 w 2740566"/>
              <a:gd name="connsiteY2127" fmla="*/ 148293 h 219417"/>
              <a:gd name="connsiteX2128" fmla="*/ 1840795 w 2740566"/>
              <a:gd name="connsiteY2128" fmla="*/ 147784 h 219417"/>
              <a:gd name="connsiteX2129" fmla="*/ 1841719 w 2740566"/>
              <a:gd name="connsiteY2129" fmla="*/ 147369 h 219417"/>
              <a:gd name="connsiteX2130" fmla="*/ 1846844 w 2740566"/>
              <a:gd name="connsiteY2130" fmla="*/ 147184 h 219417"/>
              <a:gd name="connsiteX2131" fmla="*/ 1848876 w 2740566"/>
              <a:gd name="connsiteY2131" fmla="*/ 149308 h 219417"/>
              <a:gd name="connsiteX2132" fmla="*/ 1843012 w 2740566"/>
              <a:gd name="connsiteY2132" fmla="*/ 138873 h 219417"/>
              <a:gd name="connsiteX2133" fmla="*/ 1842504 w 2740566"/>
              <a:gd name="connsiteY2133" fmla="*/ 138273 h 219417"/>
              <a:gd name="connsiteX2134" fmla="*/ 1843981 w 2740566"/>
              <a:gd name="connsiteY2134" fmla="*/ 137350 h 219417"/>
              <a:gd name="connsiteX2135" fmla="*/ 1848460 w 2740566"/>
              <a:gd name="connsiteY2135" fmla="*/ 137442 h 219417"/>
              <a:gd name="connsiteX2136" fmla="*/ 1851138 w 2740566"/>
              <a:gd name="connsiteY2136" fmla="*/ 137950 h 219417"/>
              <a:gd name="connsiteX2137" fmla="*/ 1851692 w 2740566"/>
              <a:gd name="connsiteY2137" fmla="*/ 137488 h 219417"/>
              <a:gd name="connsiteX2138" fmla="*/ 1853447 w 2740566"/>
              <a:gd name="connsiteY2138" fmla="*/ 137488 h 219417"/>
              <a:gd name="connsiteX2139" fmla="*/ 1854693 w 2740566"/>
              <a:gd name="connsiteY2139" fmla="*/ 138365 h 219417"/>
              <a:gd name="connsiteX2140" fmla="*/ 1854370 w 2740566"/>
              <a:gd name="connsiteY2140" fmla="*/ 138781 h 219417"/>
              <a:gd name="connsiteX2141" fmla="*/ 1854970 w 2740566"/>
              <a:gd name="connsiteY2141" fmla="*/ 139843 h 219417"/>
              <a:gd name="connsiteX2142" fmla="*/ 1852985 w 2740566"/>
              <a:gd name="connsiteY2142" fmla="*/ 140489 h 219417"/>
              <a:gd name="connsiteX2143" fmla="*/ 1843058 w 2740566"/>
              <a:gd name="connsiteY2143" fmla="*/ 138827 h 219417"/>
              <a:gd name="connsiteX2144" fmla="*/ 1843012 w 2740566"/>
              <a:gd name="connsiteY2144" fmla="*/ 138873 h 219417"/>
              <a:gd name="connsiteX2145" fmla="*/ 1858757 w 2740566"/>
              <a:gd name="connsiteY2145" fmla="*/ 169209 h 219417"/>
              <a:gd name="connsiteX2146" fmla="*/ 1854740 w 2740566"/>
              <a:gd name="connsiteY2146" fmla="*/ 170779 h 219417"/>
              <a:gd name="connsiteX2147" fmla="*/ 1853678 w 2740566"/>
              <a:gd name="connsiteY2147" fmla="*/ 170640 h 219417"/>
              <a:gd name="connsiteX2148" fmla="*/ 1853308 w 2740566"/>
              <a:gd name="connsiteY2148" fmla="*/ 170040 h 219417"/>
              <a:gd name="connsiteX2149" fmla="*/ 1857879 w 2740566"/>
              <a:gd name="connsiteY2149" fmla="*/ 168101 h 219417"/>
              <a:gd name="connsiteX2150" fmla="*/ 1858849 w 2740566"/>
              <a:gd name="connsiteY2150" fmla="*/ 168608 h 219417"/>
              <a:gd name="connsiteX2151" fmla="*/ 1858757 w 2740566"/>
              <a:gd name="connsiteY2151" fmla="*/ 169209 h 219417"/>
              <a:gd name="connsiteX2152" fmla="*/ 1869007 w 2740566"/>
              <a:gd name="connsiteY2152" fmla="*/ 147507 h 219417"/>
              <a:gd name="connsiteX2153" fmla="*/ 1864113 w 2740566"/>
              <a:gd name="connsiteY2153" fmla="*/ 148431 h 219417"/>
              <a:gd name="connsiteX2154" fmla="*/ 1865498 w 2740566"/>
              <a:gd name="connsiteY2154" fmla="*/ 150370 h 219417"/>
              <a:gd name="connsiteX2155" fmla="*/ 1865175 w 2740566"/>
              <a:gd name="connsiteY2155" fmla="*/ 150878 h 219417"/>
              <a:gd name="connsiteX2156" fmla="*/ 1864344 w 2740566"/>
              <a:gd name="connsiteY2156" fmla="*/ 150647 h 219417"/>
              <a:gd name="connsiteX2157" fmla="*/ 1863143 w 2740566"/>
              <a:gd name="connsiteY2157" fmla="*/ 148570 h 219417"/>
              <a:gd name="connsiteX2158" fmla="*/ 1861942 w 2740566"/>
              <a:gd name="connsiteY2158" fmla="*/ 148754 h 219417"/>
              <a:gd name="connsiteX2159" fmla="*/ 1859588 w 2740566"/>
              <a:gd name="connsiteY2159" fmla="*/ 148339 h 219417"/>
              <a:gd name="connsiteX2160" fmla="*/ 1860650 w 2740566"/>
              <a:gd name="connsiteY2160" fmla="*/ 146723 h 219417"/>
              <a:gd name="connsiteX2161" fmla="*/ 1866975 w 2740566"/>
              <a:gd name="connsiteY2161" fmla="*/ 145153 h 219417"/>
              <a:gd name="connsiteX2162" fmla="*/ 1869422 w 2740566"/>
              <a:gd name="connsiteY2162" fmla="*/ 146307 h 219417"/>
              <a:gd name="connsiteX2163" fmla="*/ 1869007 w 2740566"/>
              <a:gd name="connsiteY2163" fmla="*/ 147461 h 219417"/>
              <a:gd name="connsiteX2164" fmla="*/ 1869007 w 2740566"/>
              <a:gd name="connsiteY2164" fmla="*/ 147507 h 219417"/>
              <a:gd name="connsiteX2165" fmla="*/ 1871269 w 2740566"/>
              <a:gd name="connsiteY2165" fmla="*/ 96994 h 219417"/>
              <a:gd name="connsiteX2166" fmla="*/ 1866467 w 2740566"/>
              <a:gd name="connsiteY2166" fmla="*/ 97779 h 219417"/>
              <a:gd name="connsiteX2167" fmla="*/ 1863697 w 2740566"/>
              <a:gd name="connsiteY2167" fmla="*/ 95794 h 219417"/>
              <a:gd name="connsiteX2168" fmla="*/ 1866283 w 2740566"/>
              <a:gd name="connsiteY2168" fmla="*/ 94732 h 219417"/>
              <a:gd name="connsiteX2169" fmla="*/ 1868822 w 2740566"/>
              <a:gd name="connsiteY2169" fmla="*/ 94870 h 219417"/>
              <a:gd name="connsiteX2170" fmla="*/ 1871223 w 2740566"/>
              <a:gd name="connsiteY2170" fmla="*/ 95286 h 219417"/>
              <a:gd name="connsiteX2171" fmla="*/ 1871962 w 2740566"/>
              <a:gd name="connsiteY2171" fmla="*/ 95840 h 219417"/>
              <a:gd name="connsiteX2172" fmla="*/ 1871223 w 2740566"/>
              <a:gd name="connsiteY2172" fmla="*/ 96994 h 219417"/>
              <a:gd name="connsiteX2173" fmla="*/ 1871269 w 2740566"/>
              <a:gd name="connsiteY2173" fmla="*/ 96994 h 219417"/>
              <a:gd name="connsiteX2174" fmla="*/ 1875471 w 2740566"/>
              <a:gd name="connsiteY2174" fmla="*/ 34984 h 219417"/>
              <a:gd name="connsiteX2175" fmla="*/ 1882720 w 2740566"/>
              <a:gd name="connsiteY2175" fmla="*/ 31244 h 219417"/>
              <a:gd name="connsiteX2176" fmla="*/ 1886229 w 2740566"/>
              <a:gd name="connsiteY2176" fmla="*/ 30782 h 219417"/>
              <a:gd name="connsiteX2177" fmla="*/ 1887338 w 2740566"/>
              <a:gd name="connsiteY2177" fmla="*/ 32075 h 219417"/>
              <a:gd name="connsiteX2178" fmla="*/ 1884613 w 2740566"/>
              <a:gd name="connsiteY2178" fmla="*/ 35908 h 219417"/>
              <a:gd name="connsiteX2179" fmla="*/ 1883413 w 2740566"/>
              <a:gd name="connsiteY2179" fmla="*/ 37154 h 219417"/>
              <a:gd name="connsiteX2180" fmla="*/ 1883644 w 2740566"/>
              <a:gd name="connsiteY2180" fmla="*/ 37431 h 219417"/>
              <a:gd name="connsiteX2181" fmla="*/ 1883505 w 2740566"/>
              <a:gd name="connsiteY2181" fmla="*/ 38078 h 219417"/>
              <a:gd name="connsiteX2182" fmla="*/ 1882674 w 2740566"/>
              <a:gd name="connsiteY2182" fmla="*/ 38124 h 219417"/>
              <a:gd name="connsiteX2183" fmla="*/ 1881935 w 2740566"/>
              <a:gd name="connsiteY2183" fmla="*/ 37662 h 219417"/>
              <a:gd name="connsiteX2184" fmla="*/ 1877734 w 2740566"/>
              <a:gd name="connsiteY2184" fmla="*/ 37154 h 219417"/>
              <a:gd name="connsiteX2185" fmla="*/ 1875517 w 2740566"/>
              <a:gd name="connsiteY2185" fmla="*/ 35030 h 219417"/>
              <a:gd name="connsiteX2186" fmla="*/ 1875471 w 2740566"/>
              <a:gd name="connsiteY2186" fmla="*/ 34984 h 219417"/>
              <a:gd name="connsiteX2187" fmla="*/ 1885999 w 2740566"/>
              <a:gd name="connsiteY2187" fmla="*/ 180752 h 219417"/>
              <a:gd name="connsiteX2188" fmla="*/ 1884798 w 2740566"/>
              <a:gd name="connsiteY2188" fmla="*/ 180752 h 219417"/>
              <a:gd name="connsiteX2189" fmla="*/ 1879996 w 2740566"/>
              <a:gd name="connsiteY2189" fmla="*/ 178997 h 219417"/>
              <a:gd name="connsiteX2190" fmla="*/ 1880366 w 2740566"/>
              <a:gd name="connsiteY2190" fmla="*/ 178767 h 219417"/>
              <a:gd name="connsiteX2191" fmla="*/ 1880873 w 2740566"/>
              <a:gd name="connsiteY2191" fmla="*/ 178628 h 219417"/>
              <a:gd name="connsiteX2192" fmla="*/ 1885675 w 2740566"/>
              <a:gd name="connsiteY2192" fmla="*/ 179505 h 219417"/>
              <a:gd name="connsiteX2193" fmla="*/ 1886506 w 2740566"/>
              <a:gd name="connsiteY2193" fmla="*/ 179967 h 219417"/>
              <a:gd name="connsiteX2194" fmla="*/ 1887014 w 2740566"/>
              <a:gd name="connsiteY2194" fmla="*/ 180475 h 219417"/>
              <a:gd name="connsiteX2195" fmla="*/ 1885952 w 2740566"/>
              <a:gd name="connsiteY2195" fmla="*/ 180706 h 219417"/>
              <a:gd name="connsiteX2196" fmla="*/ 1885999 w 2740566"/>
              <a:gd name="connsiteY2196" fmla="*/ 180752 h 219417"/>
              <a:gd name="connsiteX2197" fmla="*/ 1887014 w 2740566"/>
              <a:gd name="connsiteY2197" fmla="*/ 172118 h 219417"/>
              <a:gd name="connsiteX2198" fmla="*/ 1884013 w 2740566"/>
              <a:gd name="connsiteY2198" fmla="*/ 172949 h 219417"/>
              <a:gd name="connsiteX2199" fmla="*/ 1883921 w 2740566"/>
              <a:gd name="connsiteY2199" fmla="*/ 173134 h 219417"/>
              <a:gd name="connsiteX2200" fmla="*/ 1883829 w 2740566"/>
              <a:gd name="connsiteY2200" fmla="*/ 173134 h 219417"/>
              <a:gd name="connsiteX2201" fmla="*/ 1884937 w 2740566"/>
              <a:gd name="connsiteY2201" fmla="*/ 175027 h 219417"/>
              <a:gd name="connsiteX2202" fmla="*/ 1884706 w 2740566"/>
              <a:gd name="connsiteY2202" fmla="*/ 176273 h 219417"/>
              <a:gd name="connsiteX2203" fmla="*/ 1877410 w 2740566"/>
              <a:gd name="connsiteY2203" fmla="*/ 176273 h 219417"/>
              <a:gd name="connsiteX2204" fmla="*/ 1877503 w 2740566"/>
              <a:gd name="connsiteY2204" fmla="*/ 175119 h 219417"/>
              <a:gd name="connsiteX2205" fmla="*/ 1883782 w 2740566"/>
              <a:gd name="connsiteY2205" fmla="*/ 173087 h 219417"/>
              <a:gd name="connsiteX2206" fmla="*/ 1883690 w 2740566"/>
              <a:gd name="connsiteY2206" fmla="*/ 172949 h 219417"/>
              <a:gd name="connsiteX2207" fmla="*/ 1883967 w 2740566"/>
              <a:gd name="connsiteY2207" fmla="*/ 172902 h 219417"/>
              <a:gd name="connsiteX2208" fmla="*/ 1885306 w 2740566"/>
              <a:gd name="connsiteY2208" fmla="*/ 171240 h 219417"/>
              <a:gd name="connsiteX2209" fmla="*/ 1887338 w 2740566"/>
              <a:gd name="connsiteY2209" fmla="*/ 171009 h 219417"/>
              <a:gd name="connsiteX2210" fmla="*/ 1886968 w 2740566"/>
              <a:gd name="connsiteY2210" fmla="*/ 172118 h 219417"/>
              <a:gd name="connsiteX2211" fmla="*/ 1887014 w 2740566"/>
              <a:gd name="connsiteY2211" fmla="*/ 172118 h 219417"/>
              <a:gd name="connsiteX2212" fmla="*/ 1897726 w 2740566"/>
              <a:gd name="connsiteY2212" fmla="*/ 177797 h 219417"/>
              <a:gd name="connsiteX2213" fmla="*/ 1893063 w 2740566"/>
              <a:gd name="connsiteY2213" fmla="*/ 178674 h 219417"/>
              <a:gd name="connsiteX2214" fmla="*/ 1892555 w 2740566"/>
              <a:gd name="connsiteY2214" fmla="*/ 178582 h 219417"/>
              <a:gd name="connsiteX2215" fmla="*/ 1892417 w 2740566"/>
              <a:gd name="connsiteY2215" fmla="*/ 178120 h 219417"/>
              <a:gd name="connsiteX2216" fmla="*/ 1894494 w 2740566"/>
              <a:gd name="connsiteY2216" fmla="*/ 176919 h 219417"/>
              <a:gd name="connsiteX2217" fmla="*/ 1897680 w 2740566"/>
              <a:gd name="connsiteY2217" fmla="*/ 176689 h 219417"/>
              <a:gd name="connsiteX2218" fmla="*/ 1898142 w 2740566"/>
              <a:gd name="connsiteY2218" fmla="*/ 177243 h 219417"/>
              <a:gd name="connsiteX2219" fmla="*/ 1897773 w 2740566"/>
              <a:gd name="connsiteY2219" fmla="*/ 177797 h 219417"/>
              <a:gd name="connsiteX2220" fmla="*/ 1897726 w 2740566"/>
              <a:gd name="connsiteY2220" fmla="*/ 177797 h 219417"/>
              <a:gd name="connsiteX2221" fmla="*/ 1905253 w 2740566"/>
              <a:gd name="connsiteY2221" fmla="*/ 205870 h 219417"/>
              <a:gd name="connsiteX2222" fmla="*/ 1903637 w 2740566"/>
              <a:gd name="connsiteY2222" fmla="*/ 207578 h 219417"/>
              <a:gd name="connsiteX2223" fmla="*/ 1902575 w 2740566"/>
              <a:gd name="connsiteY2223" fmla="*/ 207671 h 219417"/>
              <a:gd name="connsiteX2224" fmla="*/ 1901697 w 2740566"/>
              <a:gd name="connsiteY2224" fmla="*/ 207301 h 219417"/>
              <a:gd name="connsiteX2225" fmla="*/ 1901697 w 2740566"/>
              <a:gd name="connsiteY2225" fmla="*/ 205916 h 219417"/>
              <a:gd name="connsiteX2226" fmla="*/ 1903775 w 2740566"/>
              <a:gd name="connsiteY2226" fmla="*/ 204854 h 219417"/>
              <a:gd name="connsiteX2227" fmla="*/ 1905299 w 2740566"/>
              <a:gd name="connsiteY2227" fmla="*/ 205870 h 219417"/>
              <a:gd name="connsiteX2228" fmla="*/ 1905253 w 2740566"/>
              <a:gd name="connsiteY2228" fmla="*/ 205870 h 219417"/>
              <a:gd name="connsiteX2229" fmla="*/ 1910516 w 2740566"/>
              <a:gd name="connsiteY2229" fmla="*/ 154849 h 219417"/>
              <a:gd name="connsiteX2230" fmla="*/ 1904468 w 2740566"/>
              <a:gd name="connsiteY2230" fmla="*/ 153048 h 219417"/>
              <a:gd name="connsiteX2231" fmla="*/ 1904191 w 2740566"/>
              <a:gd name="connsiteY2231" fmla="*/ 153048 h 219417"/>
              <a:gd name="connsiteX2232" fmla="*/ 1904145 w 2740566"/>
              <a:gd name="connsiteY2232" fmla="*/ 152956 h 219417"/>
              <a:gd name="connsiteX2233" fmla="*/ 1904329 w 2740566"/>
              <a:gd name="connsiteY2233" fmla="*/ 152956 h 219417"/>
              <a:gd name="connsiteX2234" fmla="*/ 1904468 w 2740566"/>
              <a:gd name="connsiteY2234" fmla="*/ 153048 h 219417"/>
              <a:gd name="connsiteX2235" fmla="*/ 1911532 w 2740566"/>
              <a:gd name="connsiteY2235" fmla="*/ 153925 h 219417"/>
              <a:gd name="connsiteX2236" fmla="*/ 1912409 w 2740566"/>
              <a:gd name="connsiteY2236" fmla="*/ 154387 h 219417"/>
              <a:gd name="connsiteX2237" fmla="*/ 1910516 w 2740566"/>
              <a:gd name="connsiteY2237" fmla="*/ 154849 h 219417"/>
              <a:gd name="connsiteX2238" fmla="*/ 1918550 w 2740566"/>
              <a:gd name="connsiteY2238" fmla="*/ 203053 h 219417"/>
              <a:gd name="connsiteX2239" fmla="*/ 1917812 w 2740566"/>
              <a:gd name="connsiteY2239" fmla="*/ 203284 h 219417"/>
              <a:gd name="connsiteX2240" fmla="*/ 1915780 w 2740566"/>
              <a:gd name="connsiteY2240" fmla="*/ 202684 h 219417"/>
              <a:gd name="connsiteX2241" fmla="*/ 1912548 w 2740566"/>
              <a:gd name="connsiteY2241" fmla="*/ 200191 h 219417"/>
              <a:gd name="connsiteX2242" fmla="*/ 1912779 w 2740566"/>
              <a:gd name="connsiteY2242" fmla="*/ 199452 h 219417"/>
              <a:gd name="connsiteX2243" fmla="*/ 1913748 w 2740566"/>
              <a:gd name="connsiteY2243" fmla="*/ 199221 h 219417"/>
              <a:gd name="connsiteX2244" fmla="*/ 1915688 w 2740566"/>
              <a:gd name="connsiteY2244" fmla="*/ 199914 h 219417"/>
              <a:gd name="connsiteX2245" fmla="*/ 1918597 w 2740566"/>
              <a:gd name="connsiteY2245" fmla="*/ 202361 h 219417"/>
              <a:gd name="connsiteX2246" fmla="*/ 1918550 w 2740566"/>
              <a:gd name="connsiteY2246" fmla="*/ 203053 h 219417"/>
              <a:gd name="connsiteX2247" fmla="*/ 1922152 w 2740566"/>
              <a:gd name="connsiteY2247" fmla="*/ 37339 h 219417"/>
              <a:gd name="connsiteX2248" fmla="*/ 1910285 w 2740566"/>
              <a:gd name="connsiteY2248" fmla="*/ 39047 h 219417"/>
              <a:gd name="connsiteX2249" fmla="*/ 1906730 w 2740566"/>
              <a:gd name="connsiteY2249" fmla="*/ 37247 h 219417"/>
              <a:gd name="connsiteX2250" fmla="*/ 1907608 w 2740566"/>
              <a:gd name="connsiteY2250" fmla="*/ 36277 h 219417"/>
              <a:gd name="connsiteX2251" fmla="*/ 1921736 w 2740566"/>
              <a:gd name="connsiteY2251" fmla="*/ 36092 h 219417"/>
              <a:gd name="connsiteX2252" fmla="*/ 1922106 w 2740566"/>
              <a:gd name="connsiteY2252" fmla="*/ 37293 h 219417"/>
              <a:gd name="connsiteX2253" fmla="*/ 1922152 w 2740566"/>
              <a:gd name="connsiteY2253" fmla="*/ 37339 h 219417"/>
              <a:gd name="connsiteX2254" fmla="*/ 1924830 w 2740566"/>
              <a:gd name="connsiteY2254" fmla="*/ 154803 h 219417"/>
              <a:gd name="connsiteX2255" fmla="*/ 1927370 w 2740566"/>
              <a:gd name="connsiteY2255" fmla="*/ 153279 h 219417"/>
              <a:gd name="connsiteX2256" fmla="*/ 1930602 w 2740566"/>
              <a:gd name="connsiteY2256" fmla="*/ 153418 h 219417"/>
              <a:gd name="connsiteX2257" fmla="*/ 1937204 w 2740566"/>
              <a:gd name="connsiteY2257" fmla="*/ 155957 h 219417"/>
              <a:gd name="connsiteX2258" fmla="*/ 1937712 w 2740566"/>
              <a:gd name="connsiteY2258" fmla="*/ 157111 h 219417"/>
              <a:gd name="connsiteX2259" fmla="*/ 1933464 w 2740566"/>
              <a:gd name="connsiteY2259" fmla="*/ 158774 h 219417"/>
              <a:gd name="connsiteX2260" fmla="*/ 1932679 w 2740566"/>
              <a:gd name="connsiteY2260" fmla="*/ 158774 h 219417"/>
              <a:gd name="connsiteX2261" fmla="*/ 1931525 w 2740566"/>
              <a:gd name="connsiteY2261" fmla="*/ 158220 h 219417"/>
              <a:gd name="connsiteX2262" fmla="*/ 1928524 w 2740566"/>
              <a:gd name="connsiteY2262" fmla="*/ 157342 h 219417"/>
              <a:gd name="connsiteX2263" fmla="*/ 1924691 w 2740566"/>
              <a:gd name="connsiteY2263" fmla="*/ 155449 h 219417"/>
              <a:gd name="connsiteX2264" fmla="*/ 1924876 w 2740566"/>
              <a:gd name="connsiteY2264" fmla="*/ 154803 h 219417"/>
              <a:gd name="connsiteX2265" fmla="*/ 1924830 w 2740566"/>
              <a:gd name="connsiteY2265" fmla="*/ 154803 h 219417"/>
              <a:gd name="connsiteX2266" fmla="*/ 1935127 w 2740566"/>
              <a:gd name="connsiteY2266" fmla="*/ 178674 h 219417"/>
              <a:gd name="connsiteX2267" fmla="*/ 1932495 w 2740566"/>
              <a:gd name="connsiteY2267" fmla="*/ 178397 h 219417"/>
              <a:gd name="connsiteX2268" fmla="*/ 1926446 w 2740566"/>
              <a:gd name="connsiteY2268" fmla="*/ 178120 h 219417"/>
              <a:gd name="connsiteX2269" fmla="*/ 1924645 w 2740566"/>
              <a:gd name="connsiteY2269" fmla="*/ 177289 h 219417"/>
              <a:gd name="connsiteX2270" fmla="*/ 1926354 w 2740566"/>
              <a:gd name="connsiteY2270" fmla="*/ 175904 h 219417"/>
              <a:gd name="connsiteX2271" fmla="*/ 1935127 w 2740566"/>
              <a:gd name="connsiteY2271" fmla="*/ 176458 h 219417"/>
              <a:gd name="connsiteX2272" fmla="*/ 1937666 w 2740566"/>
              <a:gd name="connsiteY2272" fmla="*/ 177797 h 219417"/>
              <a:gd name="connsiteX2273" fmla="*/ 1935080 w 2740566"/>
              <a:gd name="connsiteY2273" fmla="*/ 178628 h 219417"/>
              <a:gd name="connsiteX2274" fmla="*/ 1935127 w 2740566"/>
              <a:gd name="connsiteY2274" fmla="*/ 178674 h 219417"/>
              <a:gd name="connsiteX2275" fmla="*/ 1934388 w 2740566"/>
              <a:gd name="connsiteY2275" fmla="*/ 164407 h 219417"/>
              <a:gd name="connsiteX2276" fmla="*/ 1932310 w 2740566"/>
              <a:gd name="connsiteY2276" fmla="*/ 162421 h 219417"/>
              <a:gd name="connsiteX2277" fmla="*/ 1934018 w 2740566"/>
              <a:gd name="connsiteY2277" fmla="*/ 161128 h 219417"/>
              <a:gd name="connsiteX2278" fmla="*/ 1937943 w 2740566"/>
              <a:gd name="connsiteY2278" fmla="*/ 162652 h 219417"/>
              <a:gd name="connsiteX2279" fmla="*/ 1934388 w 2740566"/>
              <a:gd name="connsiteY2279" fmla="*/ 164453 h 219417"/>
              <a:gd name="connsiteX2280" fmla="*/ 1934388 w 2740566"/>
              <a:gd name="connsiteY2280" fmla="*/ 164407 h 219417"/>
              <a:gd name="connsiteX2281" fmla="*/ 1945746 w 2740566"/>
              <a:gd name="connsiteY2281" fmla="*/ 170779 h 219417"/>
              <a:gd name="connsiteX2282" fmla="*/ 1942422 w 2740566"/>
              <a:gd name="connsiteY2282" fmla="*/ 172071 h 219417"/>
              <a:gd name="connsiteX2283" fmla="*/ 1941591 w 2740566"/>
              <a:gd name="connsiteY2283" fmla="*/ 171933 h 219417"/>
              <a:gd name="connsiteX2284" fmla="*/ 1941545 w 2740566"/>
              <a:gd name="connsiteY2284" fmla="*/ 171610 h 219417"/>
              <a:gd name="connsiteX2285" fmla="*/ 1945008 w 2740566"/>
              <a:gd name="connsiteY2285" fmla="*/ 169439 h 219417"/>
              <a:gd name="connsiteX2286" fmla="*/ 1946577 w 2740566"/>
              <a:gd name="connsiteY2286" fmla="*/ 169809 h 219417"/>
              <a:gd name="connsiteX2287" fmla="*/ 1945792 w 2740566"/>
              <a:gd name="connsiteY2287" fmla="*/ 170732 h 219417"/>
              <a:gd name="connsiteX2288" fmla="*/ 1945746 w 2740566"/>
              <a:gd name="connsiteY2288" fmla="*/ 170779 h 219417"/>
              <a:gd name="connsiteX2289" fmla="*/ 1946254 w 2740566"/>
              <a:gd name="connsiteY2289" fmla="*/ 152171 h 219417"/>
              <a:gd name="connsiteX2290" fmla="*/ 1941591 w 2740566"/>
              <a:gd name="connsiteY2290" fmla="*/ 151432 h 219417"/>
              <a:gd name="connsiteX2291" fmla="*/ 1941314 w 2740566"/>
              <a:gd name="connsiteY2291" fmla="*/ 150832 h 219417"/>
              <a:gd name="connsiteX2292" fmla="*/ 1948193 w 2740566"/>
              <a:gd name="connsiteY2292" fmla="*/ 148893 h 219417"/>
              <a:gd name="connsiteX2293" fmla="*/ 1949625 w 2740566"/>
              <a:gd name="connsiteY2293" fmla="*/ 150601 h 219417"/>
              <a:gd name="connsiteX2294" fmla="*/ 1946208 w 2740566"/>
              <a:gd name="connsiteY2294" fmla="*/ 152125 h 219417"/>
              <a:gd name="connsiteX2295" fmla="*/ 1946254 w 2740566"/>
              <a:gd name="connsiteY2295" fmla="*/ 152171 h 219417"/>
              <a:gd name="connsiteX2296" fmla="*/ 1955258 w 2740566"/>
              <a:gd name="connsiteY2296" fmla="*/ 158035 h 219417"/>
              <a:gd name="connsiteX2297" fmla="*/ 1953549 w 2740566"/>
              <a:gd name="connsiteY2297" fmla="*/ 156696 h 219417"/>
              <a:gd name="connsiteX2298" fmla="*/ 1955489 w 2740566"/>
              <a:gd name="connsiteY2298" fmla="*/ 155311 h 219417"/>
              <a:gd name="connsiteX2299" fmla="*/ 1957151 w 2740566"/>
              <a:gd name="connsiteY2299" fmla="*/ 156511 h 219417"/>
              <a:gd name="connsiteX2300" fmla="*/ 1955258 w 2740566"/>
              <a:gd name="connsiteY2300" fmla="*/ 158035 h 219417"/>
              <a:gd name="connsiteX2301" fmla="*/ 1958998 w 2740566"/>
              <a:gd name="connsiteY2301" fmla="*/ 94455 h 219417"/>
              <a:gd name="connsiteX2302" fmla="*/ 1960983 w 2740566"/>
              <a:gd name="connsiteY2302" fmla="*/ 93947 h 219417"/>
              <a:gd name="connsiteX2303" fmla="*/ 1964723 w 2740566"/>
              <a:gd name="connsiteY2303" fmla="*/ 95609 h 219417"/>
              <a:gd name="connsiteX2304" fmla="*/ 1959921 w 2740566"/>
              <a:gd name="connsiteY2304" fmla="*/ 95609 h 219417"/>
              <a:gd name="connsiteX2305" fmla="*/ 1958952 w 2740566"/>
              <a:gd name="connsiteY2305" fmla="*/ 94455 h 219417"/>
              <a:gd name="connsiteX2306" fmla="*/ 1958998 w 2740566"/>
              <a:gd name="connsiteY2306" fmla="*/ 94455 h 219417"/>
              <a:gd name="connsiteX2307" fmla="*/ 1961953 w 2740566"/>
              <a:gd name="connsiteY2307" fmla="*/ 154618 h 219417"/>
              <a:gd name="connsiteX2308" fmla="*/ 1961307 w 2740566"/>
              <a:gd name="connsiteY2308" fmla="*/ 153464 h 219417"/>
              <a:gd name="connsiteX2309" fmla="*/ 1963338 w 2740566"/>
              <a:gd name="connsiteY2309" fmla="*/ 153094 h 219417"/>
              <a:gd name="connsiteX2310" fmla="*/ 1963985 w 2740566"/>
              <a:gd name="connsiteY2310" fmla="*/ 154664 h 219417"/>
              <a:gd name="connsiteX2311" fmla="*/ 1961953 w 2740566"/>
              <a:gd name="connsiteY2311" fmla="*/ 154618 h 219417"/>
              <a:gd name="connsiteX2312" fmla="*/ 1965231 w 2740566"/>
              <a:gd name="connsiteY2312" fmla="*/ 176365 h 219417"/>
              <a:gd name="connsiteX2313" fmla="*/ 1963292 w 2740566"/>
              <a:gd name="connsiteY2313" fmla="*/ 175396 h 219417"/>
              <a:gd name="connsiteX2314" fmla="*/ 1965000 w 2740566"/>
              <a:gd name="connsiteY2314" fmla="*/ 174472 h 219417"/>
              <a:gd name="connsiteX2315" fmla="*/ 1967124 w 2740566"/>
              <a:gd name="connsiteY2315" fmla="*/ 175627 h 219417"/>
              <a:gd name="connsiteX2316" fmla="*/ 1965231 w 2740566"/>
              <a:gd name="connsiteY2316" fmla="*/ 176319 h 219417"/>
              <a:gd name="connsiteX2317" fmla="*/ 1965231 w 2740566"/>
              <a:gd name="connsiteY2317" fmla="*/ 176365 h 219417"/>
              <a:gd name="connsiteX2318" fmla="*/ 1972203 w 2740566"/>
              <a:gd name="connsiteY2318" fmla="*/ 182553 h 219417"/>
              <a:gd name="connsiteX2319" fmla="*/ 1969848 w 2740566"/>
              <a:gd name="connsiteY2319" fmla="*/ 182830 h 219417"/>
              <a:gd name="connsiteX2320" fmla="*/ 1967309 w 2740566"/>
              <a:gd name="connsiteY2320" fmla="*/ 181537 h 219417"/>
              <a:gd name="connsiteX2321" fmla="*/ 1970172 w 2740566"/>
              <a:gd name="connsiteY2321" fmla="*/ 179921 h 219417"/>
              <a:gd name="connsiteX2322" fmla="*/ 1974189 w 2740566"/>
              <a:gd name="connsiteY2322" fmla="*/ 180983 h 219417"/>
              <a:gd name="connsiteX2323" fmla="*/ 1972203 w 2740566"/>
              <a:gd name="connsiteY2323" fmla="*/ 182506 h 219417"/>
              <a:gd name="connsiteX2324" fmla="*/ 1972203 w 2740566"/>
              <a:gd name="connsiteY2324" fmla="*/ 182553 h 219417"/>
              <a:gd name="connsiteX2325" fmla="*/ 2133439 w 2740566"/>
              <a:gd name="connsiteY2325" fmla="*/ 54100 h 219417"/>
              <a:gd name="connsiteX2326" fmla="*/ 2133855 w 2740566"/>
              <a:gd name="connsiteY2326" fmla="*/ 53915 h 219417"/>
              <a:gd name="connsiteX2327" fmla="*/ 2135609 w 2740566"/>
              <a:gd name="connsiteY2327" fmla="*/ 55577 h 219417"/>
              <a:gd name="connsiteX2328" fmla="*/ 2133993 w 2740566"/>
              <a:gd name="connsiteY2328" fmla="*/ 56639 h 219417"/>
              <a:gd name="connsiteX2329" fmla="*/ 2133162 w 2740566"/>
              <a:gd name="connsiteY2329" fmla="*/ 56316 h 219417"/>
              <a:gd name="connsiteX2330" fmla="*/ 2133439 w 2740566"/>
              <a:gd name="connsiteY2330" fmla="*/ 54100 h 219417"/>
              <a:gd name="connsiteX2331" fmla="*/ 2035322 w 2740566"/>
              <a:gd name="connsiteY2331" fmla="*/ 140166 h 219417"/>
              <a:gd name="connsiteX2332" fmla="*/ 2036476 w 2740566"/>
              <a:gd name="connsiteY2332" fmla="*/ 139658 h 219417"/>
              <a:gd name="connsiteX2333" fmla="*/ 2039154 w 2740566"/>
              <a:gd name="connsiteY2333" fmla="*/ 140951 h 219417"/>
              <a:gd name="connsiteX2334" fmla="*/ 2038461 w 2740566"/>
              <a:gd name="connsiteY2334" fmla="*/ 142521 h 219417"/>
              <a:gd name="connsiteX2335" fmla="*/ 2036799 w 2740566"/>
              <a:gd name="connsiteY2335" fmla="*/ 142844 h 219417"/>
              <a:gd name="connsiteX2336" fmla="*/ 2035137 w 2740566"/>
              <a:gd name="connsiteY2336" fmla="*/ 141828 h 219417"/>
              <a:gd name="connsiteX2337" fmla="*/ 2035368 w 2740566"/>
              <a:gd name="connsiteY2337" fmla="*/ 140120 h 219417"/>
              <a:gd name="connsiteX2338" fmla="*/ 2035322 w 2740566"/>
              <a:gd name="connsiteY2338" fmla="*/ 140166 h 219417"/>
              <a:gd name="connsiteX2339" fmla="*/ 2020269 w 2740566"/>
              <a:gd name="connsiteY2339" fmla="*/ 22979 h 219417"/>
              <a:gd name="connsiteX2340" fmla="*/ 2027703 w 2740566"/>
              <a:gd name="connsiteY2340" fmla="*/ 21963 h 219417"/>
              <a:gd name="connsiteX2341" fmla="*/ 2027703 w 2740566"/>
              <a:gd name="connsiteY2341" fmla="*/ 21963 h 219417"/>
              <a:gd name="connsiteX2342" fmla="*/ 2031166 w 2740566"/>
              <a:gd name="connsiteY2342" fmla="*/ 22056 h 219417"/>
              <a:gd name="connsiteX2343" fmla="*/ 2032136 w 2740566"/>
              <a:gd name="connsiteY2343" fmla="*/ 22702 h 219417"/>
              <a:gd name="connsiteX2344" fmla="*/ 2031535 w 2740566"/>
              <a:gd name="connsiteY2344" fmla="*/ 23764 h 219417"/>
              <a:gd name="connsiteX2345" fmla="*/ 2028026 w 2740566"/>
              <a:gd name="connsiteY2345" fmla="*/ 23903 h 219417"/>
              <a:gd name="connsiteX2346" fmla="*/ 2027657 w 2740566"/>
              <a:gd name="connsiteY2346" fmla="*/ 24087 h 219417"/>
              <a:gd name="connsiteX2347" fmla="*/ 2027334 w 2740566"/>
              <a:gd name="connsiteY2347" fmla="*/ 23949 h 219417"/>
              <a:gd name="connsiteX2348" fmla="*/ 2020223 w 2740566"/>
              <a:gd name="connsiteY2348" fmla="*/ 24134 h 219417"/>
              <a:gd name="connsiteX2349" fmla="*/ 2019623 w 2740566"/>
              <a:gd name="connsiteY2349" fmla="*/ 23580 h 219417"/>
              <a:gd name="connsiteX2350" fmla="*/ 2020223 w 2740566"/>
              <a:gd name="connsiteY2350" fmla="*/ 22979 h 219417"/>
              <a:gd name="connsiteX2351" fmla="*/ 2020269 w 2740566"/>
              <a:gd name="connsiteY2351" fmla="*/ 22979 h 219417"/>
              <a:gd name="connsiteX2352" fmla="*/ 1992519 w 2740566"/>
              <a:gd name="connsiteY2352" fmla="*/ 47589 h 219417"/>
              <a:gd name="connsiteX2353" fmla="*/ 1994828 w 2740566"/>
              <a:gd name="connsiteY2353" fmla="*/ 49113 h 219417"/>
              <a:gd name="connsiteX2354" fmla="*/ 1992750 w 2740566"/>
              <a:gd name="connsiteY2354" fmla="*/ 50544 h 219417"/>
              <a:gd name="connsiteX2355" fmla="*/ 1989149 w 2740566"/>
              <a:gd name="connsiteY2355" fmla="*/ 50729 h 219417"/>
              <a:gd name="connsiteX2356" fmla="*/ 1987394 w 2740566"/>
              <a:gd name="connsiteY2356" fmla="*/ 49759 h 219417"/>
              <a:gd name="connsiteX2357" fmla="*/ 1992566 w 2740566"/>
              <a:gd name="connsiteY2357" fmla="*/ 47589 h 219417"/>
              <a:gd name="connsiteX2358" fmla="*/ 1992519 w 2740566"/>
              <a:gd name="connsiteY2358" fmla="*/ 47589 h 219417"/>
              <a:gd name="connsiteX2359" fmla="*/ 1994043 w 2740566"/>
              <a:gd name="connsiteY2359" fmla="*/ 103412 h 219417"/>
              <a:gd name="connsiteX2360" fmla="*/ 1991688 w 2740566"/>
              <a:gd name="connsiteY2360" fmla="*/ 103459 h 219417"/>
              <a:gd name="connsiteX2361" fmla="*/ 1987071 w 2740566"/>
              <a:gd name="connsiteY2361" fmla="*/ 104659 h 219417"/>
              <a:gd name="connsiteX2362" fmla="*/ 1986655 w 2740566"/>
              <a:gd name="connsiteY2362" fmla="*/ 104890 h 219417"/>
              <a:gd name="connsiteX2363" fmla="*/ 1986147 w 2740566"/>
              <a:gd name="connsiteY2363" fmla="*/ 104290 h 219417"/>
              <a:gd name="connsiteX2364" fmla="*/ 1986147 w 2740566"/>
              <a:gd name="connsiteY2364" fmla="*/ 103228 h 219417"/>
              <a:gd name="connsiteX2365" fmla="*/ 1986471 w 2740566"/>
              <a:gd name="connsiteY2365" fmla="*/ 102258 h 219417"/>
              <a:gd name="connsiteX2366" fmla="*/ 1989426 w 2740566"/>
              <a:gd name="connsiteY2366" fmla="*/ 101334 h 219417"/>
              <a:gd name="connsiteX2367" fmla="*/ 1990903 w 2740566"/>
              <a:gd name="connsiteY2367" fmla="*/ 101658 h 219417"/>
              <a:gd name="connsiteX2368" fmla="*/ 1994182 w 2740566"/>
              <a:gd name="connsiteY2368" fmla="*/ 102166 h 219417"/>
              <a:gd name="connsiteX2369" fmla="*/ 1994551 w 2740566"/>
              <a:gd name="connsiteY2369" fmla="*/ 102766 h 219417"/>
              <a:gd name="connsiteX2370" fmla="*/ 1994043 w 2740566"/>
              <a:gd name="connsiteY2370" fmla="*/ 103320 h 219417"/>
              <a:gd name="connsiteX2371" fmla="*/ 1994043 w 2740566"/>
              <a:gd name="connsiteY2371" fmla="*/ 103412 h 219417"/>
              <a:gd name="connsiteX2372" fmla="*/ 1995474 w 2740566"/>
              <a:gd name="connsiteY2372" fmla="*/ 106321 h 219417"/>
              <a:gd name="connsiteX2373" fmla="*/ 1994597 w 2740566"/>
              <a:gd name="connsiteY2373" fmla="*/ 105952 h 219417"/>
              <a:gd name="connsiteX2374" fmla="*/ 1994597 w 2740566"/>
              <a:gd name="connsiteY2374" fmla="*/ 105259 h 219417"/>
              <a:gd name="connsiteX2375" fmla="*/ 1995752 w 2740566"/>
              <a:gd name="connsiteY2375" fmla="*/ 103874 h 219417"/>
              <a:gd name="connsiteX2376" fmla="*/ 1996583 w 2740566"/>
              <a:gd name="connsiteY2376" fmla="*/ 103597 h 219417"/>
              <a:gd name="connsiteX2377" fmla="*/ 1998245 w 2740566"/>
              <a:gd name="connsiteY2377" fmla="*/ 104890 h 219417"/>
              <a:gd name="connsiteX2378" fmla="*/ 1995567 w 2740566"/>
              <a:gd name="connsiteY2378" fmla="*/ 106321 h 219417"/>
              <a:gd name="connsiteX2379" fmla="*/ 1995474 w 2740566"/>
              <a:gd name="connsiteY2379" fmla="*/ 106321 h 219417"/>
              <a:gd name="connsiteX2380" fmla="*/ 1997552 w 2740566"/>
              <a:gd name="connsiteY2380" fmla="*/ 43157 h 219417"/>
              <a:gd name="connsiteX2381" fmla="*/ 1995844 w 2740566"/>
              <a:gd name="connsiteY2381" fmla="*/ 42233 h 219417"/>
              <a:gd name="connsiteX2382" fmla="*/ 1997783 w 2740566"/>
              <a:gd name="connsiteY2382" fmla="*/ 41310 h 219417"/>
              <a:gd name="connsiteX2383" fmla="*/ 1999353 w 2740566"/>
              <a:gd name="connsiteY2383" fmla="*/ 42233 h 219417"/>
              <a:gd name="connsiteX2384" fmla="*/ 1997506 w 2740566"/>
              <a:gd name="connsiteY2384" fmla="*/ 43203 h 219417"/>
              <a:gd name="connsiteX2385" fmla="*/ 1997552 w 2740566"/>
              <a:gd name="connsiteY2385" fmla="*/ 43157 h 219417"/>
              <a:gd name="connsiteX2386" fmla="*/ 2002123 w 2740566"/>
              <a:gd name="connsiteY2386" fmla="*/ 51468 h 219417"/>
              <a:gd name="connsiteX2387" fmla="*/ 2000646 w 2740566"/>
              <a:gd name="connsiteY2387" fmla="*/ 50544 h 219417"/>
              <a:gd name="connsiteX2388" fmla="*/ 2002954 w 2740566"/>
              <a:gd name="connsiteY2388" fmla="*/ 49067 h 219417"/>
              <a:gd name="connsiteX2389" fmla="*/ 2005125 w 2740566"/>
              <a:gd name="connsiteY2389" fmla="*/ 50821 h 219417"/>
              <a:gd name="connsiteX2390" fmla="*/ 2002077 w 2740566"/>
              <a:gd name="connsiteY2390" fmla="*/ 51514 h 219417"/>
              <a:gd name="connsiteX2391" fmla="*/ 2002123 w 2740566"/>
              <a:gd name="connsiteY2391" fmla="*/ 51468 h 219417"/>
              <a:gd name="connsiteX2392" fmla="*/ 2006233 w 2740566"/>
              <a:gd name="connsiteY2392" fmla="*/ 34384 h 219417"/>
              <a:gd name="connsiteX2393" fmla="*/ 2004109 w 2740566"/>
              <a:gd name="connsiteY2393" fmla="*/ 33876 h 219417"/>
              <a:gd name="connsiteX2394" fmla="*/ 2004663 w 2740566"/>
              <a:gd name="connsiteY2394" fmla="*/ 33276 h 219417"/>
              <a:gd name="connsiteX2395" fmla="*/ 2007849 w 2740566"/>
              <a:gd name="connsiteY2395" fmla="*/ 32537 h 219417"/>
              <a:gd name="connsiteX2396" fmla="*/ 2008865 w 2740566"/>
              <a:gd name="connsiteY2396" fmla="*/ 33184 h 219417"/>
              <a:gd name="connsiteX2397" fmla="*/ 2006187 w 2740566"/>
              <a:gd name="connsiteY2397" fmla="*/ 34384 h 219417"/>
              <a:gd name="connsiteX2398" fmla="*/ 2006233 w 2740566"/>
              <a:gd name="connsiteY2398" fmla="*/ 34384 h 219417"/>
              <a:gd name="connsiteX2399" fmla="*/ 2019161 w 2740566"/>
              <a:gd name="connsiteY2399" fmla="*/ 29998 h 219417"/>
              <a:gd name="connsiteX2400" fmla="*/ 2018607 w 2740566"/>
              <a:gd name="connsiteY2400" fmla="*/ 28612 h 219417"/>
              <a:gd name="connsiteX2401" fmla="*/ 2022116 w 2740566"/>
              <a:gd name="connsiteY2401" fmla="*/ 28751 h 219417"/>
              <a:gd name="connsiteX2402" fmla="*/ 2022809 w 2740566"/>
              <a:gd name="connsiteY2402" fmla="*/ 29951 h 219417"/>
              <a:gd name="connsiteX2403" fmla="*/ 2019207 w 2740566"/>
              <a:gd name="connsiteY2403" fmla="*/ 29951 h 219417"/>
              <a:gd name="connsiteX2404" fmla="*/ 2019161 w 2740566"/>
              <a:gd name="connsiteY2404" fmla="*/ 29998 h 219417"/>
              <a:gd name="connsiteX2405" fmla="*/ 2029735 w 2740566"/>
              <a:gd name="connsiteY2405" fmla="*/ 30967 h 219417"/>
              <a:gd name="connsiteX2406" fmla="*/ 2027195 w 2740566"/>
              <a:gd name="connsiteY2406" fmla="*/ 29490 h 219417"/>
              <a:gd name="connsiteX2407" fmla="*/ 2027149 w 2740566"/>
              <a:gd name="connsiteY2407" fmla="*/ 28797 h 219417"/>
              <a:gd name="connsiteX2408" fmla="*/ 2027980 w 2740566"/>
              <a:gd name="connsiteY2408" fmla="*/ 28381 h 219417"/>
              <a:gd name="connsiteX2409" fmla="*/ 2029781 w 2740566"/>
              <a:gd name="connsiteY2409" fmla="*/ 28381 h 219417"/>
              <a:gd name="connsiteX2410" fmla="*/ 2030981 w 2740566"/>
              <a:gd name="connsiteY2410" fmla="*/ 28381 h 219417"/>
              <a:gd name="connsiteX2411" fmla="*/ 2031905 w 2740566"/>
              <a:gd name="connsiteY2411" fmla="*/ 28705 h 219417"/>
              <a:gd name="connsiteX2412" fmla="*/ 2033013 w 2740566"/>
              <a:gd name="connsiteY2412" fmla="*/ 30182 h 219417"/>
              <a:gd name="connsiteX2413" fmla="*/ 2029781 w 2740566"/>
              <a:gd name="connsiteY2413" fmla="*/ 30967 h 219417"/>
              <a:gd name="connsiteX2414" fmla="*/ 2029735 w 2740566"/>
              <a:gd name="connsiteY2414" fmla="*/ 30967 h 219417"/>
              <a:gd name="connsiteX2415" fmla="*/ 2041555 w 2740566"/>
              <a:gd name="connsiteY2415" fmla="*/ 206516 h 219417"/>
              <a:gd name="connsiteX2416" fmla="*/ 2040909 w 2740566"/>
              <a:gd name="connsiteY2416" fmla="*/ 206978 h 219417"/>
              <a:gd name="connsiteX2417" fmla="*/ 2040493 w 2740566"/>
              <a:gd name="connsiteY2417" fmla="*/ 206747 h 219417"/>
              <a:gd name="connsiteX2418" fmla="*/ 2038277 w 2740566"/>
              <a:gd name="connsiteY2418" fmla="*/ 205639 h 219417"/>
              <a:gd name="connsiteX2419" fmla="*/ 2037169 w 2740566"/>
              <a:gd name="connsiteY2419" fmla="*/ 205732 h 219417"/>
              <a:gd name="connsiteX2420" fmla="*/ 2037215 w 2740566"/>
              <a:gd name="connsiteY2420" fmla="*/ 206239 h 219417"/>
              <a:gd name="connsiteX2421" fmla="*/ 2038923 w 2740566"/>
              <a:gd name="connsiteY2421" fmla="*/ 207948 h 219417"/>
              <a:gd name="connsiteX2422" fmla="*/ 2041463 w 2740566"/>
              <a:gd name="connsiteY2422" fmla="*/ 210903 h 219417"/>
              <a:gd name="connsiteX2423" fmla="*/ 2041278 w 2740566"/>
              <a:gd name="connsiteY2423" fmla="*/ 211826 h 219417"/>
              <a:gd name="connsiteX2424" fmla="*/ 2039339 w 2740566"/>
              <a:gd name="connsiteY2424" fmla="*/ 211688 h 219417"/>
              <a:gd name="connsiteX2425" fmla="*/ 2038000 w 2740566"/>
              <a:gd name="connsiteY2425" fmla="*/ 210210 h 219417"/>
              <a:gd name="connsiteX2426" fmla="*/ 2035922 w 2740566"/>
              <a:gd name="connsiteY2426" fmla="*/ 210026 h 219417"/>
              <a:gd name="connsiteX2427" fmla="*/ 2035506 w 2740566"/>
              <a:gd name="connsiteY2427" fmla="*/ 210256 h 219417"/>
              <a:gd name="connsiteX2428" fmla="*/ 2032182 w 2740566"/>
              <a:gd name="connsiteY2428" fmla="*/ 210995 h 219417"/>
              <a:gd name="connsiteX2429" fmla="*/ 2033475 w 2740566"/>
              <a:gd name="connsiteY2429" fmla="*/ 209287 h 219417"/>
              <a:gd name="connsiteX2430" fmla="*/ 2033983 w 2740566"/>
              <a:gd name="connsiteY2430" fmla="*/ 208548 h 219417"/>
              <a:gd name="connsiteX2431" fmla="*/ 2032875 w 2740566"/>
              <a:gd name="connsiteY2431" fmla="*/ 208409 h 219417"/>
              <a:gd name="connsiteX2432" fmla="*/ 2031997 w 2740566"/>
              <a:gd name="connsiteY2432" fmla="*/ 208040 h 219417"/>
              <a:gd name="connsiteX2433" fmla="*/ 2031997 w 2740566"/>
              <a:gd name="connsiteY2433" fmla="*/ 206655 h 219417"/>
              <a:gd name="connsiteX2434" fmla="*/ 2034490 w 2740566"/>
              <a:gd name="connsiteY2434" fmla="*/ 204439 h 219417"/>
              <a:gd name="connsiteX2435" fmla="*/ 2034906 w 2740566"/>
              <a:gd name="connsiteY2435" fmla="*/ 204208 h 219417"/>
              <a:gd name="connsiteX2436" fmla="*/ 2040909 w 2740566"/>
              <a:gd name="connsiteY2436" fmla="*/ 204208 h 219417"/>
              <a:gd name="connsiteX2437" fmla="*/ 2041509 w 2740566"/>
              <a:gd name="connsiteY2437" fmla="*/ 204762 h 219417"/>
              <a:gd name="connsiteX2438" fmla="*/ 2041509 w 2740566"/>
              <a:gd name="connsiteY2438" fmla="*/ 205824 h 219417"/>
              <a:gd name="connsiteX2439" fmla="*/ 2041509 w 2740566"/>
              <a:gd name="connsiteY2439" fmla="*/ 206516 h 219417"/>
              <a:gd name="connsiteX2440" fmla="*/ 2041555 w 2740566"/>
              <a:gd name="connsiteY2440" fmla="*/ 206516 h 219417"/>
              <a:gd name="connsiteX2441" fmla="*/ 2044325 w 2740566"/>
              <a:gd name="connsiteY2441" fmla="*/ 29628 h 219417"/>
              <a:gd name="connsiteX2442" fmla="*/ 2048712 w 2740566"/>
              <a:gd name="connsiteY2442" fmla="*/ 27781 h 219417"/>
              <a:gd name="connsiteX2443" fmla="*/ 2049728 w 2740566"/>
              <a:gd name="connsiteY2443" fmla="*/ 28104 h 219417"/>
              <a:gd name="connsiteX2444" fmla="*/ 2047927 w 2740566"/>
              <a:gd name="connsiteY2444" fmla="*/ 29582 h 219417"/>
              <a:gd name="connsiteX2445" fmla="*/ 2044787 w 2740566"/>
              <a:gd name="connsiteY2445" fmla="*/ 30182 h 219417"/>
              <a:gd name="connsiteX2446" fmla="*/ 2044325 w 2740566"/>
              <a:gd name="connsiteY2446" fmla="*/ 29628 h 219417"/>
              <a:gd name="connsiteX2447" fmla="*/ 2046034 w 2740566"/>
              <a:gd name="connsiteY2447" fmla="*/ 177104 h 219417"/>
              <a:gd name="connsiteX2448" fmla="*/ 2045618 w 2740566"/>
              <a:gd name="connsiteY2448" fmla="*/ 177104 h 219417"/>
              <a:gd name="connsiteX2449" fmla="*/ 2045203 w 2740566"/>
              <a:gd name="connsiteY2449" fmla="*/ 176874 h 219417"/>
              <a:gd name="connsiteX2450" fmla="*/ 2045203 w 2740566"/>
              <a:gd name="connsiteY2450" fmla="*/ 174426 h 219417"/>
              <a:gd name="connsiteX2451" fmla="*/ 2046634 w 2740566"/>
              <a:gd name="connsiteY2451" fmla="*/ 173688 h 219417"/>
              <a:gd name="connsiteX2452" fmla="*/ 2047604 w 2740566"/>
              <a:gd name="connsiteY2452" fmla="*/ 174334 h 219417"/>
              <a:gd name="connsiteX2453" fmla="*/ 2047604 w 2740566"/>
              <a:gd name="connsiteY2453" fmla="*/ 175027 h 219417"/>
              <a:gd name="connsiteX2454" fmla="*/ 2046034 w 2740566"/>
              <a:gd name="connsiteY2454" fmla="*/ 177058 h 219417"/>
              <a:gd name="connsiteX2455" fmla="*/ 2046034 w 2740566"/>
              <a:gd name="connsiteY2455" fmla="*/ 177104 h 219417"/>
              <a:gd name="connsiteX2456" fmla="*/ 2056838 w 2740566"/>
              <a:gd name="connsiteY2456" fmla="*/ 128207 h 219417"/>
              <a:gd name="connsiteX2457" fmla="*/ 2052683 w 2740566"/>
              <a:gd name="connsiteY2457" fmla="*/ 128992 h 219417"/>
              <a:gd name="connsiteX2458" fmla="*/ 2051297 w 2740566"/>
              <a:gd name="connsiteY2458" fmla="*/ 128623 h 219417"/>
              <a:gd name="connsiteX2459" fmla="*/ 2051297 w 2740566"/>
              <a:gd name="connsiteY2459" fmla="*/ 127976 h 219417"/>
              <a:gd name="connsiteX2460" fmla="*/ 2056931 w 2740566"/>
              <a:gd name="connsiteY2460" fmla="*/ 127746 h 219417"/>
              <a:gd name="connsiteX2461" fmla="*/ 2057300 w 2740566"/>
              <a:gd name="connsiteY2461" fmla="*/ 127976 h 219417"/>
              <a:gd name="connsiteX2462" fmla="*/ 2056884 w 2740566"/>
              <a:gd name="connsiteY2462" fmla="*/ 128207 h 219417"/>
              <a:gd name="connsiteX2463" fmla="*/ 2056838 w 2740566"/>
              <a:gd name="connsiteY2463" fmla="*/ 128207 h 219417"/>
              <a:gd name="connsiteX2464" fmla="*/ 2062379 w 2740566"/>
              <a:gd name="connsiteY2464" fmla="*/ 51745 h 219417"/>
              <a:gd name="connsiteX2465" fmla="*/ 2061317 w 2740566"/>
              <a:gd name="connsiteY2465" fmla="*/ 51653 h 219417"/>
              <a:gd name="connsiteX2466" fmla="*/ 2060486 w 2740566"/>
              <a:gd name="connsiteY2466" fmla="*/ 51191 h 219417"/>
              <a:gd name="connsiteX2467" fmla="*/ 2059747 w 2740566"/>
              <a:gd name="connsiteY2467" fmla="*/ 50729 h 219417"/>
              <a:gd name="connsiteX2468" fmla="*/ 2061456 w 2740566"/>
              <a:gd name="connsiteY2468" fmla="*/ 49667 h 219417"/>
              <a:gd name="connsiteX2469" fmla="*/ 2061040 w 2740566"/>
              <a:gd name="connsiteY2469" fmla="*/ 49852 h 219417"/>
              <a:gd name="connsiteX2470" fmla="*/ 2046080 w 2740566"/>
              <a:gd name="connsiteY2470" fmla="*/ 50960 h 219417"/>
              <a:gd name="connsiteX2471" fmla="*/ 2045203 w 2740566"/>
              <a:gd name="connsiteY2471" fmla="*/ 49852 h 219417"/>
              <a:gd name="connsiteX2472" fmla="*/ 2047927 w 2740566"/>
              <a:gd name="connsiteY2472" fmla="*/ 47635 h 219417"/>
              <a:gd name="connsiteX2473" fmla="*/ 2057900 w 2740566"/>
              <a:gd name="connsiteY2473" fmla="*/ 46297 h 219417"/>
              <a:gd name="connsiteX2474" fmla="*/ 2061502 w 2740566"/>
              <a:gd name="connsiteY2474" fmla="*/ 48097 h 219417"/>
              <a:gd name="connsiteX2475" fmla="*/ 2061502 w 2740566"/>
              <a:gd name="connsiteY2475" fmla="*/ 49713 h 219417"/>
              <a:gd name="connsiteX2476" fmla="*/ 2062933 w 2740566"/>
              <a:gd name="connsiteY2476" fmla="*/ 50591 h 219417"/>
              <a:gd name="connsiteX2477" fmla="*/ 2063256 w 2740566"/>
              <a:gd name="connsiteY2477" fmla="*/ 51514 h 219417"/>
              <a:gd name="connsiteX2478" fmla="*/ 2062379 w 2740566"/>
              <a:gd name="connsiteY2478" fmla="*/ 51837 h 219417"/>
              <a:gd name="connsiteX2479" fmla="*/ 2062379 w 2740566"/>
              <a:gd name="connsiteY2479" fmla="*/ 51745 h 219417"/>
              <a:gd name="connsiteX2480" fmla="*/ 2068889 w 2740566"/>
              <a:gd name="connsiteY2480" fmla="*/ 19747 h 219417"/>
              <a:gd name="connsiteX2481" fmla="*/ 2067319 w 2740566"/>
              <a:gd name="connsiteY2481" fmla="*/ 19747 h 219417"/>
              <a:gd name="connsiteX2482" fmla="*/ 2065750 w 2740566"/>
              <a:gd name="connsiteY2482" fmla="*/ 17438 h 219417"/>
              <a:gd name="connsiteX2483" fmla="*/ 2067181 w 2740566"/>
              <a:gd name="connsiteY2483" fmla="*/ 17069 h 219417"/>
              <a:gd name="connsiteX2484" fmla="*/ 2069305 w 2740566"/>
              <a:gd name="connsiteY2484" fmla="*/ 19193 h 219417"/>
              <a:gd name="connsiteX2485" fmla="*/ 2068889 w 2740566"/>
              <a:gd name="connsiteY2485" fmla="*/ 19747 h 219417"/>
              <a:gd name="connsiteX2486" fmla="*/ 2086758 w 2740566"/>
              <a:gd name="connsiteY2486" fmla="*/ 154202 h 219417"/>
              <a:gd name="connsiteX2487" fmla="*/ 2082418 w 2740566"/>
              <a:gd name="connsiteY2487" fmla="*/ 154156 h 219417"/>
              <a:gd name="connsiteX2488" fmla="*/ 2081818 w 2740566"/>
              <a:gd name="connsiteY2488" fmla="*/ 152956 h 219417"/>
              <a:gd name="connsiteX2489" fmla="*/ 2086112 w 2740566"/>
              <a:gd name="connsiteY2489" fmla="*/ 152587 h 219417"/>
              <a:gd name="connsiteX2490" fmla="*/ 2086758 w 2740566"/>
              <a:gd name="connsiteY2490" fmla="*/ 154202 h 219417"/>
              <a:gd name="connsiteX2491" fmla="*/ 2087405 w 2740566"/>
              <a:gd name="connsiteY2491" fmla="*/ 72661 h 219417"/>
              <a:gd name="connsiteX2492" fmla="*/ 2087405 w 2740566"/>
              <a:gd name="connsiteY2492" fmla="*/ 73769 h 219417"/>
              <a:gd name="connsiteX2493" fmla="*/ 2085327 w 2740566"/>
              <a:gd name="connsiteY2493" fmla="*/ 74231 h 219417"/>
              <a:gd name="connsiteX2494" fmla="*/ 2082372 w 2740566"/>
              <a:gd name="connsiteY2494" fmla="*/ 74185 h 219417"/>
              <a:gd name="connsiteX2495" fmla="*/ 2079555 w 2740566"/>
              <a:gd name="connsiteY2495" fmla="*/ 74416 h 219417"/>
              <a:gd name="connsiteX2496" fmla="*/ 2079001 w 2740566"/>
              <a:gd name="connsiteY2496" fmla="*/ 73908 h 219417"/>
              <a:gd name="connsiteX2497" fmla="*/ 2079232 w 2740566"/>
              <a:gd name="connsiteY2497" fmla="*/ 73262 h 219417"/>
              <a:gd name="connsiteX2498" fmla="*/ 2082187 w 2740566"/>
              <a:gd name="connsiteY2498" fmla="*/ 72338 h 219417"/>
              <a:gd name="connsiteX2499" fmla="*/ 2083803 w 2740566"/>
              <a:gd name="connsiteY2499" fmla="*/ 70999 h 219417"/>
              <a:gd name="connsiteX2500" fmla="*/ 2085789 w 2740566"/>
              <a:gd name="connsiteY2500" fmla="*/ 70353 h 219417"/>
              <a:gd name="connsiteX2501" fmla="*/ 2087405 w 2740566"/>
              <a:gd name="connsiteY2501" fmla="*/ 72708 h 219417"/>
              <a:gd name="connsiteX2502" fmla="*/ 2087405 w 2740566"/>
              <a:gd name="connsiteY2502" fmla="*/ 72661 h 219417"/>
              <a:gd name="connsiteX2503" fmla="*/ 2088605 w 2740566"/>
              <a:gd name="connsiteY2503" fmla="*/ 35861 h 219417"/>
              <a:gd name="connsiteX2504" fmla="*/ 2084219 w 2740566"/>
              <a:gd name="connsiteY2504" fmla="*/ 37431 h 219417"/>
              <a:gd name="connsiteX2505" fmla="*/ 2083849 w 2740566"/>
              <a:gd name="connsiteY2505" fmla="*/ 36554 h 219417"/>
              <a:gd name="connsiteX2506" fmla="*/ 2086712 w 2740566"/>
              <a:gd name="connsiteY2506" fmla="*/ 34846 h 219417"/>
              <a:gd name="connsiteX2507" fmla="*/ 2087774 w 2740566"/>
              <a:gd name="connsiteY2507" fmla="*/ 34753 h 219417"/>
              <a:gd name="connsiteX2508" fmla="*/ 2088605 w 2740566"/>
              <a:gd name="connsiteY2508" fmla="*/ 35492 h 219417"/>
              <a:gd name="connsiteX2509" fmla="*/ 2088605 w 2740566"/>
              <a:gd name="connsiteY2509" fmla="*/ 35815 h 219417"/>
              <a:gd name="connsiteX2510" fmla="*/ 2088605 w 2740566"/>
              <a:gd name="connsiteY2510" fmla="*/ 35861 h 219417"/>
              <a:gd name="connsiteX2511" fmla="*/ 2087035 w 2740566"/>
              <a:gd name="connsiteY2511" fmla="*/ 20440 h 219417"/>
              <a:gd name="connsiteX2512" fmla="*/ 2085004 w 2740566"/>
              <a:gd name="connsiteY2512" fmla="*/ 20255 h 219417"/>
              <a:gd name="connsiteX2513" fmla="*/ 2081679 w 2740566"/>
              <a:gd name="connsiteY2513" fmla="*/ 19886 h 219417"/>
              <a:gd name="connsiteX2514" fmla="*/ 2080248 w 2740566"/>
              <a:gd name="connsiteY2514" fmla="*/ 19470 h 219417"/>
              <a:gd name="connsiteX2515" fmla="*/ 2081079 w 2740566"/>
              <a:gd name="connsiteY2515" fmla="*/ 18316 h 219417"/>
              <a:gd name="connsiteX2516" fmla="*/ 2081956 w 2740566"/>
              <a:gd name="connsiteY2516" fmla="*/ 17808 h 219417"/>
              <a:gd name="connsiteX2517" fmla="*/ 2083203 w 2740566"/>
              <a:gd name="connsiteY2517" fmla="*/ 18454 h 219417"/>
              <a:gd name="connsiteX2518" fmla="*/ 2087728 w 2740566"/>
              <a:gd name="connsiteY2518" fmla="*/ 18639 h 219417"/>
              <a:gd name="connsiteX2519" fmla="*/ 2088559 w 2740566"/>
              <a:gd name="connsiteY2519" fmla="*/ 18731 h 219417"/>
              <a:gd name="connsiteX2520" fmla="*/ 2088698 w 2740566"/>
              <a:gd name="connsiteY2520" fmla="*/ 19055 h 219417"/>
              <a:gd name="connsiteX2521" fmla="*/ 2087081 w 2740566"/>
              <a:gd name="connsiteY2521" fmla="*/ 20394 h 219417"/>
              <a:gd name="connsiteX2522" fmla="*/ 2087035 w 2740566"/>
              <a:gd name="connsiteY2522" fmla="*/ 20440 h 219417"/>
              <a:gd name="connsiteX2523" fmla="*/ 2095993 w 2740566"/>
              <a:gd name="connsiteY2523" fmla="*/ 77602 h 219417"/>
              <a:gd name="connsiteX2524" fmla="*/ 2093777 w 2740566"/>
              <a:gd name="connsiteY2524" fmla="*/ 76632 h 219417"/>
              <a:gd name="connsiteX2525" fmla="*/ 2095069 w 2740566"/>
              <a:gd name="connsiteY2525" fmla="*/ 74924 h 219417"/>
              <a:gd name="connsiteX2526" fmla="*/ 2096916 w 2740566"/>
              <a:gd name="connsiteY2526" fmla="*/ 75616 h 219417"/>
              <a:gd name="connsiteX2527" fmla="*/ 2096039 w 2740566"/>
              <a:gd name="connsiteY2527" fmla="*/ 77556 h 219417"/>
              <a:gd name="connsiteX2528" fmla="*/ 2095993 w 2740566"/>
              <a:gd name="connsiteY2528" fmla="*/ 77602 h 219417"/>
              <a:gd name="connsiteX2529" fmla="*/ 2114924 w 2740566"/>
              <a:gd name="connsiteY2529" fmla="*/ 161867 h 219417"/>
              <a:gd name="connsiteX2530" fmla="*/ 2108136 w 2740566"/>
              <a:gd name="connsiteY2530" fmla="*/ 161960 h 219417"/>
              <a:gd name="connsiteX2531" fmla="*/ 2106105 w 2740566"/>
              <a:gd name="connsiteY2531" fmla="*/ 162329 h 219417"/>
              <a:gd name="connsiteX2532" fmla="*/ 2104304 w 2740566"/>
              <a:gd name="connsiteY2532" fmla="*/ 160713 h 219417"/>
              <a:gd name="connsiteX2533" fmla="*/ 2104304 w 2740566"/>
              <a:gd name="connsiteY2533" fmla="*/ 160344 h 219417"/>
              <a:gd name="connsiteX2534" fmla="*/ 2106705 w 2740566"/>
              <a:gd name="connsiteY2534" fmla="*/ 157804 h 219417"/>
              <a:gd name="connsiteX2535" fmla="*/ 2109106 w 2740566"/>
              <a:gd name="connsiteY2535" fmla="*/ 157804 h 219417"/>
              <a:gd name="connsiteX2536" fmla="*/ 2112523 w 2740566"/>
              <a:gd name="connsiteY2536" fmla="*/ 158912 h 219417"/>
              <a:gd name="connsiteX2537" fmla="*/ 2116078 w 2740566"/>
              <a:gd name="connsiteY2537" fmla="*/ 160528 h 219417"/>
              <a:gd name="connsiteX2538" fmla="*/ 2116309 w 2740566"/>
              <a:gd name="connsiteY2538" fmla="*/ 161498 h 219417"/>
              <a:gd name="connsiteX2539" fmla="*/ 2114877 w 2740566"/>
              <a:gd name="connsiteY2539" fmla="*/ 161913 h 219417"/>
              <a:gd name="connsiteX2540" fmla="*/ 2114924 w 2740566"/>
              <a:gd name="connsiteY2540" fmla="*/ 161867 h 219417"/>
              <a:gd name="connsiteX2541" fmla="*/ 2121988 w 2740566"/>
              <a:gd name="connsiteY2541" fmla="*/ 121466 h 219417"/>
              <a:gd name="connsiteX2542" fmla="*/ 2113446 w 2740566"/>
              <a:gd name="connsiteY2542" fmla="*/ 121604 h 219417"/>
              <a:gd name="connsiteX2543" fmla="*/ 2112892 w 2740566"/>
              <a:gd name="connsiteY2543" fmla="*/ 121050 h 219417"/>
              <a:gd name="connsiteX2544" fmla="*/ 2113261 w 2740566"/>
              <a:gd name="connsiteY2544" fmla="*/ 120450 h 219417"/>
              <a:gd name="connsiteX2545" fmla="*/ 2118433 w 2740566"/>
              <a:gd name="connsiteY2545" fmla="*/ 119942 h 219417"/>
              <a:gd name="connsiteX2546" fmla="*/ 2121850 w 2740566"/>
              <a:gd name="connsiteY2546" fmla="*/ 120450 h 219417"/>
              <a:gd name="connsiteX2547" fmla="*/ 2122727 w 2740566"/>
              <a:gd name="connsiteY2547" fmla="*/ 120958 h 219417"/>
              <a:gd name="connsiteX2548" fmla="*/ 2122034 w 2740566"/>
              <a:gd name="connsiteY2548" fmla="*/ 121466 h 219417"/>
              <a:gd name="connsiteX2549" fmla="*/ 2121988 w 2740566"/>
              <a:gd name="connsiteY2549" fmla="*/ 121466 h 219417"/>
              <a:gd name="connsiteX2550" fmla="*/ 2134732 w 2740566"/>
              <a:gd name="connsiteY2550" fmla="*/ 85220 h 219417"/>
              <a:gd name="connsiteX2551" fmla="*/ 2131038 w 2740566"/>
              <a:gd name="connsiteY2551" fmla="*/ 86836 h 219417"/>
              <a:gd name="connsiteX2552" fmla="*/ 2128960 w 2740566"/>
              <a:gd name="connsiteY2552" fmla="*/ 86236 h 219417"/>
              <a:gd name="connsiteX2553" fmla="*/ 2129422 w 2740566"/>
              <a:gd name="connsiteY2553" fmla="*/ 85636 h 219417"/>
              <a:gd name="connsiteX2554" fmla="*/ 2133208 w 2740566"/>
              <a:gd name="connsiteY2554" fmla="*/ 84066 h 219417"/>
              <a:gd name="connsiteX2555" fmla="*/ 2134501 w 2740566"/>
              <a:gd name="connsiteY2555" fmla="*/ 84528 h 219417"/>
              <a:gd name="connsiteX2556" fmla="*/ 2134732 w 2740566"/>
              <a:gd name="connsiteY2556" fmla="*/ 85128 h 219417"/>
              <a:gd name="connsiteX2557" fmla="*/ 2134732 w 2740566"/>
              <a:gd name="connsiteY2557" fmla="*/ 85220 h 219417"/>
              <a:gd name="connsiteX2558" fmla="*/ 2139949 w 2740566"/>
              <a:gd name="connsiteY2558" fmla="*/ 61118 h 219417"/>
              <a:gd name="connsiteX2559" fmla="*/ 2130115 w 2740566"/>
              <a:gd name="connsiteY2559" fmla="*/ 59086 h 219417"/>
              <a:gd name="connsiteX2560" fmla="*/ 2127529 w 2740566"/>
              <a:gd name="connsiteY2560" fmla="*/ 56547 h 219417"/>
              <a:gd name="connsiteX2561" fmla="*/ 2127390 w 2740566"/>
              <a:gd name="connsiteY2561" fmla="*/ 55901 h 219417"/>
              <a:gd name="connsiteX2562" fmla="*/ 2129653 w 2740566"/>
              <a:gd name="connsiteY2562" fmla="*/ 55670 h 219417"/>
              <a:gd name="connsiteX2563" fmla="*/ 2140688 w 2740566"/>
              <a:gd name="connsiteY2563" fmla="*/ 56639 h 219417"/>
              <a:gd name="connsiteX2564" fmla="*/ 2143458 w 2740566"/>
              <a:gd name="connsiteY2564" fmla="*/ 59271 h 219417"/>
              <a:gd name="connsiteX2565" fmla="*/ 2139996 w 2740566"/>
              <a:gd name="connsiteY2565" fmla="*/ 61118 h 219417"/>
              <a:gd name="connsiteX2566" fmla="*/ 2139949 w 2740566"/>
              <a:gd name="connsiteY2566" fmla="*/ 61118 h 219417"/>
              <a:gd name="connsiteX2567" fmla="*/ 2148630 w 2740566"/>
              <a:gd name="connsiteY2567" fmla="*/ 142521 h 219417"/>
              <a:gd name="connsiteX2568" fmla="*/ 2145860 w 2740566"/>
              <a:gd name="connsiteY2568" fmla="*/ 143583 h 219417"/>
              <a:gd name="connsiteX2569" fmla="*/ 2144705 w 2740566"/>
              <a:gd name="connsiteY2569" fmla="*/ 142059 h 219417"/>
              <a:gd name="connsiteX2570" fmla="*/ 2148538 w 2740566"/>
              <a:gd name="connsiteY2570" fmla="*/ 141367 h 219417"/>
              <a:gd name="connsiteX2571" fmla="*/ 2148630 w 2740566"/>
              <a:gd name="connsiteY2571" fmla="*/ 142567 h 219417"/>
              <a:gd name="connsiteX2572" fmla="*/ 2148630 w 2740566"/>
              <a:gd name="connsiteY2572" fmla="*/ 142521 h 219417"/>
              <a:gd name="connsiteX2573" fmla="*/ 2150938 w 2740566"/>
              <a:gd name="connsiteY2573" fmla="*/ 117911 h 219417"/>
              <a:gd name="connsiteX2574" fmla="*/ 2147383 w 2740566"/>
              <a:gd name="connsiteY2574" fmla="*/ 116941 h 219417"/>
              <a:gd name="connsiteX2575" fmla="*/ 2150708 w 2740566"/>
              <a:gd name="connsiteY2575" fmla="*/ 115833 h 219417"/>
              <a:gd name="connsiteX2576" fmla="*/ 2153570 w 2740566"/>
              <a:gd name="connsiteY2576" fmla="*/ 116756 h 219417"/>
              <a:gd name="connsiteX2577" fmla="*/ 2150938 w 2740566"/>
              <a:gd name="connsiteY2577" fmla="*/ 117864 h 219417"/>
              <a:gd name="connsiteX2578" fmla="*/ 2150938 w 2740566"/>
              <a:gd name="connsiteY2578" fmla="*/ 117911 h 219417"/>
              <a:gd name="connsiteX2579" fmla="*/ 2155833 w 2740566"/>
              <a:gd name="connsiteY2579" fmla="*/ 140905 h 219417"/>
              <a:gd name="connsiteX2580" fmla="*/ 2153801 w 2740566"/>
              <a:gd name="connsiteY2580" fmla="*/ 140027 h 219417"/>
              <a:gd name="connsiteX2581" fmla="*/ 2155510 w 2740566"/>
              <a:gd name="connsiteY2581" fmla="*/ 139104 h 219417"/>
              <a:gd name="connsiteX2582" fmla="*/ 2157403 w 2740566"/>
              <a:gd name="connsiteY2582" fmla="*/ 140027 h 219417"/>
              <a:gd name="connsiteX2583" fmla="*/ 2155833 w 2740566"/>
              <a:gd name="connsiteY2583" fmla="*/ 140951 h 219417"/>
              <a:gd name="connsiteX2584" fmla="*/ 2155833 w 2740566"/>
              <a:gd name="connsiteY2584" fmla="*/ 140905 h 219417"/>
              <a:gd name="connsiteX2585" fmla="*/ 2163267 w 2740566"/>
              <a:gd name="connsiteY2585" fmla="*/ 172210 h 219417"/>
              <a:gd name="connsiteX2586" fmla="*/ 2161143 w 2740566"/>
              <a:gd name="connsiteY2586" fmla="*/ 171471 h 219417"/>
              <a:gd name="connsiteX2587" fmla="*/ 2163728 w 2740566"/>
              <a:gd name="connsiteY2587" fmla="*/ 169809 h 219417"/>
              <a:gd name="connsiteX2588" fmla="*/ 2165575 w 2740566"/>
              <a:gd name="connsiteY2588" fmla="*/ 171887 h 219417"/>
              <a:gd name="connsiteX2589" fmla="*/ 2163220 w 2740566"/>
              <a:gd name="connsiteY2589" fmla="*/ 172256 h 219417"/>
              <a:gd name="connsiteX2590" fmla="*/ 2163267 w 2740566"/>
              <a:gd name="connsiteY2590" fmla="*/ 172210 h 219417"/>
              <a:gd name="connsiteX2591" fmla="*/ 2172686 w 2740566"/>
              <a:gd name="connsiteY2591" fmla="*/ 185000 h 219417"/>
              <a:gd name="connsiteX2592" fmla="*/ 2171855 w 2740566"/>
              <a:gd name="connsiteY2592" fmla="*/ 184584 h 219417"/>
              <a:gd name="connsiteX2593" fmla="*/ 2171855 w 2740566"/>
              <a:gd name="connsiteY2593" fmla="*/ 183199 h 219417"/>
              <a:gd name="connsiteX2594" fmla="*/ 2171901 w 2740566"/>
              <a:gd name="connsiteY2594" fmla="*/ 181814 h 219417"/>
              <a:gd name="connsiteX2595" fmla="*/ 2172778 w 2740566"/>
              <a:gd name="connsiteY2595" fmla="*/ 181445 h 219417"/>
              <a:gd name="connsiteX2596" fmla="*/ 2173840 w 2740566"/>
              <a:gd name="connsiteY2596" fmla="*/ 181537 h 219417"/>
              <a:gd name="connsiteX2597" fmla="*/ 2175502 w 2740566"/>
              <a:gd name="connsiteY2597" fmla="*/ 183568 h 219417"/>
              <a:gd name="connsiteX2598" fmla="*/ 2172778 w 2740566"/>
              <a:gd name="connsiteY2598" fmla="*/ 184954 h 219417"/>
              <a:gd name="connsiteX2599" fmla="*/ 2172686 w 2740566"/>
              <a:gd name="connsiteY2599" fmla="*/ 185000 h 219417"/>
              <a:gd name="connsiteX2600" fmla="*/ 2218120 w 2740566"/>
              <a:gd name="connsiteY2600" fmla="*/ 199775 h 219417"/>
              <a:gd name="connsiteX2601" fmla="*/ 2214472 w 2740566"/>
              <a:gd name="connsiteY2601" fmla="*/ 199083 h 219417"/>
              <a:gd name="connsiteX2602" fmla="*/ 2214103 w 2740566"/>
              <a:gd name="connsiteY2602" fmla="*/ 198529 h 219417"/>
              <a:gd name="connsiteX2603" fmla="*/ 2214472 w 2740566"/>
              <a:gd name="connsiteY2603" fmla="*/ 197928 h 219417"/>
              <a:gd name="connsiteX2604" fmla="*/ 2214842 w 2740566"/>
              <a:gd name="connsiteY2604" fmla="*/ 197928 h 219417"/>
              <a:gd name="connsiteX2605" fmla="*/ 2218859 w 2740566"/>
              <a:gd name="connsiteY2605" fmla="*/ 198898 h 219417"/>
              <a:gd name="connsiteX2606" fmla="*/ 2218859 w 2740566"/>
              <a:gd name="connsiteY2606" fmla="*/ 199221 h 219417"/>
              <a:gd name="connsiteX2607" fmla="*/ 2218074 w 2740566"/>
              <a:gd name="connsiteY2607" fmla="*/ 199821 h 219417"/>
              <a:gd name="connsiteX2608" fmla="*/ 2218120 w 2740566"/>
              <a:gd name="connsiteY2608" fmla="*/ 199775 h 219417"/>
              <a:gd name="connsiteX2609" fmla="*/ 2217012 w 2740566"/>
              <a:gd name="connsiteY2609" fmla="*/ 187863 h 219417"/>
              <a:gd name="connsiteX2610" fmla="*/ 2215257 w 2740566"/>
              <a:gd name="connsiteY2610" fmla="*/ 187308 h 219417"/>
              <a:gd name="connsiteX2611" fmla="*/ 2217150 w 2740566"/>
              <a:gd name="connsiteY2611" fmla="*/ 185046 h 219417"/>
              <a:gd name="connsiteX2612" fmla="*/ 2218859 w 2740566"/>
              <a:gd name="connsiteY2612" fmla="*/ 185600 h 219417"/>
              <a:gd name="connsiteX2613" fmla="*/ 2218859 w 2740566"/>
              <a:gd name="connsiteY2613" fmla="*/ 185923 h 219417"/>
              <a:gd name="connsiteX2614" fmla="*/ 2216966 w 2740566"/>
              <a:gd name="connsiteY2614" fmla="*/ 187863 h 219417"/>
              <a:gd name="connsiteX2615" fmla="*/ 2217012 w 2740566"/>
              <a:gd name="connsiteY2615" fmla="*/ 187863 h 219417"/>
              <a:gd name="connsiteX2616" fmla="*/ 2228971 w 2740566"/>
              <a:gd name="connsiteY2616" fmla="*/ 85774 h 219417"/>
              <a:gd name="connsiteX2617" fmla="*/ 2225831 w 2740566"/>
              <a:gd name="connsiteY2617" fmla="*/ 84620 h 219417"/>
              <a:gd name="connsiteX2618" fmla="*/ 2225554 w 2740566"/>
              <a:gd name="connsiteY2618" fmla="*/ 84020 h 219417"/>
              <a:gd name="connsiteX2619" fmla="*/ 2226524 w 2740566"/>
              <a:gd name="connsiteY2619" fmla="*/ 83604 h 219417"/>
              <a:gd name="connsiteX2620" fmla="*/ 2229617 w 2740566"/>
              <a:gd name="connsiteY2620" fmla="*/ 84759 h 219417"/>
              <a:gd name="connsiteX2621" fmla="*/ 2228971 w 2740566"/>
              <a:gd name="connsiteY2621" fmla="*/ 85774 h 219417"/>
              <a:gd name="connsiteX2622" fmla="*/ 2237328 w 2740566"/>
              <a:gd name="connsiteY2622" fmla="*/ 171702 h 219417"/>
              <a:gd name="connsiteX2623" fmla="*/ 2235989 w 2740566"/>
              <a:gd name="connsiteY2623" fmla="*/ 172256 h 219417"/>
              <a:gd name="connsiteX2624" fmla="*/ 2234558 w 2740566"/>
              <a:gd name="connsiteY2624" fmla="*/ 171933 h 219417"/>
              <a:gd name="connsiteX2625" fmla="*/ 2234558 w 2740566"/>
              <a:gd name="connsiteY2625" fmla="*/ 171287 h 219417"/>
              <a:gd name="connsiteX2626" fmla="*/ 2236312 w 2740566"/>
              <a:gd name="connsiteY2626" fmla="*/ 170225 h 219417"/>
              <a:gd name="connsiteX2627" fmla="*/ 2238159 w 2740566"/>
              <a:gd name="connsiteY2627" fmla="*/ 171287 h 219417"/>
              <a:gd name="connsiteX2628" fmla="*/ 2237328 w 2740566"/>
              <a:gd name="connsiteY2628" fmla="*/ 171748 h 219417"/>
              <a:gd name="connsiteX2629" fmla="*/ 2237328 w 2740566"/>
              <a:gd name="connsiteY2629" fmla="*/ 171702 h 219417"/>
              <a:gd name="connsiteX2630" fmla="*/ 2236959 w 2740566"/>
              <a:gd name="connsiteY2630" fmla="*/ 166254 h 219417"/>
              <a:gd name="connsiteX2631" fmla="*/ 2236497 w 2740566"/>
              <a:gd name="connsiteY2631" fmla="*/ 166485 h 219417"/>
              <a:gd name="connsiteX2632" fmla="*/ 2235666 w 2740566"/>
              <a:gd name="connsiteY2632" fmla="*/ 166208 h 219417"/>
              <a:gd name="connsiteX2633" fmla="*/ 2233957 w 2740566"/>
              <a:gd name="connsiteY2633" fmla="*/ 165238 h 219417"/>
              <a:gd name="connsiteX2634" fmla="*/ 2234327 w 2740566"/>
              <a:gd name="connsiteY2634" fmla="*/ 163530 h 219417"/>
              <a:gd name="connsiteX2635" fmla="*/ 2235573 w 2740566"/>
              <a:gd name="connsiteY2635" fmla="*/ 163299 h 219417"/>
              <a:gd name="connsiteX2636" fmla="*/ 2237236 w 2740566"/>
              <a:gd name="connsiteY2636" fmla="*/ 164268 h 219417"/>
              <a:gd name="connsiteX2637" fmla="*/ 2236912 w 2740566"/>
              <a:gd name="connsiteY2637" fmla="*/ 166208 h 219417"/>
              <a:gd name="connsiteX2638" fmla="*/ 2236959 w 2740566"/>
              <a:gd name="connsiteY2638" fmla="*/ 166254 h 219417"/>
              <a:gd name="connsiteX2639" fmla="*/ 2241391 w 2740566"/>
              <a:gd name="connsiteY2639" fmla="*/ 149447 h 219417"/>
              <a:gd name="connsiteX2640" fmla="*/ 2239452 w 2740566"/>
              <a:gd name="connsiteY2640" fmla="*/ 148477 h 219417"/>
              <a:gd name="connsiteX2641" fmla="*/ 2242545 w 2740566"/>
              <a:gd name="connsiteY2641" fmla="*/ 147554 h 219417"/>
              <a:gd name="connsiteX2642" fmla="*/ 2243007 w 2740566"/>
              <a:gd name="connsiteY2642" fmla="*/ 148154 h 219417"/>
              <a:gd name="connsiteX2643" fmla="*/ 2241391 w 2740566"/>
              <a:gd name="connsiteY2643" fmla="*/ 149447 h 219417"/>
              <a:gd name="connsiteX2644" fmla="*/ 2264986 w 2740566"/>
              <a:gd name="connsiteY2644" fmla="*/ 40479 h 219417"/>
              <a:gd name="connsiteX2645" fmla="*/ 2268125 w 2740566"/>
              <a:gd name="connsiteY2645" fmla="*/ 40155 h 219417"/>
              <a:gd name="connsiteX2646" fmla="*/ 2270849 w 2740566"/>
              <a:gd name="connsiteY2646" fmla="*/ 40709 h 219417"/>
              <a:gd name="connsiteX2647" fmla="*/ 2271773 w 2740566"/>
              <a:gd name="connsiteY2647" fmla="*/ 41864 h 219417"/>
              <a:gd name="connsiteX2648" fmla="*/ 2270342 w 2740566"/>
              <a:gd name="connsiteY2648" fmla="*/ 42787 h 219417"/>
              <a:gd name="connsiteX2649" fmla="*/ 2264570 w 2740566"/>
              <a:gd name="connsiteY2649" fmla="*/ 42095 h 219417"/>
              <a:gd name="connsiteX2650" fmla="*/ 2263877 w 2740566"/>
              <a:gd name="connsiteY2650" fmla="*/ 41541 h 219417"/>
              <a:gd name="connsiteX2651" fmla="*/ 2264939 w 2740566"/>
              <a:gd name="connsiteY2651" fmla="*/ 40479 h 219417"/>
              <a:gd name="connsiteX2652" fmla="*/ 2264986 w 2740566"/>
              <a:gd name="connsiteY2652" fmla="*/ 40479 h 219417"/>
              <a:gd name="connsiteX2653" fmla="*/ 2254366 w 2740566"/>
              <a:gd name="connsiteY2653" fmla="*/ 119111 h 219417"/>
              <a:gd name="connsiteX2654" fmla="*/ 2251965 w 2740566"/>
              <a:gd name="connsiteY2654" fmla="*/ 119111 h 219417"/>
              <a:gd name="connsiteX2655" fmla="*/ 2249056 w 2740566"/>
              <a:gd name="connsiteY2655" fmla="*/ 117357 h 219417"/>
              <a:gd name="connsiteX2656" fmla="*/ 2249056 w 2740566"/>
              <a:gd name="connsiteY2656" fmla="*/ 116664 h 219417"/>
              <a:gd name="connsiteX2657" fmla="*/ 2249056 w 2740566"/>
              <a:gd name="connsiteY2657" fmla="*/ 115233 h 219417"/>
              <a:gd name="connsiteX2658" fmla="*/ 2249887 w 2740566"/>
              <a:gd name="connsiteY2658" fmla="*/ 114863 h 219417"/>
              <a:gd name="connsiteX2659" fmla="*/ 2251364 w 2740566"/>
              <a:gd name="connsiteY2659" fmla="*/ 115233 h 219417"/>
              <a:gd name="connsiteX2660" fmla="*/ 2251364 w 2740566"/>
              <a:gd name="connsiteY2660" fmla="*/ 115879 h 219417"/>
              <a:gd name="connsiteX2661" fmla="*/ 2250349 w 2740566"/>
              <a:gd name="connsiteY2661" fmla="*/ 116618 h 219417"/>
              <a:gd name="connsiteX2662" fmla="*/ 2252657 w 2740566"/>
              <a:gd name="connsiteY2662" fmla="*/ 117634 h 219417"/>
              <a:gd name="connsiteX2663" fmla="*/ 2253858 w 2740566"/>
              <a:gd name="connsiteY2663" fmla="*/ 117634 h 219417"/>
              <a:gd name="connsiteX2664" fmla="*/ 2254458 w 2740566"/>
              <a:gd name="connsiteY2664" fmla="*/ 117634 h 219417"/>
              <a:gd name="connsiteX2665" fmla="*/ 2255012 w 2740566"/>
              <a:gd name="connsiteY2665" fmla="*/ 118557 h 219417"/>
              <a:gd name="connsiteX2666" fmla="*/ 2254366 w 2740566"/>
              <a:gd name="connsiteY2666" fmla="*/ 119019 h 219417"/>
              <a:gd name="connsiteX2667" fmla="*/ 2254366 w 2740566"/>
              <a:gd name="connsiteY2667" fmla="*/ 119111 h 219417"/>
              <a:gd name="connsiteX2668" fmla="*/ 2275374 w 2740566"/>
              <a:gd name="connsiteY2668" fmla="*/ 49021 h 219417"/>
              <a:gd name="connsiteX2669" fmla="*/ 2268818 w 2740566"/>
              <a:gd name="connsiteY2669" fmla="*/ 52068 h 219417"/>
              <a:gd name="connsiteX2670" fmla="*/ 2265355 w 2740566"/>
              <a:gd name="connsiteY2670" fmla="*/ 51837 h 219417"/>
              <a:gd name="connsiteX2671" fmla="*/ 2260645 w 2740566"/>
              <a:gd name="connsiteY2671" fmla="*/ 49344 h 219417"/>
              <a:gd name="connsiteX2672" fmla="*/ 2260461 w 2740566"/>
              <a:gd name="connsiteY2672" fmla="*/ 48097 h 219417"/>
              <a:gd name="connsiteX2673" fmla="*/ 2262677 w 2740566"/>
              <a:gd name="connsiteY2673" fmla="*/ 47589 h 219417"/>
              <a:gd name="connsiteX2674" fmla="*/ 2263877 w 2740566"/>
              <a:gd name="connsiteY2674" fmla="*/ 47774 h 219417"/>
              <a:gd name="connsiteX2675" fmla="*/ 2266278 w 2740566"/>
              <a:gd name="connsiteY2675" fmla="*/ 48328 h 219417"/>
              <a:gd name="connsiteX2676" fmla="*/ 2270942 w 2740566"/>
              <a:gd name="connsiteY2676" fmla="*/ 46989 h 219417"/>
              <a:gd name="connsiteX2677" fmla="*/ 2274082 w 2740566"/>
              <a:gd name="connsiteY2677" fmla="*/ 47174 h 219417"/>
              <a:gd name="connsiteX2678" fmla="*/ 2275374 w 2740566"/>
              <a:gd name="connsiteY2678" fmla="*/ 48928 h 219417"/>
              <a:gd name="connsiteX2679" fmla="*/ 2275374 w 2740566"/>
              <a:gd name="connsiteY2679" fmla="*/ 49021 h 219417"/>
              <a:gd name="connsiteX2680" fmla="*/ 2291212 w 2740566"/>
              <a:gd name="connsiteY2680" fmla="*/ 50175 h 219417"/>
              <a:gd name="connsiteX2681" fmla="*/ 2290565 w 2740566"/>
              <a:gd name="connsiteY2681" fmla="*/ 51052 h 219417"/>
              <a:gd name="connsiteX2682" fmla="*/ 2288995 w 2740566"/>
              <a:gd name="connsiteY2682" fmla="*/ 50821 h 219417"/>
              <a:gd name="connsiteX2683" fmla="*/ 2286087 w 2740566"/>
              <a:gd name="connsiteY2683" fmla="*/ 50914 h 219417"/>
              <a:gd name="connsiteX2684" fmla="*/ 2285209 w 2740566"/>
              <a:gd name="connsiteY2684" fmla="*/ 51422 h 219417"/>
              <a:gd name="connsiteX2685" fmla="*/ 2284378 w 2740566"/>
              <a:gd name="connsiteY2685" fmla="*/ 51699 h 219417"/>
              <a:gd name="connsiteX2686" fmla="*/ 2284009 w 2740566"/>
              <a:gd name="connsiteY2686" fmla="*/ 51098 h 219417"/>
              <a:gd name="connsiteX2687" fmla="*/ 2284009 w 2740566"/>
              <a:gd name="connsiteY2687" fmla="*/ 49344 h 219417"/>
              <a:gd name="connsiteX2688" fmla="*/ 2284886 w 2740566"/>
              <a:gd name="connsiteY2688" fmla="*/ 48975 h 219417"/>
              <a:gd name="connsiteX2689" fmla="*/ 2285948 w 2740566"/>
              <a:gd name="connsiteY2689" fmla="*/ 49113 h 219417"/>
              <a:gd name="connsiteX2690" fmla="*/ 2287610 w 2740566"/>
              <a:gd name="connsiteY2690" fmla="*/ 48882 h 219417"/>
              <a:gd name="connsiteX2691" fmla="*/ 2289688 w 2740566"/>
              <a:gd name="connsiteY2691" fmla="*/ 48467 h 219417"/>
              <a:gd name="connsiteX2692" fmla="*/ 2291166 w 2740566"/>
              <a:gd name="connsiteY2692" fmla="*/ 50221 h 219417"/>
              <a:gd name="connsiteX2693" fmla="*/ 2291212 w 2740566"/>
              <a:gd name="connsiteY2693" fmla="*/ 50175 h 219417"/>
              <a:gd name="connsiteX2694" fmla="*/ 2301139 w 2740566"/>
              <a:gd name="connsiteY2694" fmla="*/ 73585 h 219417"/>
              <a:gd name="connsiteX2695" fmla="*/ 2301047 w 2740566"/>
              <a:gd name="connsiteY2695" fmla="*/ 73862 h 219417"/>
              <a:gd name="connsiteX2696" fmla="*/ 2300169 w 2740566"/>
              <a:gd name="connsiteY2696" fmla="*/ 74277 h 219417"/>
              <a:gd name="connsiteX2697" fmla="*/ 2300908 w 2740566"/>
              <a:gd name="connsiteY2697" fmla="*/ 73769 h 219417"/>
              <a:gd name="connsiteX2698" fmla="*/ 2301185 w 2740566"/>
              <a:gd name="connsiteY2698" fmla="*/ 73585 h 219417"/>
              <a:gd name="connsiteX2699" fmla="*/ 2302062 w 2740566"/>
              <a:gd name="connsiteY2699" fmla="*/ 71230 h 219417"/>
              <a:gd name="connsiteX2700" fmla="*/ 2302847 w 2740566"/>
              <a:gd name="connsiteY2700" fmla="*/ 70768 h 219417"/>
              <a:gd name="connsiteX2701" fmla="*/ 2303678 w 2740566"/>
              <a:gd name="connsiteY2701" fmla="*/ 71784 h 219417"/>
              <a:gd name="connsiteX2702" fmla="*/ 2301185 w 2740566"/>
              <a:gd name="connsiteY2702" fmla="*/ 73585 h 219417"/>
              <a:gd name="connsiteX2703" fmla="*/ 2301139 w 2740566"/>
              <a:gd name="connsiteY2703" fmla="*/ 73585 h 219417"/>
              <a:gd name="connsiteX2704" fmla="*/ 2305618 w 2740566"/>
              <a:gd name="connsiteY2704" fmla="*/ 176504 h 219417"/>
              <a:gd name="connsiteX2705" fmla="*/ 2304648 w 2740566"/>
              <a:gd name="connsiteY2705" fmla="*/ 176227 h 219417"/>
              <a:gd name="connsiteX2706" fmla="*/ 2304463 w 2740566"/>
              <a:gd name="connsiteY2706" fmla="*/ 175581 h 219417"/>
              <a:gd name="connsiteX2707" fmla="*/ 2307465 w 2740566"/>
              <a:gd name="connsiteY2707" fmla="*/ 174380 h 219417"/>
              <a:gd name="connsiteX2708" fmla="*/ 2308065 w 2740566"/>
              <a:gd name="connsiteY2708" fmla="*/ 174888 h 219417"/>
              <a:gd name="connsiteX2709" fmla="*/ 2305618 w 2740566"/>
              <a:gd name="connsiteY2709" fmla="*/ 176458 h 219417"/>
              <a:gd name="connsiteX2710" fmla="*/ 2305618 w 2740566"/>
              <a:gd name="connsiteY2710" fmla="*/ 176504 h 219417"/>
              <a:gd name="connsiteX2711" fmla="*/ 2317392 w 2740566"/>
              <a:gd name="connsiteY2711" fmla="*/ 150139 h 219417"/>
              <a:gd name="connsiteX2712" fmla="*/ 2316930 w 2740566"/>
              <a:gd name="connsiteY2712" fmla="*/ 150278 h 219417"/>
              <a:gd name="connsiteX2713" fmla="*/ 2312036 w 2740566"/>
              <a:gd name="connsiteY2713" fmla="*/ 151017 h 219417"/>
              <a:gd name="connsiteX2714" fmla="*/ 2310928 w 2740566"/>
              <a:gd name="connsiteY2714" fmla="*/ 150878 h 219417"/>
              <a:gd name="connsiteX2715" fmla="*/ 2310512 w 2740566"/>
              <a:gd name="connsiteY2715" fmla="*/ 150647 h 219417"/>
              <a:gd name="connsiteX2716" fmla="*/ 2310512 w 2740566"/>
              <a:gd name="connsiteY2716" fmla="*/ 150324 h 219417"/>
              <a:gd name="connsiteX2717" fmla="*/ 2314898 w 2740566"/>
              <a:gd name="connsiteY2717" fmla="*/ 148939 h 219417"/>
              <a:gd name="connsiteX2718" fmla="*/ 2316653 w 2740566"/>
              <a:gd name="connsiteY2718" fmla="*/ 148939 h 219417"/>
              <a:gd name="connsiteX2719" fmla="*/ 2317807 w 2740566"/>
              <a:gd name="connsiteY2719" fmla="*/ 149401 h 219417"/>
              <a:gd name="connsiteX2720" fmla="*/ 2317392 w 2740566"/>
              <a:gd name="connsiteY2720" fmla="*/ 150139 h 219417"/>
              <a:gd name="connsiteX2721" fmla="*/ 2323764 w 2740566"/>
              <a:gd name="connsiteY2721" fmla="*/ 119804 h 219417"/>
              <a:gd name="connsiteX2722" fmla="*/ 2322979 w 2740566"/>
              <a:gd name="connsiteY2722" fmla="*/ 121420 h 219417"/>
              <a:gd name="connsiteX2723" fmla="*/ 2323025 w 2740566"/>
              <a:gd name="connsiteY2723" fmla="*/ 122574 h 219417"/>
              <a:gd name="connsiteX2724" fmla="*/ 2321963 w 2740566"/>
              <a:gd name="connsiteY2724" fmla="*/ 125483 h 219417"/>
              <a:gd name="connsiteX2725" fmla="*/ 2320808 w 2740566"/>
              <a:gd name="connsiteY2725" fmla="*/ 125483 h 219417"/>
              <a:gd name="connsiteX2726" fmla="*/ 2320208 w 2740566"/>
              <a:gd name="connsiteY2726" fmla="*/ 124606 h 219417"/>
              <a:gd name="connsiteX2727" fmla="*/ 2320808 w 2740566"/>
              <a:gd name="connsiteY2727" fmla="*/ 124052 h 219417"/>
              <a:gd name="connsiteX2728" fmla="*/ 2320208 w 2740566"/>
              <a:gd name="connsiteY2728" fmla="*/ 121651 h 219417"/>
              <a:gd name="connsiteX2729" fmla="*/ 2318915 w 2740566"/>
              <a:gd name="connsiteY2729" fmla="*/ 119850 h 219417"/>
              <a:gd name="connsiteX2730" fmla="*/ 2318915 w 2740566"/>
              <a:gd name="connsiteY2730" fmla="*/ 118834 h 219417"/>
              <a:gd name="connsiteX2731" fmla="*/ 2318777 w 2740566"/>
              <a:gd name="connsiteY2731" fmla="*/ 118788 h 219417"/>
              <a:gd name="connsiteX2732" fmla="*/ 2318685 w 2740566"/>
              <a:gd name="connsiteY2732" fmla="*/ 118788 h 219417"/>
              <a:gd name="connsiteX2733" fmla="*/ 2316838 w 2740566"/>
              <a:gd name="connsiteY2733" fmla="*/ 118234 h 219417"/>
              <a:gd name="connsiteX2734" fmla="*/ 2317807 w 2740566"/>
              <a:gd name="connsiteY2734" fmla="*/ 117495 h 219417"/>
              <a:gd name="connsiteX2735" fmla="*/ 2317299 w 2740566"/>
              <a:gd name="connsiteY2735" fmla="*/ 116387 h 219417"/>
              <a:gd name="connsiteX2736" fmla="*/ 2315222 w 2740566"/>
              <a:gd name="connsiteY2736" fmla="*/ 114401 h 219417"/>
              <a:gd name="connsiteX2737" fmla="*/ 2314344 w 2740566"/>
              <a:gd name="connsiteY2737" fmla="*/ 111585 h 219417"/>
              <a:gd name="connsiteX2738" fmla="*/ 2314760 w 2740566"/>
              <a:gd name="connsiteY2738" fmla="*/ 111354 h 219417"/>
              <a:gd name="connsiteX2739" fmla="*/ 2317715 w 2740566"/>
              <a:gd name="connsiteY2739" fmla="*/ 113432 h 219417"/>
              <a:gd name="connsiteX2740" fmla="*/ 2318915 w 2740566"/>
              <a:gd name="connsiteY2740" fmla="*/ 115279 h 219417"/>
              <a:gd name="connsiteX2741" fmla="*/ 2319054 w 2740566"/>
              <a:gd name="connsiteY2741" fmla="*/ 116987 h 219417"/>
              <a:gd name="connsiteX2742" fmla="*/ 2319608 w 2740566"/>
              <a:gd name="connsiteY2742" fmla="*/ 117726 h 219417"/>
              <a:gd name="connsiteX2743" fmla="*/ 2319977 w 2740566"/>
              <a:gd name="connsiteY2743" fmla="*/ 117864 h 219417"/>
              <a:gd name="connsiteX2744" fmla="*/ 2319839 w 2740566"/>
              <a:gd name="connsiteY2744" fmla="*/ 118003 h 219417"/>
              <a:gd name="connsiteX2745" fmla="*/ 2320347 w 2740566"/>
              <a:gd name="connsiteY2745" fmla="*/ 119481 h 219417"/>
              <a:gd name="connsiteX2746" fmla="*/ 2321547 w 2740566"/>
              <a:gd name="connsiteY2746" fmla="*/ 120219 h 219417"/>
              <a:gd name="connsiteX2747" fmla="*/ 2322609 w 2740566"/>
              <a:gd name="connsiteY2747" fmla="*/ 119989 h 219417"/>
              <a:gd name="connsiteX2748" fmla="*/ 2322609 w 2740566"/>
              <a:gd name="connsiteY2748" fmla="*/ 119619 h 219417"/>
              <a:gd name="connsiteX2749" fmla="*/ 2323209 w 2740566"/>
              <a:gd name="connsiteY2749" fmla="*/ 119065 h 219417"/>
              <a:gd name="connsiteX2750" fmla="*/ 2323764 w 2740566"/>
              <a:gd name="connsiteY2750" fmla="*/ 119711 h 219417"/>
              <a:gd name="connsiteX2751" fmla="*/ 2323764 w 2740566"/>
              <a:gd name="connsiteY2751" fmla="*/ 119804 h 219417"/>
              <a:gd name="connsiteX2752" fmla="*/ 2326765 w 2740566"/>
              <a:gd name="connsiteY2752" fmla="*/ 61718 h 219417"/>
              <a:gd name="connsiteX2753" fmla="*/ 2323810 w 2740566"/>
              <a:gd name="connsiteY2753" fmla="*/ 60287 h 219417"/>
              <a:gd name="connsiteX2754" fmla="*/ 2324733 w 2740566"/>
              <a:gd name="connsiteY2754" fmla="*/ 59594 h 219417"/>
              <a:gd name="connsiteX2755" fmla="*/ 2327411 w 2740566"/>
              <a:gd name="connsiteY2755" fmla="*/ 61026 h 219417"/>
              <a:gd name="connsiteX2756" fmla="*/ 2326811 w 2740566"/>
              <a:gd name="connsiteY2756" fmla="*/ 61718 h 219417"/>
              <a:gd name="connsiteX2757" fmla="*/ 2326765 w 2740566"/>
              <a:gd name="connsiteY2757" fmla="*/ 61718 h 219417"/>
              <a:gd name="connsiteX2758" fmla="*/ 2332259 w 2740566"/>
              <a:gd name="connsiteY2758" fmla="*/ 178674 h 219417"/>
              <a:gd name="connsiteX2759" fmla="*/ 2331197 w 2740566"/>
              <a:gd name="connsiteY2759" fmla="*/ 179828 h 219417"/>
              <a:gd name="connsiteX2760" fmla="*/ 2331613 w 2740566"/>
              <a:gd name="connsiteY2760" fmla="*/ 180059 h 219417"/>
              <a:gd name="connsiteX2761" fmla="*/ 2331567 w 2740566"/>
              <a:gd name="connsiteY2761" fmla="*/ 180752 h 219417"/>
              <a:gd name="connsiteX2762" fmla="*/ 2330043 w 2740566"/>
              <a:gd name="connsiteY2762" fmla="*/ 180521 h 219417"/>
              <a:gd name="connsiteX2763" fmla="*/ 2328658 w 2740566"/>
              <a:gd name="connsiteY2763" fmla="*/ 178074 h 219417"/>
              <a:gd name="connsiteX2764" fmla="*/ 2329304 w 2740566"/>
              <a:gd name="connsiteY2764" fmla="*/ 177289 h 219417"/>
              <a:gd name="connsiteX2765" fmla="*/ 2331013 w 2740566"/>
              <a:gd name="connsiteY2765" fmla="*/ 177289 h 219417"/>
              <a:gd name="connsiteX2766" fmla="*/ 2332213 w 2740566"/>
              <a:gd name="connsiteY2766" fmla="*/ 177289 h 219417"/>
              <a:gd name="connsiteX2767" fmla="*/ 2333414 w 2740566"/>
              <a:gd name="connsiteY2767" fmla="*/ 177797 h 219417"/>
              <a:gd name="connsiteX2768" fmla="*/ 2332259 w 2740566"/>
              <a:gd name="connsiteY2768" fmla="*/ 178720 h 219417"/>
              <a:gd name="connsiteX2769" fmla="*/ 2332259 w 2740566"/>
              <a:gd name="connsiteY2769" fmla="*/ 178674 h 219417"/>
              <a:gd name="connsiteX2770" fmla="*/ 2346804 w 2740566"/>
              <a:gd name="connsiteY2770" fmla="*/ 156696 h 219417"/>
              <a:gd name="connsiteX2771" fmla="*/ 2342833 w 2740566"/>
              <a:gd name="connsiteY2771" fmla="*/ 153972 h 219417"/>
              <a:gd name="connsiteX2772" fmla="*/ 2343618 w 2740566"/>
              <a:gd name="connsiteY2772" fmla="*/ 153464 h 219417"/>
              <a:gd name="connsiteX2773" fmla="*/ 2345742 w 2740566"/>
              <a:gd name="connsiteY2773" fmla="*/ 153879 h 219417"/>
              <a:gd name="connsiteX2774" fmla="*/ 2347773 w 2740566"/>
              <a:gd name="connsiteY2774" fmla="*/ 156327 h 219417"/>
              <a:gd name="connsiteX2775" fmla="*/ 2346804 w 2740566"/>
              <a:gd name="connsiteY2775" fmla="*/ 156696 h 219417"/>
              <a:gd name="connsiteX2776" fmla="*/ 2347727 w 2740566"/>
              <a:gd name="connsiteY2776" fmla="*/ 150740 h 219417"/>
              <a:gd name="connsiteX2777" fmla="*/ 2346850 w 2740566"/>
              <a:gd name="connsiteY2777" fmla="*/ 150740 h 219417"/>
              <a:gd name="connsiteX2778" fmla="*/ 2343479 w 2740566"/>
              <a:gd name="connsiteY2778" fmla="*/ 148754 h 219417"/>
              <a:gd name="connsiteX2779" fmla="*/ 2343110 w 2740566"/>
              <a:gd name="connsiteY2779" fmla="*/ 147092 h 219417"/>
              <a:gd name="connsiteX2780" fmla="*/ 2344033 w 2740566"/>
              <a:gd name="connsiteY2780" fmla="*/ 146769 h 219417"/>
              <a:gd name="connsiteX2781" fmla="*/ 2345095 w 2740566"/>
              <a:gd name="connsiteY2781" fmla="*/ 146907 h 219417"/>
              <a:gd name="connsiteX2782" fmla="*/ 2347635 w 2740566"/>
              <a:gd name="connsiteY2782" fmla="*/ 149124 h 219417"/>
              <a:gd name="connsiteX2783" fmla="*/ 2347958 w 2740566"/>
              <a:gd name="connsiteY2783" fmla="*/ 150324 h 219417"/>
              <a:gd name="connsiteX2784" fmla="*/ 2347727 w 2740566"/>
              <a:gd name="connsiteY2784" fmla="*/ 150740 h 219417"/>
              <a:gd name="connsiteX2785" fmla="*/ 2352529 w 2740566"/>
              <a:gd name="connsiteY2785" fmla="*/ 78618 h 219417"/>
              <a:gd name="connsiteX2786" fmla="*/ 2349390 w 2740566"/>
              <a:gd name="connsiteY2786" fmla="*/ 78848 h 219417"/>
              <a:gd name="connsiteX2787" fmla="*/ 2346019 w 2740566"/>
              <a:gd name="connsiteY2787" fmla="*/ 76863 h 219417"/>
              <a:gd name="connsiteX2788" fmla="*/ 2343479 w 2740566"/>
              <a:gd name="connsiteY2788" fmla="*/ 75986 h 219417"/>
              <a:gd name="connsiteX2789" fmla="*/ 2343018 w 2740566"/>
              <a:gd name="connsiteY2789" fmla="*/ 75339 h 219417"/>
              <a:gd name="connsiteX2790" fmla="*/ 2344126 w 2740566"/>
              <a:gd name="connsiteY2790" fmla="*/ 75062 h 219417"/>
              <a:gd name="connsiteX2791" fmla="*/ 2351698 w 2740566"/>
              <a:gd name="connsiteY2791" fmla="*/ 76216 h 219417"/>
              <a:gd name="connsiteX2792" fmla="*/ 2352114 w 2740566"/>
              <a:gd name="connsiteY2792" fmla="*/ 75893 h 219417"/>
              <a:gd name="connsiteX2793" fmla="*/ 2352714 w 2740566"/>
              <a:gd name="connsiteY2793" fmla="*/ 76448 h 219417"/>
              <a:gd name="connsiteX2794" fmla="*/ 2352714 w 2740566"/>
              <a:gd name="connsiteY2794" fmla="*/ 76955 h 219417"/>
              <a:gd name="connsiteX2795" fmla="*/ 2352529 w 2740566"/>
              <a:gd name="connsiteY2795" fmla="*/ 78618 h 219417"/>
              <a:gd name="connsiteX2796" fmla="*/ 2353915 w 2740566"/>
              <a:gd name="connsiteY2796" fmla="*/ 170132 h 219417"/>
              <a:gd name="connsiteX2797" fmla="*/ 2353037 w 2740566"/>
              <a:gd name="connsiteY2797" fmla="*/ 168562 h 219417"/>
              <a:gd name="connsiteX2798" fmla="*/ 2356962 w 2740566"/>
              <a:gd name="connsiteY2798" fmla="*/ 167316 h 219417"/>
              <a:gd name="connsiteX2799" fmla="*/ 2359363 w 2740566"/>
              <a:gd name="connsiteY2799" fmla="*/ 168562 h 219417"/>
              <a:gd name="connsiteX2800" fmla="*/ 2353868 w 2740566"/>
              <a:gd name="connsiteY2800" fmla="*/ 170178 h 219417"/>
              <a:gd name="connsiteX2801" fmla="*/ 2353915 w 2740566"/>
              <a:gd name="connsiteY2801" fmla="*/ 170132 h 219417"/>
              <a:gd name="connsiteX2802" fmla="*/ 2364534 w 2740566"/>
              <a:gd name="connsiteY2802" fmla="*/ 81296 h 219417"/>
              <a:gd name="connsiteX2803" fmla="*/ 2363565 w 2740566"/>
              <a:gd name="connsiteY2803" fmla="*/ 81526 h 219417"/>
              <a:gd name="connsiteX2804" fmla="*/ 2362410 w 2740566"/>
              <a:gd name="connsiteY2804" fmla="*/ 81019 h 219417"/>
              <a:gd name="connsiteX2805" fmla="*/ 2363795 w 2740566"/>
              <a:gd name="connsiteY2805" fmla="*/ 78987 h 219417"/>
              <a:gd name="connsiteX2806" fmla="*/ 2364257 w 2740566"/>
              <a:gd name="connsiteY2806" fmla="*/ 78710 h 219417"/>
              <a:gd name="connsiteX2807" fmla="*/ 2365781 w 2740566"/>
              <a:gd name="connsiteY2807" fmla="*/ 79956 h 219417"/>
              <a:gd name="connsiteX2808" fmla="*/ 2364534 w 2740566"/>
              <a:gd name="connsiteY2808" fmla="*/ 81342 h 219417"/>
              <a:gd name="connsiteX2809" fmla="*/ 2364534 w 2740566"/>
              <a:gd name="connsiteY2809" fmla="*/ 81296 h 219417"/>
              <a:gd name="connsiteX2810" fmla="*/ 2376216 w 2740566"/>
              <a:gd name="connsiteY2810" fmla="*/ 69983 h 219417"/>
              <a:gd name="connsiteX2811" fmla="*/ 2377416 w 2740566"/>
              <a:gd name="connsiteY2811" fmla="*/ 70029 h 219417"/>
              <a:gd name="connsiteX2812" fmla="*/ 2378017 w 2740566"/>
              <a:gd name="connsiteY2812" fmla="*/ 71230 h 219417"/>
              <a:gd name="connsiteX2813" fmla="*/ 2372891 w 2740566"/>
              <a:gd name="connsiteY2813" fmla="*/ 72476 h 219417"/>
              <a:gd name="connsiteX2814" fmla="*/ 2371414 w 2740566"/>
              <a:gd name="connsiteY2814" fmla="*/ 70076 h 219417"/>
              <a:gd name="connsiteX2815" fmla="*/ 2376262 w 2740566"/>
              <a:gd name="connsiteY2815" fmla="*/ 69983 h 219417"/>
              <a:gd name="connsiteX2816" fmla="*/ 2376216 w 2740566"/>
              <a:gd name="connsiteY2816" fmla="*/ 69983 h 219417"/>
              <a:gd name="connsiteX2817" fmla="*/ 2374877 w 2740566"/>
              <a:gd name="connsiteY2817" fmla="*/ 88637 h 219417"/>
              <a:gd name="connsiteX2818" fmla="*/ 2373307 w 2740566"/>
              <a:gd name="connsiteY2818" fmla="*/ 88914 h 219417"/>
              <a:gd name="connsiteX2819" fmla="*/ 2372014 w 2740566"/>
              <a:gd name="connsiteY2819" fmla="*/ 88222 h 219417"/>
              <a:gd name="connsiteX2820" fmla="*/ 2372014 w 2740566"/>
              <a:gd name="connsiteY2820" fmla="*/ 87529 h 219417"/>
              <a:gd name="connsiteX2821" fmla="*/ 2377232 w 2740566"/>
              <a:gd name="connsiteY2821" fmla="*/ 86467 h 219417"/>
              <a:gd name="connsiteX2822" fmla="*/ 2378894 w 2740566"/>
              <a:gd name="connsiteY2822" fmla="*/ 87668 h 219417"/>
              <a:gd name="connsiteX2823" fmla="*/ 2377232 w 2740566"/>
              <a:gd name="connsiteY2823" fmla="*/ 88545 h 219417"/>
              <a:gd name="connsiteX2824" fmla="*/ 2374831 w 2740566"/>
              <a:gd name="connsiteY2824" fmla="*/ 88591 h 219417"/>
              <a:gd name="connsiteX2825" fmla="*/ 2374877 w 2740566"/>
              <a:gd name="connsiteY2825" fmla="*/ 88637 h 219417"/>
              <a:gd name="connsiteX2826" fmla="*/ 2378155 w 2740566"/>
              <a:gd name="connsiteY2826" fmla="*/ 132455 h 219417"/>
              <a:gd name="connsiteX2827" fmla="*/ 2376862 w 2740566"/>
              <a:gd name="connsiteY2827" fmla="*/ 130701 h 219417"/>
              <a:gd name="connsiteX2828" fmla="*/ 2377186 w 2740566"/>
              <a:gd name="connsiteY2828" fmla="*/ 129223 h 219417"/>
              <a:gd name="connsiteX2829" fmla="*/ 2377832 w 2740566"/>
              <a:gd name="connsiteY2829" fmla="*/ 127930 h 219417"/>
              <a:gd name="connsiteX2830" fmla="*/ 2378755 w 2740566"/>
              <a:gd name="connsiteY2830" fmla="*/ 127515 h 219417"/>
              <a:gd name="connsiteX2831" fmla="*/ 2379679 w 2740566"/>
              <a:gd name="connsiteY2831" fmla="*/ 127976 h 219417"/>
              <a:gd name="connsiteX2832" fmla="*/ 2381203 w 2740566"/>
              <a:gd name="connsiteY2832" fmla="*/ 130701 h 219417"/>
              <a:gd name="connsiteX2833" fmla="*/ 2378155 w 2740566"/>
              <a:gd name="connsiteY2833" fmla="*/ 132501 h 219417"/>
              <a:gd name="connsiteX2834" fmla="*/ 2378155 w 2740566"/>
              <a:gd name="connsiteY2834" fmla="*/ 132455 h 219417"/>
              <a:gd name="connsiteX2835" fmla="*/ 2390345 w 2740566"/>
              <a:gd name="connsiteY2835" fmla="*/ 93577 h 219417"/>
              <a:gd name="connsiteX2836" fmla="*/ 2386005 w 2740566"/>
              <a:gd name="connsiteY2836" fmla="*/ 92885 h 219417"/>
              <a:gd name="connsiteX2837" fmla="*/ 2384388 w 2740566"/>
              <a:gd name="connsiteY2837" fmla="*/ 90946 h 219417"/>
              <a:gd name="connsiteX2838" fmla="*/ 2384804 w 2740566"/>
              <a:gd name="connsiteY2838" fmla="*/ 90761 h 219417"/>
              <a:gd name="connsiteX2839" fmla="*/ 2385958 w 2740566"/>
              <a:gd name="connsiteY2839" fmla="*/ 90807 h 219417"/>
              <a:gd name="connsiteX2840" fmla="*/ 2390945 w 2740566"/>
              <a:gd name="connsiteY2840" fmla="*/ 92331 h 219417"/>
              <a:gd name="connsiteX2841" fmla="*/ 2391268 w 2740566"/>
              <a:gd name="connsiteY2841" fmla="*/ 93254 h 219417"/>
              <a:gd name="connsiteX2842" fmla="*/ 2390345 w 2740566"/>
              <a:gd name="connsiteY2842" fmla="*/ 93577 h 219417"/>
              <a:gd name="connsiteX2843" fmla="*/ 2402812 w 2740566"/>
              <a:gd name="connsiteY2843" fmla="*/ 84574 h 219417"/>
              <a:gd name="connsiteX2844" fmla="*/ 2398841 w 2740566"/>
              <a:gd name="connsiteY2844" fmla="*/ 81203 h 219417"/>
              <a:gd name="connsiteX2845" fmla="*/ 2400318 w 2740566"/>
              <a:gd name="connsiteY2845" fmla="*/ 79449 h 219417"/>
              <a:gd name="connsiteX2846" fmla="*/ 2404566 w 2740566"/>
              <a:gd name="connsiteY2846" fmla="*/ 80326 h 219417"/>
              <a:gd name="connsiteX2847" fmla="*/ 2405213 w 2740566"/>
              <a:gd name="connsiteY2847" fmla="*/ 82311 h 219417"/>
              <a:gd name="connsiteX2848" fmla="*/ 2402812 w 2740566"/>
              <a:gd name="connsiteY2848" fmla="*/ 84574 h 219417"/>
              <a:gd name="connsiteX2849" fmla="*/ 2407383 w 2740566"/>
              <a:gd name="connsiteY2849" fmla="*/ 129870 h 219417"/>
              <a:gd name="connsiteX2850" fmla="*/ 2406044 w 2740566"/>
              <a:gd name="connsiteY2850" fmla="*/ 130424 h 219417"/>
              <a:gd name="connsiteX2851" fmla="*/ 2404612 w 2740566"/>
              <a:gd name="connsiteY2851" fmla="*/ 130100 h 219417"/>
              <a:gd name="connsiteX2852" fmla="*/ 2404612 w 2740566"/>
              <a:gd name="connsiteY2852" fmla="*/ 129454 h 219417"/>
              <a:gd name="connsiteX2853" fmla="*/ 2406367 w 2740566"/>
              <a:gd name="connsiteY2853" fmla="*/ 128346 h 219417"/>
              <a:gd name="connsiteX2854" fmla="*/ 2408214 w 2740566"/>
              <a:gd name="connsiteY2854" fmla="*/ 129408 h 219417"/>
              <a:gd name="connsiteX2855" fmla="*/ 2407383 w 2740566"/>
              <a:gd name="connsiteY2855" fmla="*/ 129870 h 219417"/>
              <a:gd name="connsiteX2856" fmla="*/ 2470778 w 2740566"/>
              <a:gd name="connsiteY2856" fmla="*/ 98333 h 219417"/>
              <a:gd name="connsiteX2857" fmla="*/ 2468700 w 2740566"/>
              <a:gd name="connsiteY2857" fmla="*/ 98333 h 219417"/>
              <a:gd name="connsiteX2858" fmla="*/ 2466392 w 2740566"/>
              <a:gd name="connsiteY2858" fmla="*/ 96163 h 219417"/>
              <a:gd name="connsiteX2859" fmla="*/ 2469393 w 2740566"/>
              <a:gd name="connsiteY2859" fmla="*/ 96117 h 219417"/>
              <a:gd name="connsiteX2860" fmla="*/ 2470824 w 2740566"/>
              <a:gd name="connsiteY2860" fmla="*/ 98333 h 219417"/>
              <a:gd name="connsiteX2861" fmla="*/ 2470778 w 2740566"/>
              <a:gd name="connsiteY2861" fmla="*/ 98333 h 219417"/>
              <a:gd name="connsiteX2862" fmla="*/ 2544655 w 2740566"/>
              <a:gd name="connsiteY2862" fmla="*/ 130193 h 219417"/>
              <a:gd name="connsiteX2863" fmla="*/ 2540915 w 2740566"/>
              <a:gd name="connsiteY2863" fmla="*/ 128438 h 219417"/>
              <a:gd name="connsiteX2864" fmla="*/ 2545717 w 2740566"/>
              <a:gd name="connsiteY2864" fmla="*/ 128946 h 219417"/>
              <a:gd name="connsiteX2865" fmla="*/ 2546825 w 2740566"/>
              <a:gd name="connsiteY2865" fmla="*/ 130147 h 219417"/>
              <a:gd name="connsiteX2866" fmla="*/ 2544608 w 2740566"/>
              <a:gd name="connsiteY2866" fmla="*/ 130239 h 219417"/>
              <a:gd name="connsiteX2867" fmla="*/ 2544655 w 2740566"/>
              <a:gd name="connsiteY2867" fmla="*/ 130193 h 219417"/>
              <a:gd name="connsiteX2868" fmla="*/ 2581824 w 2740566"/>
              <a:gd name="connsiteY2868" fmla="*/ 166900 h 219417"/>
              <a:gd name="connsiteX2869" fmla="*/ 2581085 w 2740566"/>
              <a:gd name="connsiteY2869" fmla="*/ 167223 h 219417"/>
              <a:gd name="connsiteX2870" fmla="*/ 2579423 w 2740566"/>
              <a:gd name="connsiteY2870" fmla="*/ 165931 h 219417"/>
              <a:gd name="connsiteX2871" fmla="*/ 2581085 w 2740566"/>
              <a:gd name="connsiteY2871" fmla="*/ 164638 h 219417"/>
              <a:gd name="connsiteX2872" fmla="*/ 2581824 w 2740566"/>
              <a:gd name="connsiteY2872" fmla="*/ 164868 h 219417"/>
              <a:gd name="connsiteX2873" fmla="*/ 2581824 w 2740566"/>
              <a:gd name="connsiteY2873" fmla="*/ 166254 h 219417"/>
              <a:gd name="connsiteX2874" fmla="*/ 2581824 w 2740566"/>
              <a:gd name="connsiteY2874" fmla="*/ 166946 h 219417"/>
              <a:gd name="connsiteX2875" fmla="*/ 2581824 w 2740566"/>
              <a:gd name="connsiteY2875" fmla="*/ 166900 h 219417"/>
              <a:gd name="connsiteX2876" fmla="*/ 2685205 w 2740566"/>
              <a:gd name="connsiteY2876" fmla="*/ 208225 h 219417"/>
              <a:gd name="connsiteX2877" fmla="*/ 2683266 w 2740566"/>
              <a:gd name="connsiteY2877" fmla="*/ 207301 h 219417"/>
              <a:gd name="connsiteX2878" fmla="*/ 2684974 w 2740566"/>
              <a:gd name="connsiteY2878" fmla="*/ 206378 h 219417"/>
              <a:gd name="connsiteX2879" fmla="*/ 2687098 w 2740566"/>
              <a:gd name="connsiteY2879" fmla="*/ 207532 h 219417"/>
              <a:gd name="connsiteX2880" fmla="*/ 2685205 w 2740566"/>
              <a:gd name="connsiteY2880" fmla="*/ 208225 h 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</a:cxnLst>
            <a:rect l="l" t="t" r="r" b="b"/>
            <a:pathLst>
              <a:path w="2740566" h="219417">
                <a:moveTo>
                  <a:pt x="2306633" y="46989"/>
                </a:moveTo>
                <a:lnTo>
                  <a:pt x="2306910" y="47682"/>
                </a:lnTo>
                <a:cubicBezTo>
                  <a:pt x="2306726" y="47867"/>
                  <a:pt x="2306495" y="48051"/>
                  <a:pt x="2306310" y="48190"/>
                </a:cubicBezTo>
                <a:cubicBezTo>
                  <a:pt x="2306172" y="48097"/>
                  <a:pt x="2306033" y="48051"/>
                  <a:pt x="2305895" y="47959"/>
                </a:cubicBezTo>
                <a:cubicBezTo>
                  <a:pt x="2305479" y="47728"/>
                  <a:pt x="2305017" y="47497"/>
                  <a:pt x="2304694" y="47220"/>
                </a:cubicBezTo>
                <a:cubicBezTo>
                  <a:pt x="2304602" y="47174"/>
                  <a:pt x="2304925" y="46851"/>
                  <a:pt x="2305156" y="46804"/>
                </a:cubicBezTo>
                <a:cubicBezTo>
                  <a:pt x="2305294" y="46804"/>
                  <a:pt x="2305433" y="46758"/>
                  <a:pt x="2305525" y="46758"/>
                </a:cubicBezTo>
                <a:cubicBezTo>
                  <a:pt x="2243053" y="33876"/>
                  <a:pt x="2190278" y="24364"/>
                  <a:pt x="2158603" y="21363"/>
                </a:cubicBezTo>
                <a:cubicBezTo>
                  <a:pt x="2132746" y="18916"/>
                  <a:pt x="2095993" y="16700"/>
                  <a:pt x="2052129" y="14760"/>
                </a:cubicBezTo>
                <a:cubicBezTo>
                  <a:pt x="2051713" y="15130"/>
                  <a:pt x="2051020" y="15361"/>
                  <a:pt x="2050282" y="15592"/>
                </a:cubicBezTo>
                <a:cubicBezTo>
                  <a:pt x="2049958" y="15684"/>
                  <a:pt x="2049035" y="15407"/>
                  <a:pt x="2048943" y="15222"/>
                </a:cubicBezTo>
                <a:cubicBezTo>
                  <a:pt x="2048850" y="15037"/>
                  <a:pt x="2048804" y="14807"/>
                  <a:pt x="2048804" y="14622"/>
                </a:cubicBezTo>
                <a:lnTo>
                  <a:pt x="2038508" y="14160"/>
                </a:lnTo>
                <a:cubicBezTo>
                  <a:pt x="2038000" y="14253"/>
                  <a:pt x="2037538" y="14299"/>
                  <a:pt x="2037169" y="14206"/>
                </a:cubicBezTo>
                <a:cubicBezTo>
                  <a:pt x="2037030" y="14206"/>
                  <a:pt x="2036938" y="14114"/>
                  <a:pt x="2036799" y="14068"/>
                </a:cubicBezTo>
                <a:lnTo>
                  <a:pt x="2030658" y="13837"/>
                </a:lnTo>
                <a:cubicBezTo>
                  <a:pt x="2030520" y="14022"/>
                  <a:pt x="2030289" y="14206"/>
                  <a:pt x="2029919" y="14299"/>
                </a:cubicBezTo>
                <a:cubicBezTo>
                  <a:pt x="2029504" y="14437"/>
                  <a:pt x="2029412" y="14991"/>
                  <a:pt x="2028673" y="14668"/>
                </a:cubicBezTo>
                <a:cubicBezTo>
                  <a:pt x="2028211" y="14437"/>
                  <a:pt x="2027749" y="14206"/>
                  <a:pt x="2027426" y="13929"/>
                </a:cubicBezTo>
                <a:cubicBezTo>
                  <a:pt x="2027380" y="13929"/>
                  <a:pt x="2027426" y="13791"/>
                  <a:pt x="2027518" y="13698"/>
                </a:cubicBezTo>
                <a:cubicBezTo>
                  <a:pt x="1933972" y="9912"/>
                  <a:pt x="1814292" y="7050"/>
                  <a:pt x="1699922" y="4833"/>
                </a:cubicBezTo>
                <a:lnTo>
                  <a:pt x="1699922" y="4833"/>
                </a:lnTo>
                <a:lnTo>
                  <a:pt x="1699783" y="4833"/>
                </a:lnTo>
                <a:lnTo>
                  <a:pt x="1650932" y="3910"/>
                </a:lnTo>
                <a:cubicBezTo>
                  <a:pt x="1650932" y="4141"/>
                  <a:pt x="1650932" y="4371"/>
                  <a:pt x="1650840" y="4556"/>
                </a:cubicBezTo>
                <a:cubicBezTo>
                  <a:pt x="1650748" y="4741"/>
                  <a:pt x="1649917" y="4880"/>
                  <a:pt x="1649409" y="4926"/>
                </a:cubicBezTo>
                <a:cubicBezTo>
                  <a:pt x="1649132" y="4926"/>
                  <a:pt x="1648578" y="4741"/>
                  <a:pt x="1648532" y="4603"/>
                </a:cubicBezTo>
                <a:lnTo>
                  <a:pt x="1648532" y="3910"/>
                </a:lnTo>
                <a:lnTo>
                  <a:pt x="1435213" y="586"/>
                </a:lnTo>
                <a:lnTo>
                  <a:pt x="1435120" y="586"/>
                </a:lnTo>
                <a:lnTo>
                  <a:pt x="1434613" y="586"/>
                </a:lnTo>
                <a:lnTo>
                  <a:pt x="1426440" y="447"/>
                </a:lnTo>
                <a:cubicBezTo>
                  <a:pt x="1425840" y="955"/>
                  <a:pt x="1425147" y="1417"/>
                  <a:pt x="1424501" y="1878"/>
                </a:cubicBezTo>
                <a:cubicBezTo>
                  <a:pt x="1424501" y="1971"/>
                  <a:pt x="1424455" y="2063"/>
                  <a:pt x="1424408" y="2155"/>
                </a:cubicBezTo>
                <a:cubicBezTo>
                  <a:pt x="1424131" y="2294"/>
                  <a:pt x="1423854" y="2432"/>
                  <a:pt x="1423623" y="2571"/>
                </a:cubicBezTo>
                <a:cubicBezTo>
                  <a:pt x="1423808" y="2386"/>
                  <a:pt x="1424085" y="2248"/>
                  <a:pt x="1424270" y="2063"/>
                </a:cubicBezTo>
                <a:cubicBezTo>
                  <a:pt x="1424362" y="2017"/>
                  <a:pt x="1424455" y="1971"/>
                  <a:pt x="1424501" y="1924"/>
                </a:cubicBezTo>
                <a:cubicBezTo>
                  <a:pt x="1424639" y="1417"/>
                  <a:pt x="1424824" y="955"/>
                  <a:pt x="1424962" y="493"/>
                </a:cubicBezTo>
                <a:cubicBezTo>
                  <a:pt x="1421407" y="493"/>
                  <a:pt x="1417944" y="401"/>
                  <a:pt x="1414527" y="354"/>
                </a:cubicBezTo>
                <a:lnTo>
                  <a:pt x="1414666" y="354"/>
                </a:lnTo>
                <a:cubicBezTo>
                  <a:pt x="1414481" y="539"/>
                  <a:pt x="1414343" y="816"/>
                  <a:pt x="1414204" y="816"/>
                </a:cubicBezTo>
                <a:cubicBezTo>
                  <a:pt x="1413835" y="816"/>
                  <a:pt x="1413512" y="678"/>
                  <a:pt x="1413142" y="539"/>
                </a:cubicBezTo>
                <a:cubicBezTo>
                  <a:pt x="1413188" y="493"/>
                  <a:pt x="1413281" y="401"/>
                  <a:pt x="1413327" y="308"/>
                </a:cubicBezTo>
                <a:lnTo>
                  <a:pt x="1394257" y="31"/>
                </a:lnTo>
                <a:cubicBezTo>
                  <a:pt x="1346007" y="-661"/>
                  <a:pt x="1246735" y="10235"/>
                  <a:pt x="1126917" y="26627"/>
                </a:cubicBezTo>
                <a:cubicBezTo>
                  <a:pt x="1126409" y="27135"/>
                  <a:pt x="1125624" y="27550"/>
                  <a:pt x="1124700" y="27781"/>
                </a:cubicBezTo>
                <a:cubicBezTo>
                  <a:pt x="1122022" y="28428"/>
                  <a:pt x="1119160" y="28797"/>
                  <a:pt x="1116482" y="29212"/>
                </a:cubicBezTo>
                <a:cubicBezTo>
                  <a:pt x="1115604" y="28889"/>
                  <a:pt x="1114865" y="28612"/>
                  <a:pt x="1114127" y="28381"/>
                </a:cubicBezTo>
                <a:lnTo>
                  <a:pt x="1088547" y="31937"/>
                </a:lnTo>
                <a:cubicBezTo>
                  <a:pt x="1088270" y="32075"/>
                  <a:pt x="1087947" y="32168"/>
                  <a:pt x="1087716" y="32306"/>
                </a:cubicBezTo>
                <a:cubicBezTo>
                  <a:pt x="1087485" y="32214"/>
                  <a:pt x="1087300" y="32214"/>
                  <a:pt x="1087116" y="32168"/>
                </a:cubicBezTo>
                <a:lnTo>
                  <a:pt x="1064491" y="35400"/>
                </a:lnTo>
                <a:lnTo>
                  <a:pt x="1064491" y="35400"/>
                </a:lnTo>
                <a:lnTo>
                  <a:pt x="1064260" y="35400"/>
                </a:lnTo>
                <a:lnTo>
                  <a:pt x="998325" y="45050"/>
                </a:lnTo>
                <a:cubicBezTo>
                  <a:pt x="998325" y="45050"/>
                  <a:pt x="998371" y="45142"/>
                  <a:pt x="998417" y="45142"/>
                </a:cubicBezTo>
                <a:cubicBezTo>
                  <a:pt x="998094" y="45235"/>
                  <a:pt x="997771" y="45373"/>
                  <a:pt x="997402" y="45373"/>
                </a:cubicBezTo>
                <a:lnTo>
                  <a:pt x="995878" y="45373"/>
                </a:lnTo>
                <a:lnTo>
                  <a:pt x="776695" y="79541"/>
                </a:lnTo>
                <a:lnTo>
                  <a:pt x="776695" y="79633"/>
                </a:lnTo>
                <a:cubicBezTo>
                  <a:pt x="775449" y="80234"/>
                  <a:pt x="775449" y="81019"/>
                  <a:pt x="775495" y="81850"/>
                </a:cubicBezTo>
                <a:cubicBezTo>
                  <a:pt x="775495" y="81988"/>
                  <a:pt x="774895" y="82219"/>
                  <a:pt x="774618" y="82173"/>
                </a:cubicBezTo>
                <a:cubicBezTo>
                  <a:pt x="774110" y="82127"/>
                  <a:pt x="773417" y="81988"/>
                  <a:pt x="773186" y="81757"/>
                </a:cubicBezTo>
                <a:cubicBezTo>
                  <a:pt x="772955" y="81480"/>
                  <a:pt x="773186" y="81065"/>
                  <a:pt x="773094" y="80695"/>
                </a:cubicBezTo>
                <a:cubicBezTo>
                  <a:pt x="773094" y="80511"/>
                  <a:pt x="772771" y="80188"/>
                  <a:pt x="772632" y="80141"/>
                </a:cubicBezTo>
                <a:lnTo>
                  <a:pt x="661355" y="98380"/>
                </a:lnTo>
                <a:cubicBezTo>
                  <a:pt x="661217" y="98380"/>
                  <a:pt x="771166" y="78253"/>
                  <a:pt x="660940" y="98426"/>
                </a:cubicBezTo>
                <a:lnTo>
                  <a:pt x="0" y="219417"/>
                </a:lnTo>
                <a:lnTo>
                  <a:pt x="533826" y="212703"/>
                </a:lnTo>
                <a:lnTo>
                  <a:pt x="592235" y="212703"/>
                </a:lnTo>
                <a:cubicBezTo>
                  <a:pt x="592142" y="211826"/>
                  <a:pt x="592327" y="211272"/>
                  <a:pt x="593389" y="210857"/>
                </a:cubicBezTo>
                <a:cubicBezTo>
                  <a:pt x="593666" y="210764"/>
                  <a:pt x="593943" y="210672"/>
                  <a:pt x="594266" y="210626"/>
                </a:cubicBezTo>
                <a:cubicBezTo>
                  <a:pt x="594359" y="210626"/>
                  <a:pt x="594636" y="210764"/>
                  <a:pt x="594636" y="210857"/>
                </a:cubicBezTo>
                <a:cubicBezTo>
                  <a:pt x="594682" y="211180"/>
                  <a:pt x="594543" y="211549"/>
                  <a:pt x="594636" y="211872"/>
                </a:cubicBezTo>
                <a:cubicBezTo>
                  <a:pt x="594728" y="212103"/>
                  <a:pt x="594636" y="212380"/>
                  <a:pt x="594589" y="212658"/>
                </a:cubicBezTo>
                <a:lnTo>
                  <a:pt x="675946" y="212658"/>
                </a:lnTo>
                <a:cubicBezTo>
                  <a:pt x="677147" y="211965"/>
                  <a:pt x="676269" y="210995"/>
                  <a:pt x="676685" y="210256"/>
                </a:cubicBezTo>
                <a:cubicBezTo>
                  <a:pt x="676962" y="209795"/>
                  <a:pt x="677932" y="209518"/>
                  <a:pt x="678578" y="209102"/>
                </a:cubicBezTo>
                <a:cubicBezTo>
                  <a:pt x="681117" y="210533"/>
                  <a:pt x="684350" y="209240"/>
                  <a:pt x="687074" y="209887"/>
                </a:cubicBezTo>
                <a:cubicBezTo>
                  <a:pt x="687305" y="209933"/>
                  <a:pt x="687351" y="210256"/>
                  <a:pt x="687489" y="210487"/>
                </a:cubicBezTo>
                <a:lnTo>
                  <a:pt x="685458" y="212658"/>
                </a:lnTo>
                <a:lnTo>
                  <a:pt x="767553" y="212658"/>
                </a:lnTo>
                <a:cubicBezTo>
                  <a:pt x="770323" y="212334"/>
                  <a:pt x="773140" y="212057"/>
                  <a:pt x="776003" y="211965"/>
                </a:cubicBezTo>
                <a:cubicBezTo>
                  <a:pt x="776649" y="211965"/>
                  <a:pt x="777296" y="212057"/>
                  <a:pt x="777988" y="212242"/>
                </a:cubicBezTo>
                <a:lnTo>
                  <a:pt x="777988" y="212242"/>
                </a:lnTo>
                <a:cubicBezTo>
                  <a:pt x="778265" y="212149"/>
                  <a:pt x="778496" y="212057"/>
                  <a:pt x="778773" y="212011"/>
                </a:cubicBezTo>
                <a:cubicBezTo>
                  <a:pt x="778865" y="212011"/>
                  <a:pt x="779050" y="212149"/>
                  <a:pt x="779142" y="212242"/>
                </a:cubicBezTo>
                <a:cubicBezTo>
                  <a:pt x="778958" y="212288"/>
                  <a:pt x="778773" y="212334"/>
                  <a:pt x="778588" y="212426"/>
                </a:cubicBezTo>
                <a:cubicBezTo>
                  <a:pt x="778819" y="212519"/>
                  <a:pt x="779096" y="212565"/>
                  <a:pt x="779327" y="212658"/>
                </a:cubicBezTo>
                <a:lnTo>
                  <a:pt x="796873" y="212658"/>
                </a:lnTo>
                <a:cubicBezTo>
                  <a:pt x="798166" y="211965"/>
                  <a:pt x="799597" y="211318"/>
                  <a:pt x="801444" y="212149"/>
                </a:cubicBezTo>
                <a:cubicBezTo>
                  <a:pt x="801767" y="212288"/>
                  <a:pt x="802044" y="212473"/>
                  <a:pt x="802367" y="212658"/>
                </a:cubicBezTo>
                <a:lnTo>
                  <a:pt x="939732" y="212658"/>
                </a:lnTo>
                <a:cubicBezTo>
                  <a:pt x="940332" y="212473"/>
                  <a:pt x="941394" y="212658"/>
                  <a:pt x="942687" y="212611"/>
                </a:cubicBezTo>
                <a:cubicBezTo>
                  <a:pt x="942687" y="212611"/>
                  <a:pt x="942733" y="212611"/>
                  <a:pt x="942733" y="212658"/>
                </a:cubicBezTo>
                <a:lnTo>
                  <a:pt x="1117636" y="212658"/>
                </a:lnTo>
                <a:cubicBezTo>
                  <a:pt x="1118051" y="212611"/>
                  <a:pt x="1118559" y="212565"/>
                  <a:pt x="1119113" y="212519"/>
                </a:cubicBezTo>
                <a:cubicBezTo>
                  <a:pt x="1119298" y="212565"/>
                  <a:pt x="1119483" y="212611"/>
                  <a:pt x="1119714" y="212658"/>
                </a:cubicBezTo>
                <a:lnTo>
                  <a:pt x="1208966" y="212658"/>
                </a:lnTo>
                <a:lnTo>
                  <a:pt x="1209243" y="212658"/>
                </a:lnTo>
                <a:lnTo>
                  <a:pt x="1272315" y="212658"/>
                </a:lnTo>
                <a:cubicBezTo>
                  <a:pt x="1273192" y="212380"/>
                  <a:pt x="1274069" y="212057"/>
                  <a:pt x="1274808" y="211595"/>
                </a:cubicBezTo>
                <a:cubicBezTo>
                  <a:pt x="1275870" y="210903"/>
                  <a:pt x="1276286" y="210995"/>
                  <a:pt x="1277625" y="211734"/>
                </a:cubicBezTo>
                <a:cubicBezTo>
                  <a:pt x="1277902" y="211872"/>
                  <a:pt x="1278779" y="211919"/>
                  <a:pt x="1278133" y="212473"/>
                </a:cubicBezTo>
                <a:cubicBezTo>
                  <a:pt x="1278040" y="212565"/>
                  <a:pt x="1277948" y="212611"/>
                  <a:pt x="1277856" y="212658"/>
                </a:cubicBezTo>
                <a:lnTo>
                  <a:pt x="1432858" y="212658"/>
                </a:lnTo>
                <a:lnTo>
                  <a:pt x="1432858" y="212057"/>
                </a:lnTo>
                <a:cubicBezTo>
                  <a:pt x="1432858" y="211226"/>
                  <a:pt x="1432997" y="211180"/>
                  <a:pt x="1434659" y="211180"/>
                </a:cubicBezTo>
                <a:cubicBezTo>
                  <a:pt x="1436321" y="211180"/>
                  <a:pt x="1436552" y="211272"/>
                  <a:pt x="1436459" y="212426"/>
                </a:cubicBezTo>
                <a:lnTo>
                  <a:pt x="1436459" y="212473"/>
                </a:lnTo>
                <a:cubicBezTo>
                  <a:pt x="1436644" y="212473"/>
                  <a:pt x="1436829" y="212519"/>
                  <a:pt x="1437014" y="212565"/>
                </a:cubicBezTo>
                <a:cubicBezTo>
                  <a:pt x="1437106" y="212565"/>
                  <a:pt x="1437198" y="212611"/>
                  <a:pt x="1437291" y="212658"/>
                </a:cubicBezTo>
                <a:lnTo>
                  <a:pt x="1443016" y="212658"/>
                </a:lnTo>
                <a:cubicBezTo>
                  <a:pt x="1443570" y="212334"/>
                  <a:pt x="1443709" y="211872"/>
                  <a:pt x="1443893" y="211411"/>
                </a:cubicBezTo>
                <a:cubicBezTo>
                  <a:pt x="1443939" y="211272"/>
                  <a:pt x="1444540" y="211134"/>
                  <a:pt x="1444817" y="211180"/>
                </a:cubicBezTo>
                <a:cubicBezTo>
                  <a:pt x="1445971" y="211226"/>
                  <a:pt x="1447172" y="212011"/>
                  <a:pt x="1447264" y="212658"/>
                </a:cubicBezTo>
                <a:lnTo>
                  <a:pt x="1636619" y="212658"/>
                </a:lnTo>
                <a:lnTo>
                  <a:pt x="1636619" y="212565"/>
                </a:lnTo>
                <a:lnTo>
                  <a:pt x="1636619" y="211872"/>
                </a:lnTo>
                <a:cubicBezTo>
                  <a:pt x="1636527" y="211457"/>
                  <a:pt x="1636942" y="211088"/>
                  <a:pt x="1637496" y="211180"/>
                </a:cubicBezTo>
                <a:cubicBezTo>
                  <a:pt x="1638928" y="211318"/>
                  <a:pt x="1639482" y="209933"/>
                  <a:pt x="1641051" y="210533"/>
                </a:cubicBezTo>
                <a:cubicBezTo>
                  <a:pt x="1642160" y="210949"/>
                  <a:pt x="1642898" y="211826"/>
                  <a:pt x="1642668" y="212565"/>
                </a:cubicBezTo>
                <a:lnTo>
                  <a:pt x="1642668" y="212658"/>
                </a:lnTo>
                <a:lnTo>
                  <a:pt x="1729611" y="212658"/>
                </a:lnTo>
                <a:cubicBezTo>
                  <a:pt x="1729657" y="212380"/>
                  <a:pt x="1729888" y="212103"/>
                  <a:pt x="1730165" y="211549"/>
                </a:cubicBezTo>
                <a:cubicBezTo>
                  <a:pt x="1730442" y="212103"/>
                  <a:pt x="1730673" y="212380"/>
                  <a:pt x="1730719" y="212658"/>
                </a:cubicBezTo>
                <a:lnTo>
                  <a:pt x="1821772" y="212658"/>
                </a:lnTo>
                <a:cubicBezTo>
                  <a:pt x="1821772" y="212658"/>
                  <a:pt x="1821772" y="212611"/>
                  <a:pt x="1821818" y="212565"/>
                </a:cubicBezTo>
                <a:lnTo>
                  <a:pt x="1821911" y="212658"/>
                </a:lnTo>
                <a:lnTo>
                  <a:pt x="1943853" y="212658"/>
                </a:lnTo>
                <a:cubicBezTo>
                  <a:pt x="1943853" y="212658"/>
                  <a:pt x="1943715" y="212565"/>
                  <a:pt x="1943622" y="212519"/>
                </a:cubicBezTo>
                <a:cubicBezTo>
                  <a:pt x="1943438" y="212426"/>
                  <a:pt x="1943253" y="212149"/>
                  <a:pt x="1943391" y="212057"/>
                </a:cubicBezTo>
                <a:cubicBezTo>
                  <a:pt x="1943715" y="211780"/>
                  <a:pt x="1944130" y="211503"/>
                  <a:pt x="1944638" y="211318"/>
                </a:cubicBezTo>
                <a:cubicBezTo>
                  <a:pt x="1945285" y="211088"/>
                  <a:pt x="1945469" y="211595"/>
                  <a:pt x="1945885" y="211734"/>
                </a:cubicBezTo>
                <a:cubicBezTo>
                  <a:pt x="1946577" y="211965"/>
                  <a:pt x="1946762" y="212288"/>
                  <a:pt x="1946762" y="212658"/>
                </a:cubicBezTo>
                <a:lnTo>
                  <a:pt x="1954334" y="212658"/>
                </a:lnTo>
                <a:cubicBezTo>
                  <a:pt x="1954334" y="212658"/>
                  <a:pt x="1954842" y="212334"/>
                  <a:pt x="1955350" y="212057"/>
                </a:cubicBezTo>
                <a:cubicBezTo>
                  <a:pt x="1955720" y="211872"/>
                  <a:pt x="1955951" y="211826"/>
                  <a:pt x="1956181" y="212149"/>
                </a:cubicBezTo>
                <a:cubicBezTo>
                  <a:pt x="1956274" y="212288"/>
                  <a:pt x="1956274" y="212473"/>
                  <a:pt x="1956320" y="212658"/>
                </a:cubicBezTo>
                <a:lnTo>
                  <a:pt x="1980422" y="212658"/>
                </a:lnTo>
                <a:cubicBezTo>
                  <a:pt x="1980376" y="212380"/>
                  <a:pt x="1980514" y="212103"/>
                  <a:pt x="1980884" y="211965"/>
                </a:cubicBezTo>
                <a:lnTo>
                  <a:pt x="1981299" y="211965"/>
                </a:lnTo>
                <a:cubicBezTo>
                  <a:pt x="1981623" y="212103"/>
                  <a:pt x="1981761" y="212380"/>
                  <a:pt x="1981715" y="212611"/>
                </a:cubicBezTo>
                <a:lnTo>
                  <a:pt x="2216781" y="212611"/>
                </a:lnTo>
                <a:cubicBezTo>
                  <a:pt x="2216781" y="212380"/>
                  <a:pt x="2216873" y="212103"/>
                  <a:pt x="2217197" y="211965"/>
                </a:cubicBezTo>
                <a:lnTo>
                  <a:pt x="2217612" y="211965"/>
                </a:lnTo>
                <a:cubicBezTo>
                  <a:pt x="2217982" y="212103"/>
                  <a:pt x="2218120" y="212380"/>
                  <a:pt x="2218074" y="212658"/>
                </a:cubicBezTo>
                <a:lnTo>
                  <a:pt x="2245085" y="212658"/>
                </a:lnTo>
                <a:cubicBezTo>
                  <a:pt x="2245085" y="212658"/>
                  <a:pt x="2245547" y="212334"/>
                  <a:pt x="2245824" y="212196"/>
                </a:cubicBezTo>
                <a:cubicBezTo>
                  <a:pt x="2245962" y="212103"/>
                  <a:pt x="2246193" y="211965"/>
                  <a:pt x="2246239" y="211965"/>
                </a:cubicBezTo>
                <a:cubicBezTo>
                  <a:pt x="2246516" y="212057"/>
                  <a:pt x="2246932" y="212196"/>
                  <a:pt x="2246978" y="212334"/>
                </a:cubicBezTo>
                <a:lnTo>
                  <a:pt x="2246978" y="212703"/>
                </a:lnTo>
                <a:lnTo>
                  <a:pt x="2740566" y="212703"/>
                </a:lnTo>
                <a:lnTo>
                  <a:pt x="2740566" y="147323"/>
                </a:lnTo>
                <a:cubicBezTo>
                  <a:pt x="2631044" y="120312"/>
                  <a:pt x="2445429" y="75478"/>
                  <a:pt x="2307049" y="46943"/>
                </a:cubicBezTo>
                <a:lnTo>
                  <a:pt x="2306633" y="46989"/>
                </a:lnTo>
                <a:close/>
                <a:moveTo>
                  <a:pt x="561714" y="158497"/>
                </a:moveTo>
                <a:cubicBezTo>
                  <a:pt x="561714" y="158497"/>
                  <a:pt x="561668" y="158404"/>
                  <a:pt x="561622" y="158404"/>
                </a:cubicBezTo>
                <a:cubicBezTo>
                  <a:pt x="560098" y="158220"/>
                  <a:pt x="558528" y="158081"/>
                  <a:pt x="557051" y="157804"/>
                </a:cubicBezTo>
                <a:cubicBezTo>
                  <a:pt x="556589" y="157712"/>
                  <a:pt x="556358" y="157111"/>
                  <a:pt x="556081" y="156742"/>
                </a:cubicBezTo>
                <a:cubicBezTo>
                  <a:pt x="557097" y="156557"/>
                  <a:pt x="558667" y="156050"/>
                  <a:pt x="559036" y="156280"/>
                </a:cubicBezTo>
                <a:cubicBezTo>
                  <a:pt x="560145" y="156834"/>
                  <a:pt x="560837" y="157665"/>
                  <a:pt x="561622" y="158404"/>
                </a:cubicBezTo>
                <a:lnTo>
                  <a:pt x="561899" y="158404"/>
                </a:lnTo>
                <a:cubicBezTo>
                  <a:pt x="562222" y="158543"/>
                  <a:pt x="562453" y="158681"/>
                  <a:pt x="562776" y="158866"/>
                </a:cubicBezTo>
                <a:cubicBezTo>
                  <a:pt x="562407" y="158728"/>
                  <a:pt x="562084" y="158635"/>
                  <a:pt x="561714" y="158497"/>
                </a:cubicBezTo>
                <a:close/>
                <a:moveTo>
                  <a:pt x="578337" y="148061"/>
                </a:moveTo>
                <a:cubicBezTo>
                  <a:pt x="577921" y="148200"/>
                  <a:pt x="577136" y="148200"/>
                  <a:pt x="576813" y="148061"/>
                </a:cubicBezTo>
                <a:cubicBezTo>
                  <a:pt x="576444" y="147877"/>
                  <a:pt x="576213" y="147277"/>
                  <a:pt x="576397" y="147184"/>
                </a:cubicBezTo>
                <a:cubicBezTo>
                  <a:pt x="577413" y="146769"/>
                  <a:pt x="577367" y="145984"/>
                  <a:pt x="577967" y="145476"/>
                </a:cubicBezTo>
                <a:cubicBezTo>
                  <a:pt x="578337" y="145153"/>
                  <a:pt x="579029" y="145014"/>
                  <a:pt x="579583" y="144783"/>
                </a:cubicBezTo>
                <a:cubicBezTo>
                  <a:pt x="579676" y="144968"/>
                  <a:pt x="579768" y="145153"/>
                  <a:pt x="579814" y="145245"/>
                </a:cubicBezTo>
                <a:cubicBezTo>
                  <a:pt x="580184" y="146723"/>
                  <a:pt x="579907" y="147554"/>
                  <a:pt x="578337" y="148061"/>
                </a:cubicBezTo>
                <a:close/>
                <a:moveTo>
                  <a:pt x="591958" y="207855"/>
                </a:moveTo>
                <a:cubicBezTo>
                  <a:pt x="592050" y="208409"/>
                  <a:pt x="591958" y="209010"/>
                  <a:pt x="591773" y="209564"/>
                </a:cubicBezTo>
                <a:cubicBezTo>
                  <a:pt x="591588" y="210026"/>
                  <a:pt x="590757" y="209749"/>
                  <a:pt x="590203" y="209841"/>
                </a:cubicBezTo>
                <a:cubicBezTo>
                  <a:pt x="589603" y="209933"/>
                  <a:pt x="589464" y="209841"/>
                  <a:pt x="589557" y="209472"/>
                </a:cubicBezTo>
                <a:cubicBezTo>
                  <a:pt x="589649" y="209102"/>
                  <a:pt x="589557" y="208779"/>
                  <a:pt x="589557" y="208409"/>
                </a:cubicBezTo>
                <a:lnTo>
                  <a:pt x="589557" y="206655"/>
                </a:lnTo>
                <a:cubicBezTo>
                  <a:pt x="588079" y="206147"/>
                  <a:pt x="588633" y="205223"/>
                  <a:pt x="588264" y="204485"/>
                </a:cubicBezTo>
                <a:cubicBezTo>
                  <a:pt x="586971" y="202038"/>
                  <a:pt x="586925" y="202038"/>
                  <a:pt x="588125" y="199683"/>
                </a:cubicBezTo>
                <a:cubicBezTo>
                  <a:pt x="588264" y="199360"/>
                  <a:pt x="588218" y="198990"/>
                  <a:pt x="588356" y="198667"/>
                </a:cubicBezTo>
                <a:cubicBezTo>
                  <a:pt x="588587" y="198113"/>
                  <a:pt x="587571" y="197143"/>
                  <a:pt x="589557" y="197051"/>
                </a:cubicBezTo>
                <a:cubicBezTo>
                  <a:pt x="591404" y="196959"/>
                  <a:pt x="590342" y="198205"/>
                  <a:pt x="591404" y="198529"/>
                </a:cubicBezTo>
                <a:cubicBezTo>
                  <a:pt x="592512" y="198898"/>
                  <a:pt x="591634" y="199591"/>
                  <a:pt x="591911" y="199960"/>
                </a:cubicBezTo>
                <a:cubicBezTo>
                  <a:pt x="592004" y="200745"/>
                  <a:pt x="592004" y="201299"/>
                  <a:pt x="590526" y="201299"/>
                </a:cubicBezTo>
                <a:cubicBezTo>
                  <a:pt x="589880" y="201299"/>
                  <a:pt x="589510" y="201530"/>
                  <a:pt x="589510" y="201992"/>
                </a:cubicBezTo>
                <a:cubicBezTo>
                  <a:pt x="589510" y="202453"/>
                  <a:pt x="589834" y="202684"/>
                  <a:pt x="590434" y="202684"/>
                </a:cubicBezTo>
                <a:cubicBezTo>
                  <a:pt x="591311" y="202684"/>
                  <a:pt x="592004" y="202776"/>
                  <a:pt x="591958" y="203423"/>
                </a:cubicBezTo>
                <a:cubicBezTo>
                  <a:pt x="591865" y="204023"/>
                  <a:pt x="591865" y="204577"/>
                  <a:pt x="592789" y="204993"/>
                </a:cubicBezTo>
                <a:cubicBezTo>
                  <a:pt x="593112" y="205178"/>
                  <a:pt x="592973" y="205639"/>
                  <a:pt x="593158" y="205962"/>
                </a:cubicBezTo>
                <a:cubicBezTo>
                  <a:pt x="593574" y="206747"/>
                  <a:pt x="591773" y="207024"/>
                  <a:pt x="591911" y="207809"/>
                </a:cubicBezTo>
                <a:cubicBezTo>
                  <a:pt x="591927" y="207824"/>
                  <a:pt x="591942" y="207840"/>
                  <a:pt x="591958" y="207855"/>
                </a:cubicBezTo>
                <a:close/>
                <a:moveTo>
                  <a:pt x="608995" y="199868"/>
                </a:moveTo>
                <a:cubicBezTo>
                  <a:pt x="607333" y="199544"/>
                  <a:pt x="605763" y="199129"/>
                  <a:pt x="604193" y="198667"/>
                </a:cubicBezTo>
                <a:cubicBezTo>
                  <a:pt x="603824" y="198575"/>
                  <a:pt x="603639" y="198344"/>
                  <a:pt x="603362" y="198113"/>
                </a:cubicBezTo>
                <a:cubicBezTo>
                  <a:pt x="603639" y="197975"/>
                  <a:pt x="603963" y="197697"/>
                  <a:pt x="604147" y="197743"/>
                </a:cubicBezTo>
                <a:cubicBezTo>
                  <a:pt x="606179" y="198021"/>
                  <a:pt x="608164" y="198298"/>
                  <a:pt x="610150" y="198667"/>
                </a:cubicBezTo>
                <a:cubicBezTo>
                  <a:pt x="610427" y="198667"/>
                  <a:pt x="610750" y="199175"/>
                  <a:pt x="610611" y="199267"/>
                </a:cubicBezTo>
                <a:cubicBezTo>
                  <a:pt x="610150" y="199498"/>
                  <a:pt x="609365" y="199960"/>
                  <a:pt x="608995" y="199868"/>
                </a:cubicBezTo>
                <a:close/>
                <a:moveTo>
                  <a:pt x="610519" y="115417"/>
                </a:moveTo>
                <a:cubicBezTo>
                  <a:pt x="610288" y="115371"/>
                  <a:pt x="610057" y="115048"/>
                  <a:pt x="610104" y="114863"/>
                </a:cubicBezTo>
                <a:cubicBezTo>
                  <a:pt x="610519" y="113709"/>
                  <a:pt x="612551" y="113109"/>
                  <a:pt x="614444" y="113524"/>
                </a:cubicBezTo>
                <a:cubicBezTo>
                  <a:pt x="614675" y="113570"/>
                  <a:pt x="614721" y="113894"/>
                  <a:pt x="614859" y="114078"/>
                </a:cubicBezTo>
                <a:cubicBezTo>
                  <a:pt x="614398" y="115233"/>
                  <a:pt x="612412" y="115833"/>
                  <a:pt x="610473" y="115371"/>
                </a:cubicBezTo>
                <a:lnTo>
                  <a:pt x="610519" y="115417"/>
                </a:lnTo>
                <a:close/>
                <a:moveTo>
                  <a:pt x="660755" y="183107"/>
                </a:moveTo>
                <a:cubicBezTo>
                  <a:pt x="659139" y="183291"/>
                  <a:pt x="657385" y="182368"/>
                  <a:pt x="657338" y="181445"/>
                </a:cubicBezTo>
                <a:cubicBezTo>
                  <a:pt x="657523" y="180337"/>
                  <a:pt x="658816" y="179782"/>
                  <a:pt x="660571" y="179875"/>
                </a:cubicBezTo>
                <a:cubicBezTo>
                  <a:pt x="661494" y="179875"/>
                  <a:pt x="662741" y="180614"/>
                  <a:pt x="663064" y="181121"/>
                </a:cubicBezTo>
                <a:cubicBezTo>
                  <a:pt x="663572" y="182137"/>
                  <a:pt x="662694" y="182922"/>
                  <a:pt x="660755" y="183107"/>
                </a:cubicBezTo>
                <a:close/>
                <a:moveTo>
                  <a:pt x="670636" y="203284"/>
                </a:moveTo>
                <a:cubicBezTo>
                  <a:pt x="670405" y="203561"/>
                  <a:pt x="669066" y="203838"/>
                  <a:pt x="668466" y="203700"/>
                </a:cubicBezTo>
                <a:cubicBezTo>
                  <a:pt x="667958" y="203608"/>
                  <a:pt x="667635" y="202961"/>
                  <a:pt x="667404" y="202546"/>
                </a:cubicBezTo>
                <a:cubicBezTo>
                  <a:pt x="667266" y="202361"/>
                  <a:pt x="667404" y="202084"/>
                  <a:pt x="667496" y="201530"/>
                </a:cubicBezTo>
                <a:cubicBezTo>
                  <a:pt x="667866" y="201206"/>
                  <a:pt x="668420" y="200606"/>
                  <a:pt x="669159" y="200052"/>
                </a:cubicBezTo>
                <a:cubicBezTo>
                  <a:pt x="669343" y="199914"/>
                  <a:pt x="669990" y="199821"/>
                  <a:pt x="670221" y="199868"/>
                </a:cubicBezTo>
                <a:cubicBezTo>
                  <a:pt x="670913" y="200098"/>
                  <a:pt x="672068" y="200468"/>
                  <a:pt x="672021" y="200699"/>
                </a:cubicBezTo>
                <a:cubicBezTo>
                  <a:pt x="671791" y="201576"/>
                  <a:pt x="671375" y="202499"/>
                  <a:pt x="670682" y="203284"/>
                </a:cubicBezTo>
                <a:lnTo>
                  <a:pt x="670636" y="203284"/>
                </a:lnTo>
                <a:close/>
                <a:moveTo>
                  <a:pt x="669343" y="170963"/>
                </a:moveTo>
                <a:cubicBezTo>
                  <a:pt x="668928" y="170871"/>
                  <a:pt x="668697" y="170640"/>
                  <a:pt x="668374" y="170502"/>
                </a:cubicBezTo>
                <a:cubicBezTo>
                  <a:pt x="668974" y="170317"/>
                  <a:pt x="669620" y="169994"/>
                  <a:pt x="670221" y="169994"/>
                </a:cubicBezTo>
                <a:cubicBezTo>
                  <a:pt x="671929" y="170086"/>
                  <a:pt x="673684" y="170225"/>
                  <a:pt x="675346" y="170455"/>
                </a:cubicBezTo>
                <a:cubicBezTo>
                  <a:pt x="675946" y="170548"/>
                  <a:pt x="676362" y="171009"/>
                  <a:pt x="676823" y="171287"/>
                </a:cubicBezTo>
                <a:cubicBezTo>
                  <a:pt x="676454" y="171379"/>
                  <a:pt x="676085" y="171610"/>
                  <a:pt x="675715" y="171564"/>
                </a:cubicBezTo>
                <a:cubicBezTo>
                  <a:pt x="674422" y="171564"/>
                  <a:pt x="673130" y="171425"/>
                  <a:pt x="672206" y="171425"/>
                </a:cubicBezTo>
                <a:cubicBezTo>
                  <a:pt x="671006" y="171240"/>
                  <a:pt x="670128" y="171148"/>
                  <a:pt x="669297" y="170963"/>
                </a:cubicBezTo>
                <a:lnTo>
                  <a:pt x="669343" y="170963"/>
                </a:lnTo>
                <a:close/>
                <a:moveTo>
                  <a:pt x="680425" y="206609"/>
                </a:moveTo>
                <a:cubicBezTo>
                  <a:pt x="680425" y="206609"/>
                  <a:pt x="679686" y="206886"/>
                  <a:pt x="679271" y="206886"/>
                </a:cubicBezTo>
                <a:cubicBezTo>
                  <a:pt x="677562" y="206840"/>
                  <a:pt x="675900" y="206701"/>
                  <a:pt x="675577" y="205408"/>
                </a:cubicBezTo>
                <a:cubicBezTo>
                  <a:pt x="676131" y="205178"/>
                  <a:pt x="676731" y="204762"/>
                  <a:pt x="677377" y="204762"/>
                </a:cubicBezTo>
                <a:cubicBezTo>
                  <a:pt x="679178" y="204762"/>
                  <a:pt x="681164" y="206055"/>
                  <a:pt x="680425" y="206609"/>
                </a:cubicBezTo>
                <a:close/>
                <a:moveTo>
                  <a:pt x="700279" y="204854"/>
                </a:moveTo>
                <a:cubicBezTo>
                  <a:pt x="700279" y="204854"/>
                  <a:pt x="699494" y="205270"/>
                  <a:pt x="699310" y="205178"/>
                </a:cubicBezTo>
                <a:cubicBezTo>
                  <a:pt x="697647" y="204577"/>
                  <a:pt x="695985" y="203931"/>
                  <a:pt x="694369" y="203377"/>
                </a:cubicBezTo>
                <a:cubicBezTo>
                  <a:pt x="694877" y="202869"/>
                  <a:pt x="694969" y="202638"/>
                  <a:pt x="695246" y="202546"/>
                </a:cubicBezTo>
                <a:cubicBezTo>
                  <a:pt x="695523" y="202453"/>
                  <a:pt x="696077" y="202361"/>
                  <a:pt x="696308" y="202453"/>
                </a:cubicBezTo>
                <a:cubicBezTo>
                  <a:pt x="697647" y="203007"/>
                  <a:pt x="698894" y="203608"/>
                  <a:pt x="700187" y="204208"/>
                </a:cubicBezTo>
                <a:cubicBezTo>
                  <a:pt x="700372" y="204300"/>
                  <a:pt x="700418" y="204669"/>
                  <a:pt x="700279" y="204854"/>
                </a:cubicBezTo>
                <a:close/>
                <a:moveTo>
                  <a:pt x="765891" y="123313"/>
                </a:moveTo>
                <a:cubicBezTo>
                  <a:pt x="765568" y="123590"/>
                  <a:pt x="764644" y="123729"/>
                  <a:pt x="764044" y="123913"/>
                </a:cubicBezTo>
                <a:cubicBezTo>
                  <a:pt x="762243" y="123729"/>
                  <a:pt x="760535" y="122713"/>
                  <a:pt x="761227" y="122066"/>
                </a:cubicBezTo>
                <a:cubicBezTo>
                  <a:pt x="761551" y="121789"/>
                  <a:pt x="762474" y="121558"/>
                  <a:pt x="763167" y="121604"/>
                </a:cubicBezTo>
                <a:cubicBezTo>
                  <a:pt x="765291" y="121697"/>
                  <a:pt x="766676" y="122620"/>
                  <a:pt x="765937" y="123313"/>
                </a:cubicBezTo>
                <a:lnTo>
                  <a:pt x="765891" y="123313"/>
                </a:lnTo>
                <a:close/>
                <a:moveTo>
                  <a:pt x="777388" y="131763"/>
                </a:moveTo>
                <a:cubicBezTo>
                  <a:pt x="776234" y="131947"/>
                  <a:pt x="774987" y="132178"/>
                  <a:pt x="773786" y="132086"/>
                </a:cubicBezTo>
                <a:cubicBezTo>
                  <a:pt x="773186" y="132086"/>
                  <a:pt x="772632" y="131486"/>
                  <a:pt x="772078" y="131162"/>
                </a:cubicBezTo>
                <a:cubicBezTo>
                  <a:pt x="772540" y="130793"/>
                  <a:pt x="772909" y="130147"/>
                  <a:pt x="773417" y="130147"/>
                </a:cubicBezTo>
                <a:cubicBezTo>
                  <a:pt x="774571" y="130147"/>
                  <a:pt x="775910" y="130285"/>
                  <a:pt x="776972" y="130562"/>
                </a:cubicBezTo>
                <a:cubicBezTo>
                  <a:pt x="777388" y="130654"/>
                  <a:pt x="777526" y="131763"/>
                  <a:pt x="777388" y="131763"/>
                </a:cubicBezTo>
                <a:close/>
                <a:moveTo>
                  <a:pt x="790455" y="204162"/>
                </a:moveTo>
                <a:cubicBezTo>
                  <a:pt x="790455" y="204162"/>
                  <a:pt x="790178" y="204023"/>
                  <a:pt x="790039" y="203977"/>
                </a:cubicBezTo>
                <a:cubicBezTo>
                  <a:pt x="789762" y="203838"/>
                  <a:pt x="789531" y="203654"/>
                  <a:pt x="789208" y="203515"/>
                </a:cubicBezTo>
                <a:cubicBezTo>
                  <a:pt x="789208" y="203515"/>
                  <a:pt x="789162" y="203515"/>
                  <a:pt x="789116" y="203469"/>
                </a:cubicBezTo>
                <a:cubicBezTo>
                  <a:pt x="788931" y="203885"/>
                  <a:pt x="788562" y="204346"/>
                  <a:pt x="788100" y="204577"/>
                </a:cubicBezTo>
                <a:cubicBezTo>
                  <a:pt x="787315" y="204946"/>
                  <a:pt x="785838" y="204993"/>
                  <a:pt x="784683" y="204946"/>
                </a:cubicBezTo>
                <a:cubicBezTo>
                  <a:pt x="784083" y="204946"/>
                  <a:pt x="783483" y="204392"/>
                  <a:pt x="782882" y="204069"/>
                </a:cubicBezTo>
                <a:cubicBezTo>
                  <a:pt x="782882" y="202869"/>
                  <a:pt x="784499" y="202592"/>
                  <a:pt x="786068" y="202315"/>
                </a:cubicBezTo>
                <a:lnTo>
                  <a:pt x="789208" y="202823"/>
                </a:lnTo>
                <a:lnTo>
                  <a:pt x="789208" y="202823"/>
                </a:lnTo>
                <a:lnTo>
                  <a:pt x="789208" y="202823"/>
                </a:lnTo>
                <a:cubicBezTo>
                  <a:pt x="789531" y="202730"/>
                  <a:pt x="790085" y="202730"/>
                  <a:pt x="790316" y="202823"/>
                </a:cubicBezTo>
                <a:cubicBezTo>
                  <a:pt x="790686" y="203007"/>
                  <a:pt x="790870" y="203331"/>
                  <a:pt x="791101" y="203561"/>
                </a:cubicBezTo>
                <a:lnTo>
                  <a:pt x="790455" y="204208"/>
                </a:lnTo>
                <a:lnTo>
                  <a:pt x="790455" y="204162"/>
                </a:lnTo>
                <a:close/>
                <a:moveTo>
                  <a:pt x="791655" y="85728"/>
                </a:moveTo>
                <a:cubicBezTo>
                  <a:pt x="791055" y="86190"/>
                  <a:pt x="790270" y="86605"/>
                  <a:pt x="789578" y="86975"/>
                </a:cubicBezTo>
                <a:cubicBezTo>
                  <a:pt x="788977" y="87298"/>
                  <a:pt x="788239" y="87252"/>
                  <a:pt x="787546" y="86929"/>
                </a:cubicBezTo>
                <a:cubicBezTo>
                  <a:pt x="786207" y="86236"/>
                  <a:pt x="786068" y="86098"/>
                  <a:pt x="787038" y="84989"/>
                </a:cubicBezTo>
                <a:cubicBezTo>
                  <a:pt x="787731" y="84205"/>
                  <a:pt x="787223" y="83373"/>
                  <a:pt x="787454" y="82588"/>
                </a:cubicBezTo>
                <a:cubicBezTo>
                  <a:pt x="787454" y="82496"/>
                  <a:pt x="787961" y="82404"/>
                  <a:pt x="788285" y="82404"/>
                </a:cubicBezTo>
                <a:cubicBezTo>
                  <a:pt x="788377" y="82404"/>
                  <a:pt x="788654" y="82588"/>
                  <a:pt x="788608" y="82635"/>
                </a:cubicBezTo>
                <a:cubicBezTo>
                  <a:pt x="788331" y="83743"/>
                  <a:pt x="789624" y="83604"/>
                  <a:pt x="790870" y="83650"/>
                </a:cubicBezTo>
                <a:cubicBezTo>
                  <a:pt x="792071" y="83650"/>
                  <a:pt x="792256" y="83835"/>
                  <a:pt x="792256" y="84759"/>
                </a:cubicBezTo>
                <a:cubicBezTo>
                  <a:pt x="792209" y="84897"/>
                  <a:pt x="792117" y="85359"/>
                  <a:pt x="791701" y="85682"/>
                </a:cubicBezTo>
                <a:lnTo>
                  <a:pt x="791655" y="85728"/>
                </a:lnTo>
                <a:close/>
                <a:moveTo>
                  <a:pt x="871673" y="81665"/>
                </a:moveTo>
                <a:cubicBezTo>
                  <a:pt x="872088" y="81665"/>
                  <a:pt x="872550" y="81711"/>
                  <a:pt x="873381" y="81803"/>
                </a:cubicBezTo>
                <a:cubicBezTo>
                  <a:pt x="874120" y="82080"/>
                  <a:pt x="875228" y="82496"/>
                  <a:pt x="876198" y="82958"/>
                </a:cubicBezTo>
                <a:cubicBezTo>
                  <a:pt x="876383" y="83050"/>
                  <a:pt x="876336" y="83466"/>
                  <a:pt x="876198" y="83650"/>
                </a:cubicBezTo>
                <a:cubicBezTo>
                  <a:pt x="876013" y="83835"/>
                  <a:pt x="875505" y="84112"/>
                  <a:pt x="875321" y="84112"/>
                </a:cubicBezTo>
                <a:cubicBezTo>
                  <a:pt x="873751" y="83835"/>
                  <a:pt x="872088" y="83558"/>
                  <a:pt x="870657" y="83096"/>
                </a:cubicBezTo>
                <a:cubicBezTo>
                  <a:pt x="870057" y="82912"/>
                  <a:pt x="869734" y="82358"/>
                  <a:pt x="869318" y="81988"/>
                </a:cubicBezTo>
                <a:cubicBezTo>
                  <a:pt x="870149" y="81896"/>
                  <a:pt x="870934" y="81757"/>
                  <a:pt x="871719" y="81711"/>
                </a:cubicBezTo>
                <a:lnTo>
                  <a:pt x="871673" y="81665"/>
                </a:lnTo>
                <a:close/>
                <a:moveTo>
                  <a:pt x="878784" y="92377"/>
                </a:moveTo>
                <a:cubicBezTo>
                  <a:pt x="878784" y="92377"/>
                  <a:pt x="878276" y="93023"/>
                  <a:pt x="877952" y="93347"/>
                </a:cubicBezTo>
                <a:cubicBezTo>
                  <a:pt x="876937" y="92931"/>
                  <a:pt x="875875" y="92562"/>
                  <a:pt x="874951" y="92146"/>
                </a:cubicBezTo>
                <a:cubicBezTo>
                  <a:pt x="874720" y="92054"/>
                  <a:pt x="874813" y="91685"/>
                  <a:pt x="874813" y="91500"/>
                </a:cubicBezTo>
                <a:cubicBezTo>
                  <a:pt x="875182" y="91361"/>
                  <a:pt x="875644" y="91130"/>
                  <a:pt x="875828" y="91177"/>
                </a:cubicBezTo>
                <a:cubicBezTo>
                  <a:pt x="876890" y="91546"/>
                  <a:pt x="877952" y="91915"/>
                  <a:pt x="878784" y="92377"/>
                </a:cubicBezTo>
                <a:close/>
                <a:moveTo>
                  <a:pt x="865347" y="189525"/>
                </a:moveTo>
                <a:cubicBezTo>
                  <a:pt x="867702" y="189525"/>
                  <a:pt x="869457" y="190079"/>
                  <a:pt x="870565" y="191233"/>
                </a:cubicBezTo>
                <a:cubicBezTo>
                  <a:pt x="870703" y="191372"/>
                  <a:pt x="870519" y="191787"/>
                  <a:pt x="870426" y="191787"/>
                </a:cubicBezTo>
                <a:cubicBezTo>
                  <a:pt x="869641" y="191787"/>
                  <a:pt x="868718" y="191880"/>
                  <a:pt x="868071" y="191695"/>
                </a:cubicBezTo>
                <a:cubicBezTo>
                  <a:pt x="866640" y="191233"/>
                  <a:pt x="865347" y="190633"/>
                  <a:pt x="863824" y="190033"/>
                </a:cubicBezTo>
                <a:cubicBezTo>
                  <a:pt x="864608" y="189756"/>
                  <a:pt x="864932" y="189525"/>
                  <a:pt x="865301" y="189525"/>
                </a:cubicBezTo>
                <a:lnTo>
                  <a:pt x="865347" y="189525"/>
                </a:lnTo>
                <a:close/>
                <a:moveTo>
                  <a:pt x="859806" y="130470"/>
                </a:moveTo>
                <a:cubicBezTo>
                  <a:pt x="860130" y="129638"/>
                  <a:pt x="861330" y="128946"/>
                  <a:pt x="861053" y="127930"/>
                </a:cubicBezTo>
                <a:cubicBezTo>
                  <a:pt x="861007" y="127746"/>
                  <a:pt x="861838" y="127422"/>
                  <a:pt x="862254" y="127191"/>
                </a:cubicBezTo>
                <a:cubicBezTo>
                  <a:pt x="862392" y="127099"/>
                  <a:pt x="862531" y="127007"/>
                  <a:pt x="862669" y="126961"/>
                </a:cubicBezTo>
                <a:cubicBezTo>
                  <a:pt x="862900" y="127145"/>
                  <a:pt x="863223" y="127284"/>
                  <a:pt x="863316" y="127422"/>
                </a:cubicBezTo>
                <a:cubicBezTo>
                  <a:pt x="863454" y="127653"/>
                  <a:pt x="863316" y="127884"/>
                  <a:pt x="863316" y="128115"/>
                </a:cubicBezTo>
                <a:cubicBezTo>
                  <a:pt x="863269" y="128807"/>
                  <a:pt x="863639" y="129546"/>
                  <a:pt x="862300" y="129962"/>
                </a:cubicBezTo>
                <a:cubicBezTo>
                  <a:pt x="862300" y="131162"/>
                  <a:pt x="861192" y="132501"/>
                  <a:pt x="863177" y="133563"/>
                </a:cubicBezTo>
                <a:cubicBezTo>
                  <a:pt x="863177" y="134256"/>
                  <a:pt x="863316" y="134948"/>
                  <a:pt x="863269" y="135641"/>
                </a:cubicBezTo>
                <a:cubicBezTo>
                  <a:pt x="863269" y="135826"/>
                  <a:pt x="862808" y="136103"/>
                  <a:pt x="862531" y="136103"/>
                </a:cubicBezTo>
                <a:cubicBezTo>
                  <a:pt x="862023" y="136103"/>
                  <a:pt x="861007" y="135918"/>
                  <a:pt x="861007" y="135826"/>
                </a:cubicBezTo>
                <a:cubicBezTo>
                  <a:pt x="861099" y="134902"/>
                  <a:pt x="859299" y="134348"/>
                  <a:pt x="859622" y="133286"/>
                </a:cubicBezTo>
                <a:cubicBezTo>
                  <a:pt x="859899" y="132363"/>
                  <a:pt x="859437" y="131347"/>
                  <a:pt x="859760" y="130470"/>
                </a:cubicBezTo>
                <a:lnTo>
                  <a:pt x="859806" y="130470"/>
                </a:lnTo>
                <a:close/>
                <a:moveTo>
                  <a:pt x="807169" y="162191"/>
                </a:moveTo>
                <a:cubicBezTo>
                  <a:pt x="804907" y="161636"/>
                  <a:pt x="805045" y="160344"/>
                  <a:pt x="807169" y="159605"/>
                </a:cubicBezTo>
                <a:cubicBezTo>
                  <a:pt x="807308" y="159559"/>
                  <a:pt x="807539" y="159605"/>
                  <a:pt x="807723" y="159559"/>
                </a:cubicBezTo>
                <a:cubicBezTo>
                  <a:pt x="808093" y="159605"/>
                  <a:pt x="808555" y="159605"/>
                  <a:pt x="808785" y="159743"/>
                </a:cubicBezTo>
                <a:cubicBezTo>
                  <a:pt x="810494" y="160713"/>
                  <a:pt x="812156" y="161682"/>
                  <a:pt x="813818" y="162698"/>
                </a:cubicBezTo>
                <a:cubicBezTo>
                  <a:pt x="814003" y="162837"/>
                  <a:pt x="814003" y="163160"/>
                  <a:pt x="813911" y="163345"/>
                </a:cubicBezTo>
                <a:cubicBezTo>
                  <a:pt x="813818" y="163530"/>
                  <a:pt x="813403" y="163760"/>
                  <a:pt x="813172" y="163760"/>
                </a:cubicBezTo>
                <a:cubicBezTo>
                  <a:pt x="812248" y="163760"/>
                  <a:pt x="811233" y="163991"/>
                  <a:pt x="810402" y="163483"/>
                </a:cubicBezTo>
                <a:cubicBezTo>
                  <a:pt x="809478" y="162929"/>
                  <a:pt x="808508" y="162514"/>
                  <a:pt x="807169" y="162191"/>
                </a:cubicBezTo>
                <a:close/>
                <a:moveTo>
                  <a:pt x="813957" y="189986"/>
                </a:moveTo>
                <a:cubicBezTo>
                  <a:pt x="812895" y="189986"/>
                  <a:pt x="811741" y="189525"/>
                  <a:pt x="810586" y="189248"/>
                </a:cubicBezTo>
                <a:cubicBezTo>
                  <a:pt x="810771" y="189063"/>
                  <a:pt x="810956" y="188832"/>
                  <a:pt x="811140" y="188601"/>
                </a:cubicBezTo>
                <a:cubicBezTo>
                  <a:pt x="811879" y="188371"/>
                  <a:pt x="812572" y="188001"/>
                  <a:pt x="813357" y="188001"/>
                </a:cubicBezTo>
                <a:cubicBezTo>
                  <a:pt x="814003" y="188001"/>
                  <a:pt x="815157" y="188232"/>
                  <a:pt x="815434" y="188555"/>
                </a:cubicBezTo>
                <a:cubicBezTo>
                  <a:pt x="816265" y="189386"/>
                  <a:pt x="815203" y="189986"/>
                  <a:pt x="813957" y="189986"/>
                </a:cubicBezTo>
                <a:close/>
                <a:moveTo>
                  <a:pt x="822360" y="140027"/>
                </a:moveTo>
                <a:cubicBezTo>
                  <a:pt x="822453" y="140720"/>
                  <a:pt x="821529" y="140212"/>
                  <a:pt x="821160" y="140351"/>
                </a:cubicBezTo>
                <a:cubicBezTo>
                  <a:pt x="820975" y="140397"/>
                  <a:pt x="820744" y="140351"/>
                  <a:pt x="820560" y="140351"/>
                </a:cubicBezTo>
                <a:cubicBezTo>
                  <a:pt x="820144" y="140351"/>
                  <a:pt x="819590" y="140443"/>
                  <a:pt x="819405" y="140351"/>
                </a:cubicBezTo>
                <a:cubicBezTo>
                  <a:pt x="819082" y="140120"/>
                  <a:pt x="818620" y="139658"/>
                  <a:pt x="818805" y="139473"/>
                </a:cubicBezTo>
                <a:cubicBezTo>
                  <a:pt x="819267" y="139012"/>
                  <a:pt x="820005" y="138688"/>
                  <a:pt x="820652" y="138273"/>
                </a:cubicBezTo>
                <a:cubicBezTo>
                  <a:pt x="821206" y="138596"/>
                  <a:pt x="821852" y="138919"/>
                  <a:pt x="822314" y="139289"/>
                </a:cubicBezTo>
                <a:cubicBezTo>
                  <a:pt x="822499" y="139427"/>
                  <a:pt x="822314" y="139750"/>
                  <a:pt x="822314" y="139981"/>
                </a:cubicBezTo>
                <a:lnTo>
                  <a:pt x="822360" y="140027"/>
                </a:lnTo>
                <a:close/>
                <a:moveTo>
                  <a:pt x="856066" y="140720"/>
                </a:moveTo>
                <a:cubicBezTo>
                  <a:pt x="855097" y="141228"/>
                  <a:pt x="854450" y="142198"/>
                  <a:pt x="852927" y="141782"/>
                </a:cubicBezTo>
                <a:cubicBezTo>
                  <a:pt x="850803" y="141967"/>
                  <a:pt x="849602" y="141505"/>
                  <a:pt x="848910" y="140536"/>
                </a:cubicBezTo>
                <a:cubicBezTo>
                  <a:pt x="848771" y="140351"/>
                  <a:pt x="848956" y="140120"/>
                  <a:pt x="849094" y="139889"/>
                </a:cubicBezTo>
                <a:cubicBezTo>
                  <a:pt x="849325" y="139612"/>
                  <a:pt x="849556" y="139658"/>
                  <a:pt x="849972" y="139889"/>
                </a:cubicBezTo>
                <a:cubicBezTo>
                  <a:pt x="851080" y="140628"/>
                  <a:pt x="852373" y="140536"/>
                  <a:pt x="853665" y="140027"/>
                </a:cubicBezTo>
                <a:cubicBezTo>
                  <a:pt x="853943" y="139889"/>
                  <a:pt x="854266" y="139658"/>
                  <a:pt x="854589" y="139658"/>
                </a:cubicBezTo>
                <a:cubicBezTo>
                  <a:pt x="855097" y="139658"/>
                  <a:pt x="855697" y="139797"/>
                  <a:pt x="856113" y="140027"/>
                </a:cubicBezTo>
                <a:cubicBezTo>
                  <a:pt x="856297" y="140120"/>
                  <a:pt x="856297" y="140581"/>
                  <a:pt x="856113" y="140674"/>
                </a:cubicBezTo>
                <a:cubicBezTo>
                  <a:pt x="856097" y="140689"/>
                  <a:pt x="856082" y="140705"/>
                  <a:pt x="856066" y="140720"/>
                </a:cubicBezTo>
                <a:close/>
                <a:moveTo>
                  <a:pt x="870657" y="203561"/>
                </a:moveTo>
                <a:cubicBezTo>
                  <a:pt x="870657" y="203561"/>
                  <a:pt x="869780" y="203838"/>
                  <a:pt x="869641" y="203792"/>
                </a:cubicBezTo>
                <a:cubicBezTo>
                  <a:pt x="865532" y="202084"/>
                  <a:pt x="860684" y="200652"/>
                  <a:pt x="859622" y="197513"/>
                </a:cubicBezTo>
                <a:cubicBezTo>
                  <a:pt x="859622" y="197328"/>
                  <a:pt x="859806" y="197097"/>
                  <a:pt x="860084" y="197005"/>
                </a:cubicBezTo>
                <a:cubicBezTo>
                  <a:pt x="860361" y="196866"/>
                  <a:pt x="860961" y="196774"/>
                  <a:pt x="861145" y="196866"/>
                </a:cubicBezTo>
                <a:cubicBezTo>
                  <a:pt x="863454" y="197836"/>
                  <a:pt x="864885" y="199406"/>
                  <a:pt x="868579" y="199360"/>
                </a:cubicBezTo>
                <a:cubicBezTo>
                  <a:pt x="870242" y="199360"/>
                  <a:pt x="871811" y="202823"/>
                  <a:pt x="870657" y="203608"/>
                </a:cubicBezTo>
                <a:lnTo>
                  <a:pt x="870657" y="203561"/>
                </a:lnTo>
                <a:close/>
                <a:moveTo>
                  <a:pt x="876937" y="129731"/>
                </a:moveTo>
                <a:lnTo>
                  <a:pt x="875182" y="129731"/>
                </a:lnTo>
                <a:cubicBezTo>
                  <a:pt x="874536" y="129685"/>
                  <a:pt x="874212" y="129500"/>
                  <a:pt x="874212" y="129038"/>
                </a:cubicBezTo>
                <a:cubicBezTo>
                  <a:pt x="874212" y="127838"/>
                  <a:pt x="875228" y="126961"/>
                  <a:pt x="877029" y="126914"/>
                </a:cubicBezTo>
                <a:lnTo>
                  <a:pt x="879430" y="126914"/>
                </a:lnTo>
                <a:cubicBezTo>
                  <a:pt x="879753" y="126914"/>
                  <a:pt x="880261" y="127145"/>
                  <a:pt x="880261" y="127284"/>
                </a:cubicBezTo>
                <a:cubicBezTo>
                  <a:pt x="880353" y="127976"/>
                  <a:pt x="880353" y="128669"/>
                  <a:pt x="880261" y="129361"/>
                </a:cubicBezTo>
                <a:cubicBezTo>
                  <a:pt x="880261" y="129500"/>
                  <a:pt x="879707" y="129685"/>
                  <a:pt x="879384" y="129685"/>
                </a:cubicBezTo>
                <a:cubicBezTo>
                  <a:pt x="878599" y="129731"/>
                  <a:pt x="877814" y="129685"/>
                  <a:pt x="877029" y="129685"/>
                </a:cubicBezTo>
                <a:cubicBezTo>
                  <a:pt x="876998" y="129700"/>
                  <a:pt x="876968" y="129716"/>
                  <a:pt x="876937" y="129731"/>
                </a:cubicBezTo>
                <a:close/>
                <a:moveTo>
                  <a:pt x="884001" y="202038"/>
                </a:moveTo>
                <a:cubicBezTo>
                  <a:pt x="883308" y="202130"/>
                  <a:pt x="882200" y="201899"/>
                  <a:pt x="881646" y="201622"/>
                </a:cubicBezTo>
                <a:cubicBezTo>
                  <a:pt x="878507" y="200006"/>
                  <a:pt x="879153" y="198159"/>
                  <a:pt x="883262" y="197328"/>
                </a:cubicBezTo>
                <a:cubicBezTo>
                  <a:pt x="883816" y="197189"/>
                  <a:pt x="885386" y="197513"/>
                  <a:pt x="885386" y="197697"/>
                </a:cubicBezTo>
                <a:cubicBezTo>
                  <a:pt x="885617" y="198852"/>
                  <a:pt x="885525" y="200006"/>
                  <a:pt x="885617" y="201114"/>
                </a:cubicBezTo>
                <a:cubicBezTo>
                  <a:pt x="885109" y="201438"/>
                  <a:pt x="884647" y="201945"/>
                  <a:pt x="884047" y="202038"/>
                </a:cubicBezTo>
                <a:lnTo>
                  <a:pt x="884001" y="202038"/>
                </a:lnTo>
                <a:close/>
                <a:moveTo>
                  <a:pt x="889911" y="171933"/>
                </a:moveTo>
                <a:lnTo>
                  <a:pt x="889911" y="172625"/>
                </a:lnTo>
                <a:cubicBezTo>
                  <a:pt x="889911" y="172857"/>
                  <a:pt x="889865" y="173087"/>
                  <a:pt x="889911" y="173318"/>
                </a:cubicBezTo>
                <a:cubicBezTo>
                  <a:pt x="890050" y="173688"/>
                  <a:pt x="889911" y="173826"/>
                  <a:pt x="889311" y="173688"/>
                </a:cubicBezTo>
                <a:cubicBezTo>
                  <a:pt x="889126" y="173688"/>
                  <a:pt x="889034" y="173503"/>
                  <a:pt x="888895" y="173457"/>
                </a:cubicBezTo>
                <a:cubicBezTo>
                  <a:pt x="887048" y="172764"/>
                  <a:pt x="887556" y="171610"/>
                  <a:pt x="887556" y="170594"/>
                </a:cubicBezTo>
                <a:cubicBezTo>
                  <a:pt x="887556" y="170455"/>
                  <a:pt x="888018" y="170317"/>
                  <a:pt x="888249" y="170225"/>
                </a:cubicBezTo>
                <a:cubicBezTo>
                  <a:pt x="888249" y="170225"/>
                  <a:pt x="888526" y="170363"/>
                  <a:pt x="888665" y="170455"/>
                </a:cubicBezTo>
                <a:cubicBezTo>
                  <a:pt x="889357" y="170871"/>
                  <a:pt x="890234" y="171194"/>
                  <a:pt x="889957" y="171887"/>
                </a:cubicBezTo>
                <a:lnTo>
                  <a:pt x="889911" y="171933"/>
                </a:lnTo>
                <a:close/>
                <a:moveTo>
                  <a:pt x="913921" y="79772"/>
                </a:moveTo>
                <a:cubicBezTo>
                  <a:pt x="913921" y="79772"/>
                  <a:pt x="913182" y="80280"/>
                  <a:pt x="912721" y="80511"/>
                </a:cubicBezTo>
                <a:cubicBezTo>
                  <a:pt x="912028" y="80880"/>
                  <a:pt x="909858" y="81019"/>
                  <a:pt x="909581" y="80695"/>
                </a:cubicBezTo>
                <a:cubicBezTo>
                  <a:pt x="909258" y="80326"/>
                  <a:pt x="909211" y="79864"/>
                  <a:pt x="909027" y="79449"/>
                </a:cubicBezTo>
                <a:cubicBezTo>
                  <a:pt x="908934" y="78525"/>
                  <a:pt x="909396" y="77925"/>
                  <a:pt x="911151" y="77925"/>
                </a:cubicBezTo>
                <a:cubicBezTo>
                  <a:pt x="911889" y="77186"/>
                  <a:pt x="913090" y="77279"/>
                  <a:pt x="914244" y="77325"/>
                </a:cubicBezTo>
                <a:cubicBezTo>
                  <a:pt x="914845" y="77325"/>
                  <a:pt x="915214" y="77556"/>
                  <a:pt x="915214" y="78017"/>
                </a:cubicBezTo>
                <a:cubicBezTo>
                  <a:pt x="915214" y="78756"/>
                  <a:pt x="913552" y="78987"/>
                  <a:pt x="913921" y="79818"/>
                </a:cubicBezTo>
                <a:lnTo>
                  <a:pt x="913921" y="79772"/>
                </a:lnTo>
                <a:close/>
                <a:moveTo>
                  <a:pt x="1007236" y="45558"/>
                </a:moveTo>
                <a:cubicBezTo>
                  <a:pt x="1007467" y="45558"/>
                  <a:pt x="1007883" y="45604"/>
                  <a:pt x="1008068" y="45742"/>
                </a:cubicBezTo>
                <a:cubicBezTo>
                  <a:pt x="1008529" y="46066"/>
                  <a:pt x="1009499" y="46250"/>
                  <a:pt x="1009268" y="46804"/>
                </a:cubicBezTo>
                <a:cubicBezTo>
                  <a:pt x="1009176" y="47035"/>
                  <a:pt x="1009868" y="47497"/>
                  <a:pt x="1008714" y="47543"/>
                </a:cubicBezTo>
                <a:cubicBezTo>
                  <a:pt x="1008298" y="47543"/>
                  <a:pt x="1007883" y="47959"/>
                  <a:pt x="1007421" y="48236"/>
                </a:cubicBezTo>
                <a:cubicBezTo>
                  <a:pt x="1006821" y="47774"/>
                  <a:pt x="1006221" y="47358"/>
                  <a:pt x="1005713" y="46851"/>
                </a:cubicBezTo>
                <a:cubicBezTo>
                  <a:pt x="1005482" y="46620"/>
                  <a:pt x="1006682" y="45604"/>
                  <a:pt x="1007236" y="45512"/>
                </a:cubicBezTo>
                <a:lnTo>
                  <a:pt x="1007236" y="45558"/>
                </a:lnTo>
                <a:close/>
                <a:moveTo>
                  <a:pt x="955754" y="147369"/>
                </a:moveTo>
                <a:cubicBezTo>
                  <a:pt x="955754" y="147369"/>
                  <a:pt x="955338" y="147877"/>
                  <a:pt x="955015" y="148246"/>
                </a:cubicBezTo>
                <a:cubicBezTo>
                  <a:pt x="954045" y="147784"/>
                  <a:pt x="952983" y="147323"/>
                  <a:pt x="952152" y="146815"/>
                </a:cubicBezTo>
                <a:cubicBezTo>
                  <a:pt x="951598" y="146492"/>
                  <a:pt x="951136" y="145984"/>
                  <a:pt x="951044" y="145568"/>
                </a:cubicBezTo>
                <a:cubicBezTo>
                  <a:pt x="950813" y="144414"/>
                  <a:pt x="952198" y="143860"/>
                  <a:pt x="953999" y="143767"/>
                </a:cubicBezTo>
                <a:cubicBezTo>
                  <a:pt x="954646" y="143721"/>
                  <a:pt x="955938" y="144091"/>
                  <a:pt x="956031" y="144368"/>
                </a:cubicBezTo>
                <a:cubicBezTo>
                  <a:pt x="956215" y="145060"/>
                  <a:pt x="955938" y="145753"/>
                  <a:pt x="955708" y="147369"/>
                </a:cubicBezTo>
                <a:lnTo>
                  <a:pt x="955754" y="147369"/>
                </a:lnTo>
                <a:close/>
                <a:moveTo>
                  <a:pt x="960232" y="134810"/>
                </a:moveTo>
                <a:cubicBezTo>
                  <a:pt x="959771" y="134995"/>
                  <a:pt x="959355" y="135318"/>
                  <a:pt x="958893" y="135364"/>
                </a:cubicBezTo>
                <a:cubicBezTo>
                  <a:pt x="958432" y="135410"/>
                  <a:pt x="957693" y="135226"/>
                  <a:pt x="957508" y="134995"/>
                </a:cubicBezTo>
                <a:cubicBezTo>
                  <a:pt x="957277" y="134718"/>
                  <a:pt x="957462" y="134348"/>
                  <a:pt x="957462" y="133979"/>
                </a:cubicBezTo>
                <a:cubicBezTo>
                  <a:pt x="957462" y="133610"/>
                  <a:pt x="957370" y="133286"/>
                  <a:pt x="957462" y="132963"/>
                </a:cubicBezTo>
                <a:cubicBezTo>
                  <a:pt x="957508" y="132778"/>
                  <a:pt x="957970" y="132594"/>
                  <a:pt x="958293" y="132547"/>
                </a:cubicBezTo>
                <a:cubicBezTo>
                  <a:pt x="959725" y="132409"/>
                  <a:pt x="960371" y="133148"/>
                  <a:pt x="960971" y="133610"/>
                </a:cubicBezTo>
                <a:cubicBezTo>
                  <a:pt x="961433" y="133979"/>
                  <a:pt x="960971" y="134487"/>
                  <a:pt x="960232" y="134764"/>
                </a:cubicBezTo>
                <a:lnTo>
                  <a:pt x="960232" y="134810"/>
                </a:lnTo>
                <a:close/>
                <a:moveTo>
                  <a:pt x="957139" y="109369"/>
                </a:moveTo>
                <a:cubicBezTo>
                  <a:pt x="956770" y="108953"/>
                  <a:pt x="955985" y="108537"/>
                  <a:pt x="956077" y="108214"/>
                </a:cubicBezTo>
                <a:cubicBezTo>
                  <a:pt x="956354" y="107291"/>
                  <a:pt x="958524" y="107014"/>
                  <a:pt x="960279" y="107568"/>
                </a:cubicBezTo>
                <a:cubicBezTo>
                  <a:pt x="960648" y="107660"/>
                  <a:pt x="961017" y="107937"/>
                  <a:pt x="961064" y="108168"/>
                </a:cubicBezTo>
                <a:cubicBezTo>
                  <a:pt x="961294" y="108953"/>
                  <a:pt x="958801" y="109692"/>
                  <a:pt x="957139" y="109369"/>
                </a:cubicBezTo>
                <a:close/>
                <a:moveTo>
                  <a:pt x="986366" y="174749"/>
                </a:moveTo>
                <a:lnTo>
                  <a:pt x="986366" y="175673"/>
                </a:lnTo>
                <a:cubicBezTo>
                  <a:pt x="986366" y="175765"/>
                  <a:pt x="986274" y="176088"/>
                  <a:pt x="985951" y="176365"/>
                </a:cubicBezTo>
                <a:cubicBezTo>
                  <a:pt x="985581" y="176689"/>
                  <a:pt x="982857" y="176504"/>
                  <a:pt x="982857" y="176181"/>
                </a:cubicBezTo>
                <a:cubicBezTo>
                  <a:pt x="982857" y="175534"/>
                  <a:pt x="982211" y="175165"/>
                  <a:pt x="981564" y="174749"/>
                </a:cubicBezTo>
                <a:cubicBezTo>
                  <a:pt x="981195" y="174472"/>
                  <a:pt x="981564" y="173226"/>
                  <a:pt x="981934" y="173134"/>
                </a:cubicBezTo>
                <a:cubicBezTo>
                  <a:pt x="982626" y="172857"/>
                  <a:pt x="984381" y="172949"/>
                  <a:pt x="985120" y="173364"/>
                </a:cubicBezTo>
                <a:cubicBezTo>
                  <a:pt x="985858" y="173734"/>
                  <a:pt x="986643" y="174103"/>
                  <a:pt x="986366" y="174796"/>
                </a:cubicBezTo>
                <a:lnTo>
                  <a:pt x="986366" y="174749"/>
                </a:lnTo>
                <a:close/>
                <a:moveTo>
                  <a:pt x="987936" y="51052"/>
                </a:moveTo>
                <a:cubicBezTo>
                  <a:pt x="987382" y="51145"/>
                  <a:pt x="985997" y="50637"/>
                  <a:pt x="985489" y="50221"/>
                </a:cubicBezTo>
                <a:cubicBezTo>
                  <a:pt x="985212" y="49990"/>
                  <a:pt x="985166" y="49898"/>
                  <a:pt x="985628" y="49713"/>
                </a:cubicBezTo>
                <a:cubicBezTo>
                  <a:pt x="986228" y="49436"/>
                  <a:pt x="986690" y="49021"/>
                  <a:pt x="987336" y="48744"/>
                </a:cubicBezTo>
                <a:cubicBezTo>
                  <a:pt x="987659" y="48605"/>
                  <a:pt x="987798" y="47959"/>
                  <a:pt x="988583" y="48467"/>
                </a:cubicBezTo>
                <a:cubicBezTo>
                  <a:pt x="989091" y="48790"/>
                  <a:pt x="989645" y="49113"/>
                  <a:pt x="989922" y="49252"/>
                </a:cubicBezTo>
                <a:cubicBezTo>
                  <a:pt x="990060" y="49990"/>
                  <a:pt x="988906" y="50821"/>
                  <a:pt x="987936" y="51052"/>
                </a:cubicBezTo>
                <a:close/>
                <a:moveTo>
                  <a:pt x="998417" y="154572"/>
                </a:moveTo>
                <a:lnTo>
                  <a:pt x="998417" y="154895"/>
                </a:lnTo>
                <a:cubicBezTo>
                  <a:pt x="998417" y="155357"/>
                  <a:pt x="997309" y="156511"/>
                  <a:pt x="996801" y="156557"/>
                </a:cubicBezTo>
                <a:cubicBezTo>
                  <a:pt x="996571" y="156557"/>
                  <a:pt x="996247" y="156419"/>
                  <a:pt x="995970" y="156327"/>
                </a:cubicBezTo>
                <a:cubicBezTo>
                  <a:pt x="994539" y="155819"/>
                  <a:pt x="994493" y="154941"/>
                  <a:pt x="994908" y="154249"/>
                </a:cubicBezTo>
                <a:cubicBezTo>
                  <a:pt x="995139" y="153787"/>
                  <a:pt x="996201" y="153464"/>
                  <a:pt x="997032" y="153187"/>
                </a:cubicBezTo>
                <a:cubicBezTo>
                  <a:pt x="997309" y="153094"/>
                  <a:pt x="998187" y="153325"/>
                  <a:pt x="998371" y="153556"/>
                </a:cubicBezTo>
                <a:cubicBezTo>
                  <a:pt x="998602" y="153833"/>
                  <a:pt x="998417" y="154249"/>
                  <a:pt x="998417" y="154572"/>
                </a:cubicBezTo>
                <a:close/>
                <a:moveTo>
                  <a:pt x="1007283" y="178674"/>
                </a:moveTo>
                <a:cubicBezTo>
                  <a:pt x="1006082" y="178674"/>
                  <a:pt x="1005620" y="178166"/>
                  <a:pt x="1004928" y="177843"/>
                </a:cubicBezTo>
                <a:cubicBezTo>
                  <a:pt x="1004466" y="177658"/>
                  <a:pt x="1004466" y="177566"/>
                  <a:pt x="1004835" y="177335"/>
                </a:cubicBezTo>
                <a:cubicBezTo>
                  <a:pt x="1005667" y="176874"/>
                  <a:pt x="1006405" y="176365"/>
                  <a:pt x="1007791" y="176504"/>
                </a:cubicBezTo>
                <a:cubicBezTo>
                  <a:pt x="1009176" y="176597"/>
                  <a:pt x="1009314" y="176597"/>
                  <a:pt x="1009314" y="177566"/>
                </a:cubicBezTo>
                <a:cubicBezTo>
                  <a:pt x="1009314" y="178582"/>
                  <a:pt x="1009037" y="178674"/>
                  <a:pt x="1007329" y="178674"/>
                </a:cubicBezTo>
                <a:lnTo>
                  <a:pt x="1007283" y="178674"/>
                </a:lnTo>
                <a:close/>
                <a:moveTo>
                  <a:pt x="1010330" y="85082"/>
                </a:moveTo>
                <a:cubicBezTo>
                  <a:pt x="1009314" y="84759"/>
                  <a:pt x="1008391" y="84343"/>
                  <a:pt x="1007698" y="83835"/>
                </a:cubicBezTo>
                <a:cubicBezTo>
                  <a:pt x="1007467" y="83697"/>
                  <a:pt x="1008160" y="83189"/>
                  <a:pt x="1008483" y="82819"/>
                </a:cubicBezTo>
                <a:cubicBezTo>
                  <a:pt x="1009684" y="83281"/>
                  <a:pt x="1010976" y="83697"/>
                  <a:pt x="1012454" y="84251"/>
                </a:cubicBezTo>
                <a:cubicBezTo>
                  <a:pt x="1011346" y="84712"/>
                  <a:pt x="1010607" y="85174"/>
                  <a:pt x="1010376" y="85082"/>
                </a:cubicBezTo>
                <a:lnTo>
                  <a:pt x="1010330" y="85082"/>
                </a:lnTo>
                <a:close/>
                <a:moveTo>
                  <a:pt x="1017117" y="152263"/>
                </a:moveTo>
                <a:cubicBezTo>
                  <a:pt x="1016471" y="151709"/>
                  <a:pt x="1016194" y="151063"/>
                  <a:pt x="1015732" y="150463"/>
                </a:cubicBezTo>
                <a:cubicBezTo>
                  <a:pt x="1016563" y="150324"/>
                  <a:pt x="1017579" y="150093"/>
                  <a:pt x="1017764" y="150185"/>
                </a:cubicBezTo>
                <a:cubicBezTo>
                  <a:pt x="1018456" y="150693"/>
                  <a:pt x="1018964" y="151294"/>
                  <a:pt x="1019426" y="151894"/>
                </a:cubicBezTo>
                <a:cubicBezTo>
                  <a:pt x="1019518" y="152033"/>
                  <a:pt x="1019241" y="152402"/>
                  <a:pt x="1019057" y="152448"/>
                </a:cubicBezTo>
                <a:cubicBezTo>
                  <a:pt x="1018410" y="152448"/>
                  <a:pt x="1017348" y="152494"/>
                  <a:pt x="1017117" y="152310"/>
                </a:cubicBezTo>
                <a:lnTo>
                  <a:pt x="1017117" y="152263"/>
                </a:lnTo>
                <a:close/>
                <a:moveTo>
                  <a:pt x="1021273" y="179367"/>
                </a:moveTo>
                <a:cubicBezTo>
                  <a:pt x="1020442" y="179367"/>
                  <a:pt x="1019011" y="178489"/>
                  <a:pt x="1018918" y="178028"/>
                </a:cubicBezTo>
                <a:cubicBezTo>
                  <a:pt x="1018826" y="177381"/>
                  <a:pt x="1020765" y="176365"/>
                  <a:pt x="1021689" y="176550"/>
                </a:cubicBezTo>
                <a:cubicBezTo>
                  <a:pt x="1022704" y="176735"/>
                  <a:pt x="1023859" y="177612"/>
                  <a:pt x="1023766" y="178074"/>
                </a:cubicBezTo>
                <a:cubicBezTo>
                  <a:pt x="1023628" y="178536"/>
                  <a:pt x="1022058" y="179367"/>
                  <a:pt x="1021319" y="179367"/>
                </a:cubicBezTo>
                <a:lnTo>
                  <a:pt x="1021273" y="179367"/>
                </a:lnTo>
                <a:close/>
                <a:moveTo>
                  <a:pt x="1059412" y="168562"/>
                </a:moveTo>
                <a:cubicBezTo>
                  <a:pt x="1058304" y="168193"/>
                  <a:pt x="1057196" y="167870"/>
                  <a:pt x="1056272" y="167408"/>
                </a:cubicBezTo>
                <a:cubicBezTo>
                  <a:pt x="1056087" y="167316"/>
                  <a:pt x="1056734" y="166715"/>
                  <a:pt x="1056965" y="166346"/>
                </a:cubicBezTo>
                <a:cubicBezTo>
                  <a:pt x="1058027" y="166715"/>
                  <a:pt x="1059135" y="167085"/>
                  <a:pt x="1060104" y="167500"/>
                </a:cubicBezTo>
                <a:cubicBezTo>
                  <a:pt x="1060335" y="167639"/>
                  <a:pt x="1060289" y="167962"/>
                  <a:pt x="1060381" y="168147"/>
                </a:cubicBezTo>
                <a:cubicBezTo>
                  <a:pt x="1060012" y="168285"/>
                  <a:pt x="1059550" y="168608"/>
                  <a:pt x="1059412" y="168562"/>
                </a:cubicBezTo>
                <a:close/>
                <a:moveTo>
                  <a:pt x="1080928" y="34107"/>
                </a:moveTo>
                <a:cubicBezTo>
                  <a:pt x="1080928" y="34107"/>
                  <a:pt x="1081344" y="34015"/>
                  <a:pt x="1081482" y="34061"/>
                </a:cubicBezTo>
                <a:cubicBezTo>
                  <a:pt x="1081944" y="34199"/>
                  <a:pt x="1082775" y="34338"/>
                  <a:pt x="1082821" y="34476"/>
                </a:cubicBezTo>
                <a:cubicBezTo>
                  <a:pt x="1082960" y="35169"/>
                  <a:pt x="1082868" y="35861"/>
                  <a:pt x="1082868" y="36554"/>
                </a:cubicBezTo>
                <a:lnTo>
                  <a:pt x="1082868" y="37939"/>
                </a:lnTo>
                <a:cubicBezTo>
                  <a:pt x="1082868" y="38032"/>
                  <a:pt x="1082591" y="38170"/>
                  <a:pt x="1082498" y="38170"/>
                </a:cubicBezTo>
                <a:cubicBezTo>
                  <a:pt x="1082221" y="38170"/>
                  <a:pt x="1081713" y="37985"/>
                  <a:pt x="1081713" y="37939"/>
                </a:cubicBezTo>
                <a:cubicBezTo>
                  <a:pt x="1081944" y="37247"/>
                  <a:pt x="1081113" y="36924"/>
                  <a:pt x="1080467" y="36508"/>
                </a:cubicBezTo>
                <a:cubicBezTo>
                  <a:pt x="1078897" y="35492"/>
                  <a:pt x="1079035" y="34892"/>
                  <a:pt x="1080975" y="34107"/>
                </a:cubicBezTo>
                <a:lnTo>
                  <a:pt x="1080928" y="34107"/>
                </a:lnTo>
                <a:close/>
                <a:moveTo>
                  <a:pt x="1084715" y="143167"/>
                </a:moveTo>
                <a:cubicBezTo>
                  <a:pt x="1083560" y="143213"/>
                  <a:pt x="1082914" y="143490"/>
                  <a:pt x="1082175" y="143906"/>
                </a:cubicBezTo>
                <a:cubicBezTo>
                  <a:pt x="1081944" y="143998"/>
                  <a:pt x="1081344" y="143998"/>
                  <a:pt x="1081021" y="143906"/>
                </a:cubicBezTo>
                <a:cubicBezTo>
                  <a:pt x="1080051" y="143675"/>
                  <a:pt x="1080143" y="142198"/>
                  <a:pt x="1081113" y="141782"/>
                </a:cubicBezTo>
                <a:cubicBezTo>
                  <a:pt x="1082683" y="141135"/>
                  <a:pt x="1083976" y="140074"/>
                  <a:pt x="1084022" y="139335"/>
                </a:cubicBezTo>
                <a:cubicBezTo>
                  <a:pt x="1084068" y="138873"/>
                  <a:pt x="1083883" y="138365"/>
                  <a:pt x="1084068" y="137950"/>
                </a:cubicBezTo>
                <a:cubicBezTo>
                  <a:pt x="1084160" y="137719"/>
                  <a:pt x="1084945" y="137627"/>
                  <a:pt x="1085315" y="137442"/>
                </a:cubicBezTo>
                <a:cubicBezTo>
                  <a:pt x="1085777" y="137627"/>
                  <a:pt x="1086331" y="137719"/>
                  <a:pt x="1086377" y="137857"/>
                </a:cubicBezTo>
                <a:cubicBezTo>
                  <a:pt x="1086469" y="138319"/>
                  <a:pt x="1086469" y="138781"/>
                  <a:pt x="1086377" y="139243"/>
                </a:cubicBezTo>
                <a:cubicBezTo>
                  <a:pt x="1086284" y="139750"/>
                  <a:pt x="1086838" y="140074"/>
                  <a:pt x="1087162" y="140489"/>
                </a:cubicBezTo>
                <a:cubicBezTo>
                  <a:pt x="1088455" y="141967"/>
                  <a:pt x="1087069" y="143029"/>
                  <a:pt x="1084668" y="143121"/>
                </a:cubicBezTo>
                <a:cubicBezTo>
                  <a:pt x="1084684" y="143136"/>
                  <a:pt x="1084699" y="143152"/>
                  <a:pt x="1084715" y="143167"/>
                </a:cubicBezTo>
                <a:close/>
                <a:moveTo>
                  <a:pt x="1084299" y="59964"/>
                </a:moveTo>
                <a:lnTo>
                  <a:pt x="1083006" y="59964"/>
                </a:lnTo>
                <a:cubicBezTo>
                  <a:pt x="1082129" y="59918"/>
                  <a:pt x="1081298" y="59825"/>
                  <a:pt x="1080374" y="59733"/>
                </a:cubicBezTo>
                <a:cubicBezTo>
                  <a:pt x="1079959" y="59733"/>
                  <a:pt x="1079497" y="59687"/>
                  <a:pt x="1079081" y="59641"/>
                </a:cubicBezTo>
                <a:cubicBezTo>
                  <a:pt x="1075203" y="59179"/>
                  <a:pt x="1073587" y="58486"/>
                  <a:pt x="1073402" y="57101"/>
                </a:cubicBezTo>
                <a:cubicBezTo>
                  <a:pt x="1073171" y="55300"/>
                  <a:pt x="1073956" y="53823"/>
                  <a:pt x="1077050" y="52945"/>
                </a:cubicBezTo>
                <a:cubicBezTo>
                  <a:pt x="1078712" y="52484"/>
                  <a:pt x="1081021" y="53084"/>
                  <a:pt x="1080605" y="54146"/>
                </a:cubicBezTo>
                <a:cubicBezTo>
                  <a:pt x="1079866" y="56039"/>
                  <a:pt x="1080420" y="56824"/>
                  <a:pt x="1084207" y="56362"/>
                </a:cubicBezTo>
                <a:cubicBezTo>
                  <a:pt x="1086192" y="56131"/>
                  <a:pt x="1087577" y="56685"/>
                  <a:pt x="1088039" y="57747"/>
                </a:cubicBezTo>
                <a:cubicBezTo>
                  <a:pt x="1088593" y="58948"/>
                  <a:pt x="1086608" y="60056"/>
                  <a:pt x="1084253" y="59964"/>
                </a:cubicBezTo>
                <a:lnTo>
                  <a:pt x="1084299" y="59964"/>
                </a:lnTo>
                <a:close/>
                <a:moveTo>
                  <a:pt x="1108955" y="188278"/>
                </a:moveTo>
                <a:cubicBezTo>
                  <a:pt x="1107847" y="188509"/>
                  <a:pt x="1106600" y="188694"/>
                  <a:pt x="1105400" y="188694"/>
                </a:cubicBezTo>
                <a:cubicBezTo>
                  <a:pt x="1105077" y="188694"/>
                  <a:pt x="1104754" y="187955"/>
                  <a:pt x="1104430" y="187586"/>
                </a:cubicBezTo>
                <a:cubicBezTo>
                  <a:pt x="1105215" y="186801"/>
                  <a:pt x="1107339" y="186524"/>
                  <a:pt x="1108863" y="187216"/>
                </a:cubicBezTo>
                <a:cubicBezTo>
                  <a:pt x="1109232" y="187355"/>
                  <a:pt x="1109279" y="188278"/>
                  <a:pt x="1109001" y="188324"/>
                </a:cubicBezTo>
                <a:lnTo>
                  <a:pt x="1108955" y="188278"/>
                </a:lnTo>
                <a:close/>
                <a:moveTo>
                  <a:pt x="1112788" y="46804"/>
                </a:moveTo>
                <a:cubicBezTo>
                  <a:pt x="1112464" y="47128"/>
                  <a:pt x="1111218" y="47312"/>
                  <a:pt x="1110479" y="47266"/>
                </a:cubicBezTo>
                <a:cubicBezTo>
                  <a:pt x="1109786" y="47266"/>
                  <a:pt x="1109048" y="46804"/>
                  <a:pt x="1108401" y="46527"/>
                </a:cubicBezTo>
                <a:cubicBezTo>
                  <a:pt x="1108124" y="46389"/>
                  <a:pt x="1107986" y="46112"/>
                  <a:pt x="1107893" y="45881"/>
                </a:cubicBezTo>
                <a:cubicBezTo>
                  <a:pt x="1107385" y="44542"/>
                  <a:pt x="1108540" y="42695"/>
                  <a:pt x="1105446" y="42049"/>
                </a:cubicBezTo>
                <a:cubicBezTo>
                  <a:pt x="1103138" y="41541"/>
                  <a:pt x="1100321" y="41541"/>
                  <a:pt x="1097828" y="41679"/>
                </a:cubicBezTo>
                <a:cubicBezTo>
                  <a:pt x="1094319" y="41818"/>
                  <a:pt x="1090902" y="41910"/>
                  <a:pt x="1087762" y="40664"/>
                </a:cubicBezTo>
                <a:cubicBezTo>
                  <a:pt x="1087116" y="40387"/>
                  <a:pt x="1086838" y="39878"/>
                  <a:pt x="1086377" y="39509"/>
                </a:cubicBezTo>
                <a:cubicBezTo>
                  <a:pt x="1086423" y="39278"/>
                  <a:pt x="1086377" y="39001"/>
                  <a:pt x="1086561" y="38817"/>
                </a:cubicBezTo>
                <a:cubicBezTo>
                  <a:pt x="1088962" y="36785"/>
                  <a:pt x="1093764" y="35584"/>
                  <a:pt x="1096442" y="36924"/>
                </a:cubicBezTo>
                <a:cubicBezTo>
                  <a:pt x="1100506" y="38955"/>
                  <a:pt x="1104846" y="39232"/>
                  <a:pt x="1109694" y="39278"/>
                </a:cubicBezTo>
                <a:cubicBezTo>
                  <a:pt x="1112695" y="39278"/>
                  <a:pt x="1115743" y="39786"/>
                  <a:pt x="1118744" y="40155"/>
                </a:cubicBezTo>
                <a:cubicBezTo>
                  <a:pt x="1119067" y="40155"/>
                  <a:pt x="1119483" y="41125"/>
                  <a:pt x="1119344" y="41171"/>
                </a:cubicBezTo>
                <a:cubicBezTo>
                  <a:pt x="1115096" y="42372"/>
                  <a:pt x="1114681" y="44865"/>
                  <a:pt x="1112788" y="46897"/>
                </a:cubicBezTo>
                <a:lnTo>
                  <a:pt x="1112788" y="46804"/>
                </a:lnTo>
                <a:close/>
                <a:moveTo>
                  <a:pt x="1257493" y="35215"/>
                </a:moveTo>
                <a:cubicBezTo>
                  <a:pt x="1258278" y="34800"/>
                  <a:pt x="1258417" y="34800"/>
                  <a:pt x="1259202" y="35215"/>
                </a:cubicBezTo>
                <a:cubicBezTo>
                  <a:pt x="1259756" y="35538"/>
                  <a:pt x="1260171" y="35861"/>
                  <a:pt x="1260171" y="36370"/>
                </a:cubicBezTo>
                <a:cubicBezTo>
                  <a:pt x="1260171" y="37385"/>
                  <a:pt x="1259987" y="37570"/>
                  <a:pt x="1258278" y="37570"/>
                </a:cubicBezTo>
                <a:cubicBezTo>
                  <a:pt x="1256616" y="37570"/>
                  <a:pt x="1256570" y="37570"/>
                  <a:pt x="1256478" y="36692"/>
                </a:cubicBezTo>
                <a:cubicBezTo>
                  <a:pt x="1256431" y="36092"/>
                  <a:pt x="1256709" y="35631"/>
                  <a:pt x="1257493" y="35215"/>
                </a:cubicBezTo>
                <a:close/>
                <a:moveTo>
                  <a:pt x="1212244" y="78848"/>
                </a:moveTo>
                <a:cubicBezTo>
                  <a:pt x="1213075" y="78387"/>
                  <a:pt x="1213814" y="77833"/>
                  <a:pt x="1215245" y="77971"/>
                </a:cubicBezTo>
                <a:cubicBezTo>
                  <a:pt x="1216353" y="78063"/>
                  <a:pt x="1216723" y="78156"/>
                  <a:pt x="1216723" y="78710"/>
                </a:cubicBezTo>
                <a:lnTo>
                  <a:pt x="1216723" y="79772"/>
                </a:lnTo>
                <a:lnTo>
                  <a:pt x="1216723" y="80834"/>
                </a:lnTo>
                <a:cubicBezTo>
                  <a:pt x="1216400" y="80742"/>
                  <a:pt x="1215984" y="80695"/>
                  <a:pt x="1215707" y="80557"/>
                </a:cubicBezTo>
                <a:cubicBezTo>
                  <a:pt x="1214691" y="80095"/>
                  <a:pt x="1214045" y="79310"/>
                  <a:pt x="1212383" y="79310"/>
                </a:cubicBezTo>
                <a:cubicBezTo>
                  <a:pt x="1211875" y="79310"/>
                  <a:pt x="1211875" y="79033"/>
                  <a:pt x="1212244" y="78848"/>
                </a:cubicBezTo>
                <a:close/>
                <a:moveTo>
                  <a:pt x="1165609" y="51884"/>
                </a:moveTo>
                <a:cubicBezTo>
                  <a:pt x="1165840" y="51976"/>
                  <a:pt x="1165933" y="52253"/>
                  <a:pt x="1166025" y="52484"/>
                </a:cubicBezTo>
                <a:cubicBezTo>
                  <a:pt x="1166025" y="52622"/>
                  <a:pt x="1166071" y="52715"/>
                  <a:pt x="1166025" y="52853"/>
                </a:cubicBezTo>
                <a:cubicBezTo>
                  <a:pt x="1165979" y="52945"/>
                  <a:pt x="1165748" y="53084"/>
                  <a:pt x="1165609" y="53084"/>
                </a:cubicBezTo>
                <a:cubicBezTo>
                  <a:pt x="1163532" y="52992"/>
                  <a:pt x="1163024" y="54423"/>
                  <a:pt x="1161315" y="54608"/>
                </a:cubicBezTo>
                <a:cubicBezTo>
                  <a:pt x="1161131" y="54608"/>
                  <a:pt x="1160854" y="54654"/>
                  <a:pt x="1160761" y="54608"/>
                </a:cubicBezTo>
                <a:cubicBezTo>
                  <a:pt x="1160530" y="54469"/>
                  <a:pt x="1160207" y="54192"/>
                  <a:pt x="1160253" y="54192"/>
                </a:cubicBezTo>
                <a:cubicBezTo>
                  <a:pt x="1161639" y="53361"/>
                  <a:pt x="1163070" y="52576"/>
                  <a:pt x="1164594" y="51837"/>
                </a:cubicBezTo>
                <a:cubicBezTo>
                  <a:pt x="1164778" y="51745"/>
                  <a:pt x="1165379" y="51837"/>
                  <a:pt x="1165656" y="51930"/>
                </a:cubicBezTo>
                <a:cubicBezTo>
                  <a:pt x="1165640" y="51915"/>
                  <a:pt x="1165625" y="51899"/>
                  <a:pt x="1165609" y="51884"/>
                </a:cubicBezTo>
                <a:close/>
                <a:moveTo>
                  <a:pt x="1157067" y="26812"/>
                </a:moveTo>
                <a:cubicBezTo>
                  <a:pt x="1158222" y="26904"/>
                  <a:pt x="1159284" y="27320"/>
                  <a:pt x="1160346" y="27597"/>
                </a:cubicBezTo>
                <a:cubicBezTo>
                  <a:pt x="1159976" y="27966"/>
                  <a:pt x="1159561" y="28612"/>
                  <a:pt x="1159191" y="28566"/>
                </a:cubicBezTo>
                <a:cubicBezTo>
                  <a:pt x="1158037" y="28566"/>
                  <a:pt x="1156837" y="28243"/>
                  <a:pt x="1155544" y="28012"/>
                </a:cubicBezTo>
                <a:cubicBezTo>
                  <a:pt x="1156236" y="27458"/>
                  <a:pt x="1156744" y="26765"/>
                  <a:pt x="1157067" y="26812"/>
                </a:cubicBezTo>
                <a:close/>
                <a:moveTo>
                  <a:pt x="1128856" y="60287"/>
                </a:moveTo>
                <a:cubicBezTo>
                  <a:pt x="1127932" y="60195"/>
                  <a:pt x="1127378" y="60102"/>
                  <a:pt x="1127424" y="59502"/>
                </a:cubicBezTo>
                <a:lnTo>
                  <a:pt x="1127424" y="58117"/>
                </a:lnTo>
                <a:cubicBezTo>
                  <a:pt x="1127424" y="57701"/>
                  <a:pt x="1127055" y="57470"/>
                  <a:pt x="1126409" y="57470"/>
                </a:cubicBezTo>
                <a:lnTo>
                  <a:pt x="1124054" y="57470"/>
                </a:lnTo>
                <a:cubicBezTo>
                  <a:pt x="1122669" y="57378"/>
                  <a:pt x="1120360" y="55993"/>
                  <a:pt x="1120268" y="55208"/>
                </a:cubicBezTo>
                <a:cubicBezTo>
                  <a:pt x="1120268" y="55023"/>
                  <a:pt x="1120637" y="54700"/>
                  <a:pt x="1120822" y="54700"/>
                </a:cubicBezTo>
                <a:lnTo>
                  <a:pt x="1127979" y="54700"/>
                </a:lnTo>
                <a:cubicBezTo>
                  <a:pt x="1128856" y="53961"/>
                  <a:pt x="1129641" y="53961"/>
                  <a:pt x="1130564" y="54700"/>
                </a:cubicBezTo>
                <a:cubicBezTo>
                  <a:pt x="1131118" y="55162"/>
                  <a:pt x="1131857" y="55577"/>
                  <a:pt x="1132642" y="55947"/>
                </a:cubicBezTo>
                <a:cubicBezTo>
                  <a:pt x="1133612" y="56362"/>
                  <a:pt x="1133565" y="56916"/>
                  <a:pt x="1133473" y="57470"/>
                </a:cubicBezTo>
                <a:cubicBezTo>
                  <a:pt x="1133889" y="58440"/>
                  <a:pt x="1132919" y="58994"/>
                  <a:pt x="1131903" y="59548"/>
                </a:cubicBezTo>
                <a:cubicBezTo>
                  <a:pt x="1131026" y="60056"/>
                  <a:pt x="1130287" y="60518"/>
                  <a:pt x="1128902" y="60379"/>
                </a:cubicBezTo>
                <a:cubicBezTo>
                  <a:pt x="1128887" y="60348"/>
                  <a:pt x="1128871" y="60318"/>
                  <a:pt x="1128856" y="60287"/>
                </a:cubicBezTo>
                <a:close/>
                <a:moveTo>
                  <a:pt x="1135412" y="197651"/>
                </a:moveTo>
                <a:cubicBezTo>
                  <a:pt x="1135135" y="197790"/>
                  <a:pt x="1134304" y="197743"/>
                  <a:pt x="1133843" y="197651"/>
                </a:cubicBezTo>
                <a:cubicBezTo>
                  <a:pt x="1133335" y="197513"/>
                  <a:pt x="1132827" y="197189"/>
                  <a:pt x="1132596" y="196912"/>
                </a:cubicBezTo>
                <a:cubicBezTo>
                  <a:pt x="1132365" y="196635"/>
                  <a:pt x="1132226" y="196174"/>
                  <a:pt x="1132457" y="195989"/>
                </a:cubicBezTo>
                <a:cubicBezTo>
                  <a:pt x="1133381" y="195112"/>
                  <a:pt x="1134720" y="194650"/>
                  <a:pt x="1136151" y="195019"/>
                </a:cubicBezTo>
                <a:cubicBezTo>
                  <a:pt x="1136936" y="195019"/>
                  <a:pt x="1137536" y="194927"/>
                  <a:pt x="1137675" y="195019"/>
                </a:cubicBezTo>
                <a:cubicBezTo>
                  <a:pt x="1137998" y="195250"/>
                  <a:pt x="1138414" y="195758"/>
                  <a:pt x="1138229" y="195897"/>
                </a:cubicBezTo>
                <a:cubicBezTo>
                  <a:pt x="1137398" y="196543"/>
                  <a:pt x="1136474" y="197143"/>
                  <a:pt x="1135412" y="197697"/>
                </a:cubicBezTo>
                <a:lnTo>
                  <a:pt x="1135412" y="197651"/>
                </a:lnTo>
                <a:close/>
                <a:moveTo>
                  <a:pt x="1135874" y="123959"/>
                </a:moveTo>
                <a:cubicBezTo>
                  <a:pt x="1135505" y="124052"/>
                  <a:pt x="1135043" y="124052"/>
                  <a:pt x="1134627" y="123959"/>
                </a:cubicBezTo>
                <a:cubicBezTo>
                  <a:pt x="1134212" y="123913"/>
                  <a:pt x="1133796" y="123775"/>
                  <a:pt x="1133473" y="123636"/>
                </a:cubicBezTo>
                <a:cubicBezTo>
                  <a:pt x="1133150" y="123498"/>
                  <a:pt x="1132642" y="123221"/>
                  <a:pt x="1132688" y="123082"/>
                </a:cubicBezTo>
                <a:cubicBezTo>
                  <a:pt x="1132873" y="122713"/>
                  <a:pt x="1133150" y="122251"/>
                  <a:pt x="1133658" y="122112"/>
                </a:cubicBezTo>
                <a:cubicBezTo>
                  <a:pt x="1134350" y="121928"/>
                  <a:pt x="1135274" y="122112"/>
                  <a:pt x="1136613" y="122112"/>
                </a:cubicBezTo>
                <a:cubicBezTo>
                  <a:pt x="1137213" y="122343"/>
                  <a:pt x="1138183" y="122666"/>
                  <a:pt x="1139106" y="123036"/>
                </a:cubicBezTo>
                <a:cubicBezTo>
                  <a:pt x="1138044" y="123359"/>
                  <a:pt x="1136982" y="123682"/>
                  <a:pt x="1135874" y="123959"/>
                </a:cubicBezTo>
                <a:close/>
                <a:moveTo>
                  <a:pt x="1147186" y="209195"/>
                </a:moveTo>
                <a:cubicBezTo>
                  <a:pt x="1146817" y="209425"/>
                  <a:pt x="1146402" y="210072"/>
                  <a:pt x="1145478" y="209472"/>
                </a:cubicBezTo>
                <a:cubicBezTo>
                  <a:pt x="1144832" y="209010"/>
                  <a:pt x="1144047" y="208640"/>
                  <a:pt x="1143400" y="208225"/>
                </a:cubicBezTo>
                <a:cubicBezTo>
                  <a:pt x="1143308" y="208179"/>
                  <a:pt x="1143585" y="207855"/>
                  <a:pt x="1143724" y="207763"/>
                </a:cubicBezTo>
                <a:cubicBezTo>
                  <a:pt x="1144370" y="207301"/>
                  <a:pt x="1145062" y="206978"/>
                  <a:pt x="1146217" y="207024"/>
                </a:cubicBezTo>
                <a:cubicBezTo>
                  <a:pt x="1147787" y="207070"/>
                  <a:pt x="1147971" y="207117"/>
                  <a:pt x="1147925" y="208363"/>
                </a:cubicBezTo>
                <a:cubicBezTo>
                  <a:pt x="1147833" y="208456"/>
                  <a:pt x="1147602" y="208918"/>
                  <a:pt x="1147140" y="209240"/>
                </a:cubicBezTo>
                <a:cubicBezTo>
                  <a:pt x="1147155" y="209225"/>
                  <a:pt x="1147171" y="209210"/>
                  <a:pt x="1147186" y="209195"/>
                </a:cubicBezTo>
                <a:close/>
                <a:moveTo>
                  <a:pt x="1146217" y="193265"/>
                </a:moveTo>
                <a:cubicBezTo>
                  <a:pt x="1145524" y="193449"/>
                  <a:pt x="1144647" y="193542"/>
                  <a:pt x="1143908" y="193449"/>
                </a:cubicBezTo>
                <a:cubicBezTo>
                  <a:pt x="1143539" y="193403"/>
                  <a:pt x="1143354" y="192803"/>
                  <a:pt x="1143123" y="192480"/>
                </a:cubicBezTo>
                <a:cubicBezTo>
                  <a:pt x="1143724" y="192249"/>
                  <a:pt x="1144416" y="191834"/>
                  <a:pt x="1144970" y="191880"/>
                </a:cubicBezTo>
                <a:cubicBezTo>
                  <a:pt x="1146032" y="191972"/>
                  <a:pt x="1147002" y="192341"/>
                  <a:pt x="1148064" y="192572"/>
                </a:cubicBezTo>
                <a:cubicBezTo>
                  <a:pt x="1147463" y="192849"/>
                  <a:pt x="1146909" y="193172"/>
                  <a:pt x="1146217" y="193311"/>
                </a:cubicBezTo>
                <a:lnTo>
                  <a:pt x="1146217" y="193265"/>
                </a:lnTo>
                <a:close/>
                <a:moveTo>
                  <a:pt x="1152035" y="46897"/>
                </a:moveTo>
                <a:cubicBezTo>
                  <a:pt x="1152312" y="46804"/>
                  <a:pt x="1152773" y="46851"/>
                  <a:pt x="1153512" y="46758"/>
                </a:cubicBezTo>
                <a:cubicBezTo>
                  <a:pt x="1154297" y="46620"/>
                  <a:pt x="1155036" y="46943"/>
                  <a:pt x="1155728" y="47451"/>
                </a:cubicBezTo>
                <a:cubicBezTo>
                  <a:pt x="1156606" y="48051"/>
                  <a:pt x="1156698" y="48328"/>
                  <a:pt x="1155867" y="48928"/>
                </a:cubicBezTo>
                <a:cubicBezTo>
                  <a:pt x="1154805" y="49667"/>
                  <a:pt x="1154205" y="49667"/>
                  <a:pt x="1153327" y="48882"/>
                </a:cubicBezTo>
                <a:cubicBezTo>
                  <a:pt x="1152958" y="48513"/>
                  <a:pt x="1152727" y="48097"/>
                  <a:pt x="1152450" y="47682"/>
                </a:cubicBezTo>
                <a:cubicBezTo>
                  <a:pt x="1152312" y="47451"/>
                  <a:pt x="1151065" y="47358"/>
                  <a:pt x="1152035" y="46943"/>
                </a:cubicBezTo>
                <a:lnTo>
                  <a:pt x="1152035" y="46897"/>
                </a:lnTo>
                <a:close/>
                <a:moveTo>
                  <a:pt x="1152773" y="60472"/>
                </a:moveTo>
                <a:cubicBezTo>
                  <a:pt x="1154528" y="60102"/>
                  <a:pt x="1155682" y="59594"/>
                  <a:pt x="1156606" y="59687"/>
                </a:cubicBezTo>
                <a:cubicBezTo>
                  <a:pt x="1157529" y="59779"/>
                  <a:pt x="1158222" y="60564"/>
                  <a:pt x="1159007" y="61026"/>
                </a:cubicBezTo>
                <a:cubicBezTo>
                  <a:pt x="1157991" y="61349"/>
                  <a:pt x="1156975" y="61949"/>
                  <a:pt x="1156005" y="61903"/>
                </a:cubicBezTo>
                <a:cubicBezTo>
                  <a:pt x="1155082" y="61903"/>
                  <a:pt x="1154205" y="61164"/>
                  <a:pt x="1152773" y="60472"/>
                </a:cubicBezTo>
                <a:close/>
                <a:moveTo>
                  <a:pt x="1165101" y="153418"/>
                </a:moveTo>
                <a:lnTo>
                  <a:pt x="1159053" y="152310"/>
                </a:lnTo>
                <a:cubicBezTo>
                  <a:pt x="1158730" y="152263"/>
                  <a:pt x="1158453" y="151940"/>
                  <a:pt x="1158314" y="151755"/>
                </a:cubicBezTo>
                <a:cubicBezTo>
                  <a:pt x="1158176" y="151524"/>
                  <a:pt x="1158314" y="151294"/>
                  <a:pt x="1158314" y="150786"/>
                </a:cubicBezTo>
                <a:lnTo>
                  <a:pt x="1173228" y="149724"/>
                </a:lnTo>
                <a:cubicBezTo>
                  <a:pt x="1173551" y="149724"/>
                  <a:pt x="1174521" y="150416"/>
                  <a:pt x="1174428" y="150647"/>
                </a:cubicBezTo>
                <a:cubicBezTo>
                  <a:pt x="1173043" y="153325"/>
                  <a:pt x="1169811" y="154295"/>
                  <a:pt x="1165055" y="153464"/>
                </a:cubicBezTo>
                <a:lnTo>
                  <a:pt x="1165101" y="153418"/>
                </a:lnTo>
                <a:close/>
                <a:moveTo>
                  <a:pt x="1172766" y="30321"/>
                </a:moveTo>
                <a:cubicBezTo>
                  <a:pt x="1172443" y="30459"/>
                  <a:pt x="1171981" y="30459"/>
                  <a:pt x="1171520" y="30505"/>
                </a:cubicBezTo>
                <a:cubicBezTo>
                  <a:pt x="1171104" y="30182"/>
                  <a:pt x="1170181" y="29767"/>
                  <a:pt x="1170273" y="29490"/>
                </a:cubicBezTo>
                <a:cubicBezTo>
                  <a:pt x="1170504" y="28612"/>
                  <a:pt x="1170919" y="27689"/>
                  <a:pt x="1171612" y="26858"/>
                </a:cubicBezTo>
                <a:cubicBezTo>
                  <a:pt x="1171797" y="26627"/>
                  <a:pt x="1173089" y="26627"/>
                  <a:pt x="1173874" y="26627"/>
                </a:cubicBezTo>
                <a:cubicBezTo>
                  <a:pt x="1174105" y="26627"/>
                  <a:pt x="1174475" y="26996"/>
                  <a:pt x="1174613" y="27227"/>
                </a:cubicBezTo>
                <a:cubicBezTo>
                  <a:pt x="1175306" y="28520"/>
                  <a:pt x="1174752" y="29536"/>
                  <a:pt x="1172812" y="30321"/>
                </a:cubicBezTo>
                <a:lnTo>
                  <a:pt x="1172766" y="30321"/>
                </a:lnTo>
                <a:close/>
                <a:moveTo>
                  <a:pt x="1180523" y="182183"/>
                </a:moveTo>
                <a:cubicBezTo>
                  <a:pt x="1180246" y="182553"/>
                  <a:pt x="1179646" y="183107"/>
                  <a:pt x="1179369" y="183707"/>
                </a:cubicBezTo>
                <a:cubicBezTo>
                  <a:pt x="1179138" y="184261"/>
                  <a:pt x="1179554" y="184954"/>
                  <a:pt x="1179138" y="185415"/>
                </a:cubicBezTo>
                <a:cubicBezTo>
                  <a:pt x="1178723" y="185831"/>
                  <a:pt x="1178168" y="186477"/>
                  <a:pt x="1176922" y="186431"/>
                </a:cubicBezTo>
                <a:cubicBezTo>
                  <a:pt x="1176599" y="186431"/>
                  <a:pt x="1176045" y="186339"/>
                  <a:pt x="1175952" y="186200"/>
                </a:cubicBezTo>
                <a:cubicBezTo>
                  <a:pt x="1175767" y="185877"/>
                  <a:pt x="1175721" y="185554"/>
                  <a:pt x="1175767" y="185185"/>
                </a:cubicBezTo>
                <a:cubicBezTo>
                  <a:pt x="1175860" y="184769"/>
                  <a:pt x="1178769" y="181537"/>
                  <a:pt x="1179369" y="181121"/>
                </a:cubicBezTo>
                <a:cubicBezTo>
                  <a:pt x="1179554" y="180983"/>
                  <a:pt x="1179923" y="180983"/>
                  <a:pt x="1180200" y="180891"/>
                </a:cubicBezTo>
                <a:cubicBezTo>
                  <a:pt x="1180339" y="181075"/>
                  <a:pt x="1180431" y="181306"/>
                  <a:pt x="1180569" y="181491"/>
                </a:cubicBezTo>
                <a:cubicBezTo>
                  <a:pt x="1180616" y="181583"/>
                  <a:pt x="1180569" y="181722"/>
                  <a:pt x="1180569" y="182137"/>
                </a:cubicBezTo>
                <a:lnTo>
                  <a:pt x="1180523" y="182183"/>
                </a:lnTo>
                <a:close/>
                <a:moveTo>
                  <a:pt x="1180616" y="103689"/>
                </a:moveTo>
                <a:cubicBezTo>
                  <a:pt x="1179785" y="103505"/>
                  <a:pt x="1179415" y="102766"/>
                  <a:pt x="1178353" y="101889"/>
                </a:cubicBezTo>
                <a:lnTo>
                  <a:pt x="1182324" y="102027"/>
                </a:lnTo>
                <a:cubicBezTo>
                  <a:pt x="1183109" y="102350"/>
                  <a:pt x="1183432" y="103089"/>
                  <a:pt x="1183940" y="103643"/>
                </a:cubicBezTo>
                <a:cubicBezTo>
                  <a:pt x="1182786" y="103643"/>
                  <a:pt x="1181539" y="103920"/>
                  <a:pt x="1180616" y="103689"/>
                </a:cubicBezTo>
                <a:close/>
                <a:moveTo>
                  <a:pt x="1186849" y="138227"/>
                </a:moveTo>
                <a:cubicBezTo>
                  <a:pt x="1185695" y="138227"/>
                  <a:pt x="1184448" y="137580"/>
                  <a:pt x="1184171" y="136796"/>
                </a:cubicBezTo>
                <a:cubicBezTo>
                  <a:pt x="1184125" y="136564"/>
                  <a:pt x="1184586" y="136287"/>
                  <a:pt x="1184771" y="136103"/>
                </a:cubicBezTo>
                <a:cubicBezTo>
                  <a:pt x="1186203" y="136103"/>
                  <a:pt x="1187357" y="136749"/>
                  <a:pt x="1187726" y="137534"/>
                </a:cubicBezTo>
                <a:cubicBezTo>
                  <a:pt x="1187865" y="137857"/>
                  <a:pt x="1187311" y="138227"/>
                  <a:pt x="1186803" y="138227"/>
                </a:cubicBezTo>
                <a:lnTo>
                  <a:pt x="1186849" y="138227"/>
                </a:lnTo>
                <a:close/>
                <a:moveTo>
                  <a:pt x="1202271" y="137165"/>
                </a:moveTo>
                <a:lnTo>
                  <a:pt x="1202271" y="136426"/>
                </a:lnTo>
                <a:cubicBezTo>
                  <a:pt x="1201947" y="135826"/>
                  <a:pt x="1202686" y="135456"/>
                  <a:pt x="1203425" y="135041"/>
                </a:cubicBezTo>
                <a:cubicBezTo>
                  <a:pt x="1203656" y="134948"/>
                  <a:pt x="1203933" y="134810"/>
                  <a:pt x="1204256" y="134764"/>
                </a:cubicBezTo>
                <a:cubicBezTo>
                  <a:pt x="1204626" y="134764"/>
                  <a:pt x="1205918" y="135826"/>
                  <a:pt x="1205918" y="136057"/>
                </a:cubicBezTo>
                <a:cubicBezTo>
                  <a:pt x="1205872" y="136657"/>
                  <a:pt x="1204348" y="137488"/>
                  <a:pt x="1203194" y="137442"/>
                </a:cubicBezTo>
                <a:cubicBezTo>
                  <a:pt x="1202871" y="137442"/>
                  <a:pt x="1202455" y="137257"/>
                  <a:pt x="1202317" y="137118"/>
                </a:cubicBezTo>
                <a:cubicBezTo>
                  <a:pt x="1202302" y="137134"/>
                  <a:pt x="1202286" y="137149"/>
                  <a:pt x="1202271" y="137165"/>
                </a:cubicBezTo>
                <a:close/>
                <a:moveTo>
                  <a:pt x="1207257" y="179136"/>
                </a:moveTo>
                <a:cubicBezTo>
                  <a:pt x="1206380" y="179044"/>
                  <a:pt x="1205595" y="178351"/>
                  <a:pt x="1204164" y="177566"/>
                </a:cubicBezTo>
                <a:cubicBezTo>
                  <a:pt x="1206057" y="176966"/>
                  <a:pt x="1207257" y="176365"/>
                  <a:pt x="1208643" y="176181"/>
                </a:cubicBezTo>
                <a:cubicBezTo>
                  <a:pt x="1209104" y="176135"/>
                  <a:pt x="1210720" y="177151"/>
                  <a:pt x="1210674" y="177658"/>
                </a:cubicBezTo>
                <a:cubicBezTo>
                  <a:pt x="1210674" y="178720"/>
                  <a:pt x="1209012" y="179274"/>
                  <a:pt x="1207211" y="179136"/>
                </a:cubicBezTo>
                <a:lnTo>
                  <a:pt x="1207257" y="179136"/>
                </a:lnTo>
                <a:close/>
                <a:moveTo>
                  <a:pt x="1214045" y="145845"/>
                </a:moveTo>
                <a:cubicBezTo>
                  <a:pt x="1213722" y="146030"/>
                  <a:pt x="1213537" y="145984"/>
                  <a:pt x="1213167" y="145753"/>
                </a:cubicBezTo>
                <a:cubicBezTo>
                  <a:pt x="1212660" y="145384"/>
                  <a:pt x="1212059" y="145107"/>
                  <a:pt x="1211505" y="144737"/>
                </a:cubicBezTo>
                <a:cubicBezTo>
                  <a:pt x="1210259" y="143998"/>
                  <a:pt x="1210397" y="143537"/>
                  <a:pt x="1211921" y="142798"/>
                </a:cubicBezTo>
                <a:cubicBezTo>
                  <a:pt x="1212152" y="142705"/>
                  <a:pt x="1212613" y="142613"/>
                  <a:pt x="1212752" y="142659"/>
                </a:cubicBezTo>
                <a:cubicBezTo>
                  <a:pt x="1213629" y="143121"/>
                  <a:pt x="1214507" y="143629"/>
                  <a:pt x="1215291" y="144137"/>
                </a:cubicBezTo>
                <a:cubicBezTo>
                  <a:pt x="1215522" y="144275"/>
                  <a:pt x="1215430" y="144553"/>
                  <a:pt x="1215568" y="144922"/>
                </a:cubicBezTo>
                <a:cubicBezTo>
                  <a:pt x="1215107" y="145199"/>
                  <a:pt x="1214553" y="145522"/>
                  <a:pt x="1214045" y="145845"/>
                </a:cubicBezTo>
                <a:close/>
                <a:moveTo>
                  <a:pt x="1215061" y="87945"/>
                </a:moveTo>
                <a:lnTo>
                  <a:pt x="1214460" y="87945"/>
                </a:lnTo>
                <a:cubicBezTo>
                  <a:pt x="1212429" y="88037"/>
                  <a:pt x="1210997" y="87668"/>
                  <a:pt x="1210674" y="86375"/>
                </a:cubicBezTo>
                <a:cubicBezTo>
                  <a:pt x="1210582" y="86005"/>
                  <a:pt x="1210166" y="85913"/>
                  <a:pt x="1209474" y="85774"/>
                </a:cubicBezTo>
                <a:cubicBezTo>
                  <a:pt x="1208181" y="85543"/>
                  <a:pt x="1207996" y="85082"/>
                  <a:pt x="1208458" y="84620"/>
                </a:cubicBezTo>
                <a:cubicBezTo>
                  <a:pt x="1209935" y="83235"/>
                  <a:pt x="1213906" y="83281"/>
                  <a:pt x="1215476" y="84759"/>
                </a:cubicBezTo>
                <a:cubicBezTo>
                  <a:pt x="1214922" y="85590"/>
                  <a:pt x="1216630" y="85867"/>
                  <a:pt x="1216723" y="86559"/>
                </a:cubicBezTo>
                <a:cubicBezTo>
                  <a:pt x="1216815" y="87483"/>
                  <a:pt x="1216492" y="87898"/>
                  <a:pt x="1215014" y="87945"/>
                </a:cubicBezTo>
                <a:lnTo>
                  <a:pt x="1215061" y="87945"/>
                </a:lnTo>
                <a:close/>
                <a:moveTo>
                  <a:pt x="1224249" y="120496"/>
                </a:moveTo>
                <a:cubicBezTo>
                  <a:pt x="1223464" y="120127"/>
                  <a:pt x="1223095" y="119434"/>
                  <a:pt x="1222402" y="118742"/>
                </a:cubicBezTo>
                <a:cubicBezTo>
                  <a:pt x="1223464" y="118326"/>
                  <a:pt x="1224434" y="117634"/>
                  <a:pt x="1225219" y="117726"/>
                </a:cubicBezTo>
                <a:cubicBezTo>
                  <a:pt x="1226050" y="117818"/>
                  <a:pt x="1227065" y="118603"/>
                  <a:pt x="1227204" y="119111"/>
                </a:cubicBezTo>
                <a:cubicBezTo>
                  <a:pt x="1227481" y="120173"/>
                  <a:pt x="1225449" y="121050"/>
                  <a:pt x="1224295" y="120496"/>
                </a:cubicBezTo>
                <a:lnTo>
                  <a:pt x="1224249" y="120496"/>
                </a:lnTo>
                <a:close/>
                <a:moveTo>
                  <a:pt x="1228081" y="100642"/>
                </a:moveTo>
                <a:cubicBezTo>
                  <a:pt x="1227204" y="100642"/>
                  <a:pt x="1226696" y="100965"/>
                  <a:pt x="1226004" y="101196"/>
                </a:cubicBezTo>
                <a:cubicBezTo>
                  <a:pt x="1224203" y="101843"/>
                  <a:pt x="1222864" y="101981"/>
                  <a:pt x="1222725" y="101704"/>
                </a:cubicBezTo>
                <a:cubicBezTo>
                  <a:pt x="1222356" y="100827"/>
                  <a:pt x="1223833" y="100550"/>
                  <a:pt x="1224434" y="99996"/>
                </a:cubicBezTo>
                <a:cubicBezTo>
                  <a:pt x="1225357" y="99118"/>
                  <a:pt x="1226742" y="99165"/>
                  <a:pt x="1228128" y="99257"/>
                </a:cubicBezTo>
                <a:cubicBezTo>
                  <a:pt x="1228358" y="99257"/>
                  <a:pt x="1228543" y="99580"/>
                  <a:pt x="1228820" y="99903"/>
                </a:cubicBezTo>
                <a:cubicBezTo>
                  <a:pt x="1228589" y="100134"/>
                  <a:pt x="1228312" y="100596"/>
                  <a:pt x="1228035" y="100642"/>
                </a:cubicBezTo>
                <a:lnTo>
                  <a:pt x="1228081" y="100642"/>
                </a:lnTo>
                <a:close/>
                <a:moveTo>
                  <a:pt x="1238008" y="116156"/>
                </a:moveTo>
                <a:cubicBezTo>
                  <a:pt x="1237270" y="116572"/>
                  <a:pt x="1236669" y="117080"/>
                  <a:pt x="1235838" y="117403"/>
                </a:cubicBezTo>
                <a:cubicBezTo>
                  <a:pt x="1235238" y="117634"/>
                  <a:pt x="1234407" y="117680"/>
                  <a:pt x="1234176" y="117726"/>
                </a:cubicBezTo>
                <a:cubicBezTo>
                  <a:pt x="1232652" y="117726"/>
                  <a:pt x="1232375" y="117495"/>
                  <a:pt x="1232375" y="116849"/>
                </a:cubicBezTo>
                <a:cubicBezTo>
                  <a:pt x="1232375" y="116064"/>
                  <a:pt x="1233345" y="115002"/>
                  <a:pt x="1234361" y="114909"/>
                </a:cubicBezTo>
                <a:cubicBezTo>
                  <a:pt x="1235469" y="114817"/>
                  <a:pt x="1236808" y="114679"/>
                  <a:pt x="1237547" y="115463"/>
                </a:cubicBezTo>
                <a:cubicBezTo>
                  <a:pt x="1237731" y="115694"/>
                  <a:pt x="1238886" y="115740"/>
                  <a:pt x="1238008" y="116202"/>
                </a:cubicBezTo>
                <a:lnTo>
                  <a:pt x="1238008" y="116156"/>
                </a:lnTo>
                <a:close/>
                <a:moveTo>
                  <a:pt x="1237501" y="25519"/>
                </a:moveTo>
                <a:cubicBezTo>
                  <a:pt x="1237039" y="25519"/>
                  <a:pt x="1236392" y="25380"/>
                  <a:pt x="1236023" y="25149"/>
                </a:cubicBezTo>
                <a:cubicBezTo>
                  <a:pt x="1235515" y="24872"/>
                  <a:pt x="1234684" y="24641"/>
                  <a:pt x="1234776" y="24087"/>
                </a:cubicBezTo>
                <a:cubicBezTo>
                  <a:pt x="1234869" y="23672"/>
                  <a:pt x="1236115" y="22841"/>
                  <a:pt x="1236993" y="22702"/>
                </a:cubicBezTo>
                <a:lnTo>
                  <a:pt x="1237593" y="22702"/>
                </a:lnTo>
                <a:cubicBezTo>
                  <a:pt x="1239301" y="22610"/>
                  <a:pt x="1239717" y="22795"/>
                  <a:pt x="1239625" y="23764"/>
                </a:cubicBezTo>
                <a:cubicBezTo>
                  <a:pt x="1239625" y="24503"/>
                  <a:pt x="1238516" y="25426"/>
                  <a:pt x="1237501" y="25519"/>
                </a:cubicBezTo>
                <a:close/>
                <a:moveTo>
                  <a:pt x="1241518" y="117911"/>
                </a:moveTo>
                <a:cubicBezTo>
                  <a:pt x="1240917" y="117818"/>
                  <a:pt x="1239902" y="117033"/>
                  <a:pt x="1239994" y="116987"/>
                </a:cubicBezTo>
                <a:cubicBezTo>
                  <a:pt x="1240640" y="116479"/>
                  <a:pt x="1241518" y="116064"/>
                  <a:pt x="1242210" y="115694"/>
                </a:cubicBezTo>
                <a:cubicBezTo>
                  <a:pt x="1243411" y="116064"/>
                  <a:pt x="1244427" y="116156"/>
                  <a:pt x="1244796" y="116479"/>
                </a:cubicBezTo>
                <a:cubicBezTo>
                  <a:pt x="1245535" y="117172"/>
                  <a:pt x="1243318" y="118141"/>
                  <a:pt x="1241518" y="117864"/>
                </a:cubicBezTo>
                <a:lnTo>
                  <a:pt x="1241518" y="117911"/>
                </a:lnTo>
                <a:close/>
                <a:moveTo>
                  <a:pt x="1246320" y="16053"/>
                </a:moveTo>
                <a:lnTo>
                  <a:pt x="1249182" y="15361"/>
                </a:lnTo>
                <a:cubicBezTo>
                  <a:pt x="1250429" y="15915"/>
                  <a:pt x="1252137" y="16561"/>
                  <a:pt x="1253615" y="17300"/>
                </a:cubicBezTo>
                <a:cubicBezTo>
                  <a:pt x="1254123" y="17577"/>
                  <a:pt x="1254308" y="18223"/>
                  <a:pt x="1254077" y="18593"/>
                </a:cubicBezTo>
                <a:cubicBezTo>
                  <a:pt x="1253892" y="18824"/>
                  <a:pt x="1252691" y="19055"/>
                  <a:pt x="1252137" y="18962"/>
                </a:cubicBezTo>
                <a:cubicBezTo>
                  <a:pt x="1250521" y="18685"/>
                  <a:pt x="1248859" y="18316"/>
                  <a:pt x="1247520" y="17762"/>
                </a:cubicBezTo>
                <a:cubicBezTo>
                  <a:pt x="1246781" y="17438"/>
                  <a:pt x="1246504" y="16654"/>
                  <a:pt x="1246320" y="16053"/>
                </a:cubicBezTo>
                <a:close/>
                <a:moveTo>
                  <a:pt x="1248028" y="173918"/>
                </a:moveTo>
                <a:cubicBezTo>
                  <a:pt x="1248120" y="173641"/>
                  <a:pt x="1248074" y="173364"/>
                  <a:pt x="1248305" y="173226"/>
                </a:cubicBezTo>
                <a:cubicBezTo>
                  <a:pt x="1248767" y="172902"/>
                  <a:pt x="1249321" y="172579"/>
                  <a:pt x="1249967" y="172302"/>
                </a:cubicBezTo>
                <a:cubicBezTo>
                  <a:pt x="1250568" y="172025"/>
                  <a:pt x="1251676" y="172348"/>
                  <a:pt x="1251722" y="172810"/>
                </a:cubicBezTo>
                <a:cubicBezTo>
                  <a:pt x="1251722" y="173457"/>
                  <a:pt x="1251860" y="174103"/>
                  <a:pt x="1250752" y="174611"/>
                </a:cubicBezTo>
                <a:cubicBezTo>
                  <a:pt x="1249875" y="175027"/>
                  <a:pt x="1249829" y="175073"/>
                  <a:pt x="1249090" y="174611"/>
                </a:cubicBezTo>
                <a:cubicBezTo>
                  <a:pt x="1248721" y="174380"/>
                  <a:pt x="1248397" y="174103"/>
                  <a:pt x="1248074" y="173872"/>
                </a:cubicBezTo>
                <a:lnTo>
                  <a:pt x="1248028" y="173918"/>
                </a:lnTo>
                <a:close/>
                <a:moveTo>
                  <a:pt x="1258879" y="205223"/>
                </a:moveTo>
                <a:cubicBezTo>
                  <a:pt x="1258417" y="205593"/>
                  <a:pt x="1257678" y="206239"/>
                  <a:pt x="1257216" y="206193"/>
                </a:cubicBezTo>
                <a:cubicBezTo>
                  <a:pt x="1254908" y="205916"/>
                  <a:pt x="1253430" y="207486"/>
                  <a:pt x="1251122" y="207024"/>
                </a:cubicBezTo>
                <a:cubicBezTo>
                  <a:pt x="1250706" y="207024"/>
                  <a:pt x="1250244" y="207117"/>
                  <a:pt x="1249921" y="207024"/>
                </a:cubicBezTo>
                <a:cubicBezTo>
                  <a:pt x="1249644" y="206932"/>
                  <a:pt x="1249275" y="206655"/>
                  <a:pt x="1249275" y="206516"/>
                </a:cubicBezTo>
                <a:cubicBezTo>
                  <a:pt x="1249321" y="206193"/>
                  <a:pt x="1249690" y="205685"/>
                  <a:pt x="1249875" y="205685"/>
                </a:cubicBezTo>
                <a:cubicBezTo>
                  <a:pt x="1251306" y="205685"/>
                  <a:pt x="1252599" y="205685"/>
                  <a:pt x="1253569" y="204946"/>
                </a:cubicBezTo>
                <a:cubicBezTo>
                  <a:pt x="1255046" y="205085"/>
                  <a:pt x="1256201" y="204762"/>
                  <a:pt x="1257309" y="204254"/>
                </a:cubicBezTo>
                <a:cubicBezTo>
                  <a:pt x="1257540" y="204162"/>
                  <a:pt x="1258417" y="204392"/>
                  <a:pt x="1258786" y="204623"/>
                </a:cubicBezTo>
                <a:cubicBezTo>
                  <a:pt x="1258971" y="204716"/>
                  <a:pt x="1258971" y="205131"/>
                  <a:pt x="1258786" y="205270"/>
                </a:cubicBezTo>
                <a:cubicBezTo>
                  <a:pt x="1258817" y="205254"/>
                  <a:pt x="1258848" y="205239"/>
                  <a:pt x="1258879" y="205223"/>
                </a:cubicBezTo>
                <a:close/>
                <a:moveTo>
                  <a:pt x="1260495" y="55947"/>
                </a:moveTo>
                <a:cubicBezTo>
                  <a:pt x="1258694" y="56732"/>
                  <a:pt x="1256616" y="56824"/>
                  <a:pt x="1254446" y="56131"/>
                </a:cubicBezTo>
                <a:cubicBezTo>
                  <a:pt x="1254169" y="56039"/>
                  <a:pt x="1254123" y="55762"/>
                  <a:pt x="1254030" y="55577"/>
                </a:cubicBezTo>
                <a:cubicBezTo>
                  <a:pt x="1254492" y="54423"/>
                  <a:pt x="1258555" y="53961"/>
                  <a:pt x="1260726" y="54839"/>
                </a:cubicBezTo>
                <a:cubicBezTo>
                  <a:pt x="1261003" y="54931"/>
                  <a:pt x="1260910" y="55762"/>
                  <a:pt x="1260495" y="55947"/>
                </a:cubicBezTo>
                <a:close/>
                <a:moveTo>
                  <a:pt x="1263404" y="29120"/>
                </a:moveTo>
                <a:cubicBezTo>
                  <a:pt x="1264281" y="28982"/>
                  <a:pt x="1264835" y="29351"/>
                  <a:pt x="1265389" y="29721"/>
                </a:cubicBezTo>
                <a:cubicBezTo>
                  <a:pt x="1266312" y="30275"/>
                  <a:pt x="1266451" y="30690"/>
                  <a:pt x="1265712" y="31152"/>
                </a:cubicBezTo>
                <a:cubicBezTo>
                  <a:pt x="1265297" y="31429"/>
                  <a:pt x="1264881" y="31660"/>
                  <a:pt x="1264466" y="31891"/>
                </a:cubicBezTo>
                <a:cubicBezTo>
                  <a:pt x="1263265" y="32583"/>
                  <a:pt x="1263219" y="32629"/>
                  <a:pt x="1262803" y="32398"/>
                </a:cubicBezTo>
                <a:cubicBezTo>
                  <a:pt x="1262111" y="32029"/>
                  <a:pt x="1261280" y="31706"/>
                  <a:pt x="1261372" y="30967"/>
                </a:cubicBezTo>
                <a:cubicBezTo>
                  <a:pt x="1261464" y="30228"/>
                  <a:pt x="1262295" y="29305"/>
                  <a:pt x="1263496" y="29120"/>
                </a:cubicBezTo>
                <a:lnTo>
                  <a:pt x="1263404" y="29120"/>
                </a:lnTo>
                <a:close/>
                <a:moveTo>
                  <a:pt x="1266590" y="209195"/>
                </a:moveTo>
                <a:cubicBezTo>
                  <a:pt x="1266035" y="209518"/>
                  <a:pt x="1265481" y="209841"/>
                  <a:pt x="1264881" y="210164"/>
                </a:cubicBezTo>
                <a:cubicBezTo>
                  <a:pt x="1263958" y="210672"/>
                  <a:pt x="1262111" y="210395"/>
                  <a:pt x="1261603" y="209656"/>
                </a:cubicBezTo>
                <a:cubicBezTo>
                  <a:pt x="1261557" y="209564"/>
                  <a:pt x="1261372" y="209425"/>
                  <a:pt x="1261418" y="209425"/>
                </a:cubicBezTo>
                <a:cubicBezTo>
                  <a:pt x="1262757" y="208918"/>
                  <a:pt x="1262480" y="207763"/>
                  <a:pt x="1263865" y="207209"/>
                </a:cubicBezTo>
                <a:cubicBezTo>
                  <a:pt x="1264327" y="207024"/>
                  <a:pt x="1264373" y="206932"/>
                  <a:pt x="1264743" y="207209"/>
                </a:cubicBezTo>
                <a:cubicBezTo>
                  <a:pt x="1265343" y="207625"/>
                  <a:pt x="1266128" y="208040"/>
                  <a:pt x="1266820" y="208456"/>
                </a:cubicBezTo>
                <a:cubicBezTo>
                  <a:pt x="1266959" y="208548"/>
                  <a:pt x="1267097" y="208640"/>
                  <a:pt x="1267236" y="208686"/>
                </a:cubicBezTo>
                <a:cubicBezTo>
                  <a:pt x="1267005" y="208871"/>
                  <a:pt x="1266820" y="209010"/>
                  <a:pt x="1266543" y="209195"/>
                </a:cubicBezTo>
                <a:lnTo>
                  <a:pt x="1266590" y="209195"/>
                </a:lnTo>
                <a:close/>
                <a:moveTo>
                  <a:pt x="1266128" y="16284"/>
                </a:moveTo>
                <a:cubicBezTo>
                  <a:pt x="1265758" y="15776"/>
                  <a:pt x="1265343" y="15268"/>
                  <a:pt x="1264973" y="14760"/>
                </a:cubicBezTo>
                <a:cubicBezTo>
                  <a:pt x="1265666" y="14668"/>
                  <a:pt x="1266543" y="14437"/>
                  <a:pt x="1267051" y="14622"/>
                </a:cubicBezTo>
                <a:cubicBezTo>
                  <a:pt x="1267559" y="14760"/>
                  <a:pt x="1267651" y="15314"/>
                  <a:pt x="1267928" y="15684"/>
                </a:cubicBezTo>
                <a:cubicBezTo>
                  <a:pt x="1267328" y="15869"/>
                  <a:pt x="1266728" y="16053"/>
                  <a:pt x="1266128" y="16284"/>
                </a:cubicBezTo>
                <a:close/>
                <a:moveTo>
                  <a:pt x="1274069" y="172210"/>
                </a:moveTo>
                <a:cubicBezTo>
                  <a:pt x="1273515" y="172487"/>
                  <a:pt x="1272269" y="172210"/>
                  <a:pt x="1272176" y="171841"/>
                </a:cubicBezTo>
                <a:cubicBezTo>
                  <a:pt x="1271992" y="170963"/>
                  <a:pt x="1272176" y="170178"/>
                  <a:pt x="1273562" y="169717"/>
                </a:cubicBezTo>
                <a:cubicBezTo>
                  <a:pt x="1274023" y="169532"/>
                  <a:pt x="1274624" y="169486"/>
                  <a:pt x="1275178" y="169439"/>
                </a:cubicBezTo>
                <a:cubicBezTo>
                  <a:pt x="1276378" y="169347"/>
                  <a:pt x="1275501" y="169948"/>
                  <a:pt x="1275732" y="170086"/>
                </a:cubicBezTo>
                <a:cubicBezTo>
                  <a:pt x="1276240" y="171102"/>
                  <a:pt x="1275131" y="171656"/>
                  <a:pt x="1274069" y="172164"/>
                </a:cubicBezTo>
                <a:lnTo>
                  <a:pt x="1274069" y="172210"/>
                </a:lnTo>
                <a:close/>
                <a:moveTo>
                  <a:pt x="1277994" y="51837"/>
                </a:moveTo>
                <a:cubicBezTo>
                  <a:pt x="1277486" y="52022"/>
                  <a:pt x="1276517" y="51745"/>
                  <a:pt x="1275824" y="51653"/>
                </a:cubicBezTo>
                <a:cubicBezTo>
                  <a:pt x="1275639" y="51606"/>
                  <a:pt x="1275639" y="51237"/>
                  <a:pt x="1275547" y="51052"/>
                </a:cubicBezTo>
                <a:cubicBezTo>
                  <a:pt x="1276193" y="49852"/>
                  <a:pt x="1278040" y="49159"/>
                  <a:pt x="1280257" y="49436"/>
                </a:cubicBezTo>
                <a:cubicBezTo>
                  <a:pt x="1280857" y="49482"/>
                  <a:pt x="1281226" y="50083"/>
                  <a:pt x="1281734" y="50406"/>
                </a:cubicBezTo>
                <a:cubicBezTo>
                  <a:pt x="1280534" y="50914"/>
                  <a:pt x="1279379" y="51514"/>
                  <a:pt x="1278040" y="51884"/>
                </a:cubicBezTo>
                <a:cubicBezTo>
                  <a:pt x="1278025" y="51868"/>
                  <a:pt x="1278009" y="51853"/>
                  <a:pt x="1277994" y="51837"/>
                </a:cubicBezTo>
                <a:close/>
                <a:moveTo>
                  <a:pt x="1287783" y="81526"/>
                </a:moveTo>
                <a:cubicBezTo>
                  <a:pt x="1287506" y="81526"/>
                  <a:pt x="1286998" y="81434"/>
                  <a:pt x="1286813" y="81249"/>
                </a:cubicBezTo>
                <a:cubicBezTo>
                  <a:pt x="1286629" y="81111"/>
                  <a:pt x="1286675" y="80834"/>
                  <a:pt x="1286629" y="80603"/>
                </a:cubicBezTo>
                <a:cubicBezTo>
                  <a:pt x="1286582" y="79495"/>
                  <a:pt x="1287690" y="79079"/>
                  <a:pt x="1289630" y="79402"/>
                </a:cubicBezTo>
                <a:cubicBezTo>
                  <a:pt x="1289907" y="79449"/>
                  <a:pt x="1290184" y="79772"/>
                  <a:pt x="1290230" y="79910"/>
                </a:cubicBezTo>
                <a:cubicBezTo>
                  <a:pt x="1290230" y="80603"/>
                  <a:pt x="1289076" y="81342"/>
                  <a:pt x="1287737" y="81480"/>
                </a:cubicBezTo>
                <a:lnTo>
                  <a:pt x="1287783" y="81526"/>
                </a:lnTo>
                <a:close/>
                <a:moveTo>
                  <a:pt x="1291800" y="60287"/>
                </a:moveTo>
                <a:cubicBezTo>
                  <a:pt x="1290738" y="60518"/>
                  <a:pt x="1289537" y="60656"/>
                  <a:pt x="1288383" y="60749"/>
                </a:cubicBezTo>
                <a:cubicBezTo>
                  <a:pt x="1288198" y="60749"/>
                  <a:pt x="1287829" y="60425"/>
                  <a:pt x="1287644" y="60287"/>
                </a:cubicBezTo>
                <a:cubicBezTo>
                  <a:pt x="1287875" y="60056"/>
                  <a:pt x="1288014" y="59733"/>
                  <a:pt x="1288291" y="59687"/>
                </a:cubicBezTo>
                <a:cubicBezTo>
                  <a:pt x="1289399" y="59502"/>
                  <a:pt x="1290599" y="59364"/>
                  <a:pt x="1291754" y="59225"/>
                </a:cubicBezTo>
                <a:cubicBezTo>
                  <a:pt x="1291754" y="59594"/>
                  <a:pt x="1292077" y="60287"/>
                  <a:pt x="1291800" y="60333"/>
                </a:cubicBezTo>
                <a:lnTo>
                  <a:pt x="1291800" y="60287"/>
                </a:lnTo>
                <a:close/>
                <a:moveTo>
                  <a:pt x="1296002" y="22656"/>
                </a:moveTo>
                <a:cubicBezTo>
                  <a:pt x="1295817" y="22933"/>
                  <a:pt x="1294663" y="23072"/>
                  <a:pt x="1293878" y="23210"/>
                </a:cubicBezTo>
                <a:cubicBezTo>
                  <a:pt x="1293785" y="23210"/>
                  <a:pt x="1293416" y="22841"/>
                  <a:pt x="1293139" y="22610"/>
                </a:cubicBezTo>
                <a:cubicBezTo>
                  <a:pt x="1293462" y="22240"/>
                  <a:pt x="1293647" y="21779"/>
                  <a:pt x="1294155" y="21409"/>
                </a:cubicBezTo>
                <a:cubicBezTo>
                  <a:pt x="1294616" y="21086"/>
                  <a:pt x="1295401" y="20901"/>
                  <a:pt x="1296094" y="20671"/>
                </a:cubicBezTo>
                <a:cubicBezTo>
                  <a:pt x="1296094" y="21363"/>
                  <a:pt x="1296325" y="22056"/>
                  <a:pt x="1296048" y="22656"/>
                </a:cubicBezTo>
                <a:lnTo>
                  <a:pt x="1296002" y="22656"/>
                </a:lnTo>
                <a:close/>
                <a:moveTo>
                  <a:pt x="1297941" y="187447"/>
                </a:moveTo>
                <a:cubicBezTo>
                  <a:pt x="1297571" y="187078"/>
                  <a:pt x="1297156" y="186754"/>
                  <a:pt x="1296740" y="186431"/>
                </a:cubicBezTo>
                <a:cubicBezTo>
                  <a:pt x="1297664" y="186246"/>
                  <a:pt x="1298633" y="186062"/>
                  <a:pt x="1299511" y="185831"/>
                </a:cubicBezTo>
                <a:cubicBezTo>
                  <a:pt x="1299695" y="186246"/>
                  <a:pt x="1300203" y="186754"/>
                  <a:pt x="1299972" y="187031"/>
                </a:cubicBezTo>
                <a:cubicBezTo>
                  <a:pt x="1299695" y="187308"/>
                  <a:pt x="1298633" y="187355"/>
                  <a:pt x="1297941" y="187493"/>
                </a:cubicBezTo>
                <a:lnTo>
                  <a:pt x="1297941" y="187447"/>
                </a:lnTo>
                <a:close/>
                <a:moveTo>
                  <a:pt x="1300342" y="127699"/>
                </a:moveTo>
                <a:cubicBezTo>
                  <a:pt x="1299880" y="127884"/>
                  <a:pt x="1299465" y="128115"/>
                  <a:pt x="1299188" y="128253"/>
                </a:cubicBezTo>
                <a:cubicBezTo>
                  <a:pt x="1297987" y="128392"/>
                  <a:pt x="1297618" y="127930"/>
                  <a:pt x="1297017" y="127653"/>
                </a:cubicBezTo>
                <a:cubicBezTo>
                  <a:pt x="1296325" y="127330"/>
                  <a:pt x="1295955" y="126868"/>
                  <a:pt x="1296510" y="126453"/>
                </a:cubicBezTo>
                <a:cubicBezTo>
                  <a:pt x="1297110" y="126037"/>
                  <a:pt x="1297571" y="125437"/>
                  <a:pt x="1298772" y="125437"/>
                </a:cubicBezTo>
                <a:cubicBezTo>
                  <a:pt x="1299972" y="125437"/>
                  <a:pt x="1300480" y="126083"/>
                  <a:pt x="1301034" y="126499"/>
                </a:cubicBezTo>
                <a:cubicBezTo>
                  <a:pt x="1301542" y="126868"/>
                  <a:pt x="1301081" y="127376"/>
                  <a:pt x="1300388" y="127699"/>
                </a:cubicBezTo>
                <a:lnTo>
                  <a:pt x="1300342" y="127699"/>
                </a:lnTo>
                <a:close/>
                <a:moveTo>
                  <a:pt x="1310638" y="36692"/>
                </a:moveTo>
                <a:cubicBezTo>
                  <a:pt x="1310315" y="37016"/>
                  <a:pt x="1309392" y="37385"/>
                  <a:pt x="1308745" y="37385"/>
                </a:cubicBezTo>
                <a:cubicBezTo>
                  <a:pt x="1307499" y="37339"/>
                  <a:pt x="1306298" y="37062"/>
                  <a:pt x="1305144" y="36785"/>
                </a:cubicBezTo>
                <a:cubicBezTo>
                  <a:pt x="1301542" y="35908"/>
                  <a:pt x="1300296" y="35030"/>
                  <a:pt x="1301727" y="34569"/>
                </a:cubicBezTo>
                <a:cubicBezTo>
                  <a:pt x="1303112" y="34153"/>
                  <a:pt x="1304728" y="33922"/>
                  <a:pt x="1306437" y="33599"/>
                </a:cubicBezTo>
                <a:cubicBezTo>
                  <a:pt x="1307960" y="34245"/>
                  <a:pt x="1309438" y="34753"/>
                  <a:pt x="1310592" y="35446"/>
                </a:cubicBezTo>
                <a:cubicBezTo>
                  <a:pt x="1311008" y="35677"/>
                  <a:pt x="1311008" y="36370"/>
                  <a:pt x="1310685" y="36692"/>
                </a:cubicBezTo>
                <a:lnTo>
                  <a:pt x="1310638" y="36692"/>
                </a:lnTo>
                <a:close/>
                <a:moveTo>
                  <a:pt x="1323936" y="152263"/>
                </a:moveTo>
                <a:cubicBezTo>
                  <a:pt x="1323382" y="152079"/>
                  <a:pt x="1322228" y="151755"/>
                  <a:pt x="1321304" y="151247"/>
                </a:cubicBezTo>
                <a:cubicBezTo>
                  <a:pt x="1321120" y="151155"/>
                  <a:pt x="1321812" y="150416"/>
                  <a:pt x="1322320" y="150047"/>
                </a:cubicBezTo>
                <a:cubicBezTo>
                  <a:pt x="1323428" y="149354"/>
                  <a:pt x="1324583" y="148662"/>
                  <a:pt x="1325829" y="148061"/>
                </a:cubicBezTo>
                <a:cubicBezTo>
                  <a:pt x="1326753" y="147600"/>
                  <a:pt x="1327491" y="147784"/>
                  <a:pt x="1327722" y="148477"/>
                </a:cubicBezTo>
                <a:cubicBezTo>
                  <a:pt x="1327953" y="149216"/>
                  <a:pt x="1328230" y="149908"/>
                  <a:pt x="1328369" y="150601"/>
                </a:cubicBezTo>
                <a:cubicBezTo>
                  <a:pt x="1328692" y="152171"/>
                  <a:pt x="1327722" y="152633"/>
                  <a:pt x="1323936" y="152263"/>
                </a:cubicBezTo>
                <a:close/>
                <a:moveTo>
                  <a:pt x="1344622" y="43341"/>
                </a:moveTo>
                <a:cubicBezTo>
                  <a:pt x="1344391" y="43249"/>
                  <a:pt x="1344021" y="43157"/>
                  <a:pt x="1343883" y="43064"/>
                </a:cubicBezTo>
                <a:cubicBezTo>
                  <a:pt x="1343652" y="42880"/>
                  <a:pt x="1343513" y="42649"/>
                  <a:pt x="1343560" y="42464"/>
                </a:cubicBezTo>
                <a:cubicBezTo>
                  <a:pt x="1343560" y="42002"/>
                  <a:pt x="1343744" y="41587"/>
                  <a:pt x="1343929" y="40894"/>
                </a:cubicBezTo>
                <a:cubicBezTo>
                  <a:pt x="1343929" y="40941"/>
                  <a:pt x="1343929" y="40709"/>
                  <a:pt x="1344160" y="40525"/>
                </a:cubicBezTo>
                <a:cubicBezTo>
                  <a:pt x="1344345" y="40340"/>
                  <a:pt x="1344668" y="40202"/>
                  <a:pt x="1344899" y="40017"/>
                </a:cubicBezTo>
                <a:cubicBezTo>
                  <a:pt x="1345222" y="40340"/>
                  <a:pt x="1345914" y="40664"/>
                  <a:pt x="1345868" y="40941"/>
                </a:cubicBezTo>
                <a:cubicBezTo>
                  <a:pt x="1345637" y="41772"/>
                  <a:pt x="1345083" y="42557"/>
                  <a:pt x="1344668" y="43341"/>
                </a:cubicBezTo>
                <a:lnTo>
                  <a:pt x="1344622" y="43341"/>
                </a:lnTo>
                <a:close/>
                <a:moveTo>
                  <a:pt x="1347023" y="37108"/>
                </a:moveTo>
                <a:cubicBezTo>
                  <a:pt x="1343652" y="37385"/>
                  <a:pt x="1340235" y="37570"/>
                  <a:pt x="1336818" y="37616"/>
                </a:cubicBezTo>
                <a:lnTo>
                  <a:pt x="1336726" y="37616"/>
                </a:lnTo>
                <a:cubicBezTo>
                  <a:pt x="1336495" y="37755"/>
                  <a:pt x="1336218" y="37939"/>
                  <a:pt x="1335895" y="38078"/>
                </a:cubicBezTo>
                <a:cubicBezTo>
                  <a:pt x="1335756" y="38170"/>
                  <a:pt x="1335618" y="38216"/>
                  <a:pt x="1335479" y="38309"/>
                </a:cubicBezTo>
                <a:cubicBezTo>
                  <a:pt x="1335064" y="38078"/>
                  <a:pt x="1334695" y="37801"/>
                  <a:pt x="1334233" y="37616"/>
                </a:cubicBezTo>
                <a:cubicBezTo>
                  <a:pt x="1333586" y="37339"/>
                  <a:pt x="1333910" y="37154"/>
                  <a:pt x="1334325" y="36877"/>
                </a:cubicBezTo>
                <a:cubicBezTo>
                  <a:pt x="1334510" y="36739"/>
                  <a:pt x="1334741" y="36647"/>
                  <a:pt x="1334925" y="36554"/>
                </a:cubicBezTo>
                <a:cubicBezTo>
                  <a:pt x="1334833" y="36185"/>
                  <a:pt x="1335064" y="35723"/>
                  <a:pt x="1335479" y="35400"/>
                </a:cubicBezTo>
                <a:cubicBezTo>
                  <a:pt x="1337188" y="34015"/>
                  <a:pt x="1339866" y="34153"/>
                  <a:pt x="1343467" y="34384"/>
                </a:cubicBezTo>
                <a:cubicBezTo>
                  <a:pt x="1344206" y="34615"/>
                  <a:pt x="1345730" y="35030"/>
                  <a:pt x="1347254" y="35492"/>
                </a:cubicBezTo>
                <a:cubicBezTo>
                  <a:pt x="1347577" y="35584"/>
                  <a:pt x="1347992" y="35908"/>
                  <a:pt x="1347946" y="36046"/>
                </a:cubicBezTo>
                <a:cubicBezTo>
                  <a:pt x="1347761" y="36415"/>
                  <a:pt x="1347438" y="37062"/>
                  <a:pt x="1347023" y="37108"/>
                </a:cubicBezTo>
                <a:close/>
                <a:moveTo>
                  <a:pt x="1359812" y="123221"/>
                </a:moveTo>
                <a:cubicBezTo>
                  <a:pt x="1358012" y="123729"/>
                  <a:pt x="1355842" y="123082"/>
                  <a:pt x="1355426" y="121974"/>
                </a:cubicBezTo>
                <a:cubicBezTo>
                  <a:pt x="1355380" y="121789"/>
                  <a:pt x="1355565" y="121512"/>
                  <a:pt x="1355795" y="121374"/>
                </a:cubicBezTo>
                <a:cubicBezTo>
                  <a:pt x="1356026" y="121235"/>
                  <a:pt x="1356488" y="121281"/>
                  <a:pt x="1356857" y="121235"/>
                </a:cubicBezTo>
                <a:cubicBezTo>
                  <a:pt x="1358520" y="121004"/>
                  <a:pt x="1359305" y="121743"/>
                  <a:pt x="1360136" y="122343"/>
                </a:cubicBezTo>
                <a:cubicBezTo>
                  <a:pt x="1360320" y="122482"/>
                  <a:pt x="1360090" y="123128"/>
                  <a:pt x="1359766" y="123221"/>
                </a:cubicBezTo>
                <a:lnTo>
                  <a:pt x="1359812" y="123221"/>
                </a:lnTo>
                <a:close/>
                <a:moveTo>
                  <a:pt x="1373341" y="43434"/>
                </a:moveTo>
                <a:cubicBezTo>
                  <a:pt x="1367523" y="43942"/>
                  <a:pt x="1362721" y="46712"/>
                  <a:pt x="1357135" y="45465"/>
                </a:cubicBezTo>
                <a:cubicBezTo>
                  <a:pt x="1355241" y="45188"/>
                  <a:pt x="1354318" y="45096"/>
                  <a:pt x="1353625" y="44865"/>
                </a:cubicBezTo>
                <a:cubicBezTo>
                  <a:pt x="1352979" y="44634"/>
                  <a:pt x="1352333" y="44172"/>
                  <a:pt x="1352194" y="43757"/>
                </a:cubicBezTo>
                <a:cubicBezTo>
                  <a:pt x="1351778" y="42649"/>
                  <a:pt x="1354918" y="40294"/>
                  <a:pt x="1356396" y="40709"/>
                </a:cubicBezTo>
                <a:cubicBezTo>
                  <a:pt x="1360782" y="41956"/>
                  <a:pt x="1364984" y="40987"/>
                  <a:pt x="1369278" y="41033"/>
                </a:cubicBezTo>
                <a:cubicBezTo>
                  <a:pt x="1370478" y="41033"/>
                  <a:pt x="1371771" y="41448"/>
                  <a:pt x="1372972" y="41725"/>
                </a:cubicBezTo>
                <a:cubicBezTo>
                  <a:pt x="1373341" y="41818"/>
                  <a:pt x="1373803" y="42095"/>
                  <a:pt x="1373803" y="42279"/>
                </a:cubicBezTo>
                <a:cubicBezTo>
                  <a:pt x="1373803" y="42695"/>
                  <a:pt x="1373664" y="43434"/>
                  <a:pt x="1373387" y="43434"/>
                </a:cubicBezTo>
                <a:lnTo>
                  <a:pt x="1373341" y="43434"/>
                </a:lnTo>
                <a:close/>
                <a:moveTo>
                  <a:pt x="1375650" y="31521"/>
                </a:moveTo>
                <a:cubicBezTo>
                  <a:pt x="1373941" y="32121"/>
                  <a:pt x="1372187" y="32722"/>
                  <a:pt x="1370340" y="33230"/>
                </a:cubicBezTo>
                <a:cubicBezTo>
                  <a:pt x="1370063" y="33322"/>
                  <a:pt x="1369232" y="33230"/>
                  <a:pt x="1369186" y="33091"/>
                </a:cubicBezTo>
                <a:cubicBezTo>
                  <a:pt x="1368955" y="32675"/>
                  <a:pt x="1368632" y="32029"/>
                  <a:pt x="1368955" y="31891"/>
                </a:cubicBezTo>
                <a:cubicBezTo>
                  <a:pt x="1370617" y="31244"/>
                  <a:pt x="1372418" y="30690"/>
                  <a:pt x="1374265" y="30182"/>
                </a:cubicBezTo>
                <a:cubicBezTo>
                  <a:pt x="1374542" y="30090"/>
                  <a:pt x="1375050" y="30228"/>
                  <a:pt x="1375465" y="30275"/>
                </a:cubicBezTo>
                <a:cubicBezTo>
                  <a:pt x="1375742" y="30505"/>
                  <a:pt x="1376112" y="30690"/>
                  <a:pt x="1376158" y="30875"/>
                </a:cubicBezTo>
                <a:cubicBezTo>
                  <a:pt x="1376158" y="31106"/>
                  <a:pt x="1375973" y="31383"/>
                  <a:pt x="1375650" y="31475"/>
                </a:cubicBezTo>
                <a:lnTo>
                  <a:pt x="1375650" y="31521"/>
                </a:lnTo>
                <a:close/>
                <a:moveTo>
                  <a:pt x="1377866" y="131162"/>
                </a:moveTo>
                <a:cubicBezTo>
                  <a:pt x="1377866" y="131162"/>
                  <a:pt x="1377543" y="131070"/>
                  <a:pt x="1377404" y="130978"/>
                </a:cubicBezTo>
                <a:cubicBezTo>
                  <a:pt x="1377312" y="130931"/>
                  <a:pt x="1377220" y="130793"/>
                  <a:pt x="1377266" y="130747"/>
                </a:cubicBezTo>
                <a:cubicBezTo>
                  <a:pt x="1378143" y="129962"/>
                  <a:pt x="1381745" y="128484"/>
                  <a:pt x="1383407" y="128346"/>
                </a:cubicBezTo>
                <a:cubicBezTo>
                  <a:pt x="1384146" y="128253"/>
                  <a:pt x="1385161" y="128161"/>
                  <a:pt x="1385485" y="128715"/>
                </a:cubicBezTo>
                <a:cubicBezTo>
                  <a:pt x="1385762" y="129131"/>
                  <a:pt x="1385623" y="129638"/>
                  <a:pt x="1385485" y="130147"/>
                </a:cubicBezTo>
                <a:cubicBezTo>
                  <a:pt x="1385485" y="130285"/>
                  <a:pt x="1384931" y="130424"/>
                  <a:pt x="1384561" y="130470"/>
                </a:cubicBezTo>
                <a:cubicBezTo>
                  <a:pt x="1382991" y="130839"/>
                  <a:pt x="1381468" y="131439"/>
                  <a:pt x="1379805" y="131208"/>
                </a:cubicBezTo>
                <a:lnTo>
                  <a:pt x="1377866" y="131208"/>
                </a:lnTo>
                <a:lnTo>
                  <a:pt x="1377866" y="131162"/>
                </a:lnTo>
                <a:close/>
                <a:moveTo>
                  <a:pt x="1381975" y="158774"/>
                </a:moveTo>
                <a:cubicBezTo>
                  <a:pt x="1381652" y="158774"/>
                  <a:pt x="1381375" y="158497"/>
                  <a:pt x="1381098" y="158358"/>
                </a:cubicBezTo>
                <a:cubicBezTo>
                  <a:pt x="1381468" y="157989"/>
                  <a:pt x="1381606" y="157435"/>
                  <a:pt x="1382160" y="157296"/>
                </a:cubicBezTo>
                <a:cubicBezTo>
                  <a:pt x="1383222" y="157065"/>
                  <a:pt x="1384423" y="157111"/>
                  <a:pt x="1385577" y="157065"/>
                </a:cubicBezTo>
                <a:cubicBezTo>
                  <a:pt x="1385762" y="157065"/>
                  <a:pt x="1386131" y="157481"/>
                  <a:pt x="1386039" y="157619"/>
                </a:cubicBezTo>
                <a:cubicBezTo>
                  <a:pt x="1385300" y="158589"/>
                  <a:pt x="1383869" y="158958"/>
                  <a:pt x="1381975" y="158774"/>
                </a:cubicBezTo>
                <a:close/>
                <a:moveTo>
                  <a:pt x="1391672" y="175442"/>
                </a:moveTo>
                <a:cubicBezTo>
                  <a:pt x="1390979" y="175765"/>
                  <a:pt x="1390379" y="175950"/>
                  <a:pt x="1389594" y="175719"/>
                </a:cubicBezTo>
                <a:cubicBezTo>
                  <a:pt x="1388994" y="175534"/>
                  <a:pt x="1388994" y="175119"/>
                  <a:pt x="1389594" y="174519"/>
                </a:cubicBezTo>
                <a:cubicBezTo>
                  <a:pt x="1389686" y="174426"/>
                  <a:pt x="1389917" y="174380"/>
                  <a:pt x="1390010" y="174288"/>
                </a:cubicBezTo>
                <a:cubicBezTo>
                  <a:pt x="1390517" y="173734"/>
                  <a:pt x="1390564" y="173734"/>
                  <a:pt x="1389871" y="173087"/>
                </a:cubicBezTo>
                <a:cubicBezTo>
                  <a:pt x="1389640" y="172857"/>
                  <a:pt x="1388948" y="172672"/>
                  <a:pt x="1389686" y="172348"/>
                </a:cubicBezTo>
                <a:cubicBezTo>
                  <a:pt x="1390148" y="172118"/>
                  <a:pt x="1390795" y="171610"/>
                  <a:pt x="1390933" y="171656"/>
                </a:cubicBezTo>
                <a:cubicBezTo>
                  <a:pt x="1391579" y="171887"/>
                  <a:pt x="1392226" y="172256"/>
                  <a:pt x="1392641" y="172625"/>
                </a:cubicBezTo>
                <a:cubicBezTo>
                  <a:pt x="1392918" y="172902"/>
                  <a:pt x="1392780" y="173318"/>
                  <a:pt x="1392734" y="172857"/>
                </a:cubicBezTo>
                <a:cubicBezTo>
                  <a:pt x="1392872" y="174380"/>
                  <a:pt x="1392826" y="175027"/>
                  <a:pt x="1391672" y="175534"/>
                </a:cubicBezTo>
                <a:lnTo>
                  <a:pt x="1391672" y="175442"/>
                </a:lnTo>
                <a:close/>
                <a:moveTo>
                  <a:pt x="1393796" y="134394"/>
                </a:moveTo>
                <a:cubicBezTo>
                  <a:pt x="1393057" y="134902"/>
                  <a:pt x="1392133" y="134995"/>
                  <a:pt x="1391164" y="134856"/>
                </a:cubicBezTo>
                <a:cubicBezTo>
                  <a:pt x="1391302" y="135041"/>
                  <a:pt x="1391441" y="135226"/>
                  <a:pt x="1391672" y="135549"/>
                </a:cubicBezTo>
                <a:cubicBezTo>
                  <a:pt x="1391395" y="135687"/>
                  <a:pt x="1391025" y="136057"/>
                  <a:pt x="1390795" y="136010"/>
                </a:cubicBezTo>
                <a:cubicBezTo>
                  <a:pt x="1390148" y="135872"/>
                  <a:pt x="1390148" y="135133"/>
                  <a:pt x="1390795" y="134856"/>
                </a:cubicBezTo>
                <a:lnTo>
                  <a:pt x="1390979" y="134856"/>
                </a:lnTo>
                <a:cubicBezTo>
                  <a:pt x="1390471" y="134764"/>
                  <a:pt x="1389963" y="134625"/>
                  <a:pt x="1389502" y="134394"/>
                </a:cubicBezTo>
                <a:cubicBezTo>
                  <a:pt x="1389040" y="134210"/>
                  <a:pt x="1389132" y="133610"/>
                  <a:pt x="1388948" y="133194"/>
                </a:cubicBezTo>
                <a:cubicBezTo>
                  <a:pt x="1390102" y="132363"/>
                  <a:pt x="1391718" y="132224"/>
                  <a:pt x="1393196" y="132778"/>
                </a:cubicBezTo>
                <a:cubicBezTo>
                  <a:pt x="1393842" y="133009"/>
                  <a:pt x="1394257" y="134071"/>
                  <a:pt x="1393842" y="134394"/>
                </a:cubicBezTo>
                <a:lnTo>
                  <a:pt x="1393796" y="134394"/>
                </a:lnTo>
                <a:close/>
                <a:moveTo>
                  <a:pt x="1394904" y="69706"/>
                </a:moveTo>
                <a:cubicBezTo>
                  <a:pt x="1392364" y="70814"/>
                  <a:pt x="1389825" y="71922"/>
                  <a:pt x="1387101" y="72892"/>
                </a:cubicBezTo>
                <a:cubicBezTo>
                  <a:pt x="1386593" y="73077"/>
                  <a:pt x="1385392" y="72892"/>
                  <a:pt x="1384746" y="72661"/>
                </a:cubicBezTo>
                <a:cubicBezTo>
                  <a:pt x="1384146" y="72431"/>
                  <a:pt x="1383822" y="71922"/>
                  <a:pt x="1383407" y="71553"/>
                </a:cubicBezTo>
                <a:cubicBezTo>
                  <a:pt x="1383453" y="71322"/>
                  <a:pt x="1383407" y="71045"/>
                  <a:pt x="1383545" y="70861"/>
                </a:cubicBezTo>
                <a:cubicBezTo>
                  <a:pt x="1385669" y="69013"/>
                  <a:pt x="1388578" y="67859"/>
                  <a:pt x="1392872" y="68229"/>
                </a:cubicBezTo>
                <a:cubicBezTo>
                  <a:pt x="1393565" y="68275"/>
                  <a:pt x="1394257" y="68736"/>
                  <a:pt x="1394858" y="69060"/>
                </a:cubicBezTo>
                <a:cubicBezTo>
                  <a:pt x="1395042" y="69152"/>
                  <a:pt x="1395089" y="69614"/>
                  <a:pt x="1394904" y="69660"/>
                </a:cubicBezTo>
                <a:lnTo>
                  <a:pt x="1394904" y="69706"/>
                </a:lnTo>
                <a:close/>
                <a:moveTo>
                  <a:pt x="1396797" y="154064"/>
                </a:moveTo>
                <a:cubicBezTo>
                  <a:pt x="1396289" y="154064"/>
                  <a:pt x="1395181" y="153464"/>
                  <a:pt x="1395181" y="153187"/>
                </a:cubicBezTo>
                <a:cubicBezTo>
                  <a:pt x="1395181" y="152817"/>
                  <a:pt x="1395874" y="152263"/>
                  <a:pt x="1396520" y="152125"/>
                </a:cubicBezTo>
                <a:cubicBezTo>
                  <a:pt x="1398921" y="151755"/>
                  <a:pt x="1400629" y="152356"/>
                  <a:pt x="1401645" y="153602"/>
                </a:cubicBezTo>
                <a:cubicBezTo>
                  <a:pt x="1400029" y="153787"/>
                  <a:pt x="1398413" y="154018"/>
                  <a:pt x="1396751" y="154018"/>
                </a:cubicBezTo>
                <a:lnTo>
                  <a:pt x="1396797" y="154064"/>
                </a:lnTo>
                <a:close/>
                <a:moveTo>
                  <a:pt x="1433504" y="159512"/>
                </a:moveTo>
                <a:lnTo>
                  <a:pt x="1434659" y="159512"/>
                </a:lnTo>
                <a:cubicBezTo>
                  <a:pt x="1435259" y="159512"/>
                  <a:pt x="1435859" y="159466"/>
                  <a:pt x="1436459" y="159512"/>
                </a:cubicBezTo>
                <a:cubicBezTo>
                  <a:pt x="1437060" y="159559"/>
                  <a:pt x="1437475" y="159790"/>
                  <a:pt x="1437383" y="160205"/>
                </a:cubicBezTo>
                <a:lnTo>
                  <a:pt x="1437383" y="160898"/>
                </a:lnTo>
                <a:cubicBezTo>
                  <a:pt x="1437383" y="161405"/>
                  <a:pt x="1436552" y="161821"/>
                  <a:pt x="1435905" y="161636"/>
                </a:cubicBezTo>
                <a:cubicBezTo>
                  <a:pt x="1434890" y="161359"/>
                  <a:pt x="1434151" y="160805"/>
                  <a:pt x="1432950" y="160759"/>
                </a:cubicBezTo>
                <a:cubicBezTo>
                  <a:pt x="1432812" y="160759"/>
                  <a:pt x="1432627" y="160390"/>
                  <a:pt x="1432581" y="160159"/>
                </a:cubicBezTo>
                <a:cubicBezTo>
                  <a:pt x="1432442" y="159743"/>
                  <a:pt x="1432904" y="159559"/>
                  <a:pt x="1433551" y="159466"/>
                </a:cubicBezTo>
                <a:cubicBezTo>
                  <a:pt x="1433535" y="159481"/>
                  <a:pt x="1433520" y="159497"/>
                  <a:pt x="1433504" y="159512"/>
                </a:cubicBezTo>
                <a:close/>
                <a:moveTo>
                  <a:pt x="1415266" y="24134"/>
                </a:moveTo>
                <a:cubicBezTo>
                  <a:pt x="1414574" y="24134"/>
                  <a:pt x="1413465" y="24318"/>
                  <a:pt x="1413465" y="23718"/>
                </a:cubicBezTo>
                <a:cubicBezTo>
                  <a:pt x="1413465" y="23395"/>
                  <a:pt x="1414435" y="23025"/>
                  <a:pt x="1415081" y="22748"/>
                </a:cubicBezTo>
                <a:cubicBezTo>
                  <a:pt x="1415220" y="22748"/>
                  <a:pt x="1415866" y="23164"/>
                  <a:pt x="1416328" y="23349"/>
                </a:cubicBezTo>
                <a:cubicBezTo>
                  <a:pt x="1417806" y="22333"/>
                  <a:pt x="1419745" y="22702"/>
                  <a:pt x="1421546" y="22702"/>
                </a:cubicBezTo>
                <a:cubicBezTo>
                  <a:pt x="1421315" y="22610"/>
                  <a:pt x="1421038" y="22471"/>
                  <a:pt x="1420807" y="22379"/>
                </a:cubicBezTo>
                <a:lnTo>
                  <a:pt x="1425286" y="20394"/>
                </a:lnTo>
                <a:cubicBezTo>
                  <a:pt x="1425470" y="20347"/>
                  <a:pt x="1426209" y="20486"/>
                  <a:pt x="1426255" y="20624"/>
                </a:cubicBezTo>
                <a:cubicBezTo>
                  <a:pt x="1426578" y="20994"/>
                  <a:pt x="1427040" y="21640"/>
                  <a:pt x="1426717" y="21825"/>
                </a:cubicBezTo>
                <a:cubicBezTo>
                  <a:pt x="1425932" y="22240"/>
                  <a:pt x="1425009" y="22610"/>
                  <a:pt x="1424039" y="22979"/>
                </a:cubicBezTo>
                <a:cubicBezTo>
                  <a:pt x="1424501" y="23210"/>
                  <a:pt x="1424870" y="23533"/>
                  <a:pt x="1425286" y="23764"/>
                </a:cubicBezTo>
                <a:cubicBezTo>
                  <a:pt x="1425840" y="24087"/>
                  <a:pt x="1425147" y="24780"/>
                  <a:pt x="1424362" y="24826"/>
                </a:cubicBezTo>
                <a:lnTo>
                  <a:pt x="1423762" y="24826"/>
                </a:lnTo>
                <a:lnTo>
                  <a:pt x="1423162" y="24826"/>
                </a:lnTo>
                <a:cubicBezTo>
                  <a:pt x="1421777" y="24872"/>
                  <a:pt x="1421084" y="23857"/>
                  <a:pt x="1419468" y="24087"/>
                </a:cubicBezTo>
                <a:cubicBezTo>
                  <a:pt x="1418129" y="24272"/>
                  <a:pt x="1416651" y="24134"/>
                  <a:pt x="1415266" y="24087"/>
                </a:cubicBezTo>
                <a:lnTo>
                  <a:pt x="1415266" y="24134"/>
                </a:lnTo>
                <a:close/>
                <a:moveTo>
                  <a:pt x="1430180" y="93254"/>
                </a:moveTo>
                <a:cubicBezTo>
                  <a:pt x="1429903" y="93347"/>
                  <a:pt x="1429487" y="93485"/>
                  <a:pt x="1429349" y="93439"/>
                </a:cubicBezTo>
                <a:cubicBezTo>
                  <a:pt x="1427594" y="92793"/>
                  <a:pt x="1425978" y="92054"/>
                  <a:pt x="1423716" y="92146"/>
                </a:cubicBezTo>
                <a:cubicBezTo>
                  <a:pt x="1423531" y="92146"/>
                  <a:pt x="1423116" y="91777"/>
                  <a:pt x="1423162" y="91777"/>
                </a:cubicBezTo>
                <a:cubicBezTo>
                  <a:pt x="1423947" y="91269"/>
                  <a:pt x="1424824" y="90761"/>
                  <a:pt x="1425655" y="90253"/>
                </a:cubicBezTo>
                <a:cubicBezTo>
                  <a:pt x="1426024" y="90022"/>
                  <a:pt x="1426117" y="90068"/>
                  <a:pt x="1426532" y="90299"/>
                </a:cubicBezTo>
                <a:cubicBezTo>
                  <a:pt x="1427733" y="91084"/>
                  <a:pt x="1429026" y="91777"/>
                  <a:pt x="1430226" y="92562"/>
                </a:cubicBezTo>
                <a:cubicBezTo>
                  <a:pt x="1430411" y="92700"/>
                  <a:pt x="1430226" y="93023"/>
                  <a:pt x="1430226" y="93254"/>
                </a:cubicBezTo>
                <a:lnTo>
                  <a:pt x="1430180" y="93254"/>
                </a:lnTo>
                <a:close/>
                <a:moveTo>
                  <a:pt x="1430919" y="176642"/>
                </a:moveTo>
                <a:cubicBezTo>
                  <a:pt x="1430272" y="176135"/>
                  <a:pt x="1430134" y="176135"/>
                  <a:pt x="1431011" y="175673"/>
                </a:cubicBezTo>
                <a:cubicBezTo>
                  <a:pt x="1431288" y="175534"/>
                  <a:pt x="1431519" y="175350"/>
                  <a:pt x="1431842" y="175211"/>
                </a:cubicBezTo>
                <a:cubicBezTo>
                  <a:pt x="1431981" y="175165"/>
                  <a:pt x="1432165" y="175165"/>
                  <a:pt x="1432350" y="175119"/>
                </a:cubicBezTo>
                <a:cubicBezTo>
                  <a:pt x="1432719" y="175119"/>
                  <a:pt x="1433135" y="175119"/>
                  <a:pt x="1433412" y="175257"/>
                </a:cubicBezTo>
                <a:cubicBezTo>
                  <a:pt x="1434012" y="175534"/>
                  <a:pt x="1434520" y="175904"/>
                  <a:pt x="1434982" y="176227"/>
                </a:cubicBezTo>
                <a:cubicBezTo>
                  <a:pt x="1435398" y="176504"/>
                  <a:pt x="1434705" y="177197"/>
                  <a:pt x="1434012" y="177243"/>
                </a:cubicBezTo>
                <a:cubicBezTo>
                  <a:pt x="1432858" y="177243"/>
                  <a:pt x="1431750" y="177335"/>
                  <a:pt x="1430919" y="176642"/>
                </a:cubicBezTo>
                <a:close/>
                <a:moveTo>
                  <a:pt x="1439645" y="203885"/>
                </a:moveTo>
                <a:cubicBezTo>
                  <a:pt x="1438029" y="204115"/>
                  <a:pt x="1436921" y="205085"/>
                  <a:pt x="1434982" y="204901"/>
                </a:cubicBezTo>
                <a:cubicBezTo>
                  <a:pt x="1434289" y="204854"/>
                  <a:pt x="1433920" y="204716"/>
                  <a:pt x="1433781" y="204346"/>
                </a:cubicBezTo>
                <a:cubicBezTo>
                  <a:pt x="1433689" y="204115"/>
                  <a:pt x="1433781" y="203885"/>
                  <a:pt x="1433781" y="203515"/>
                </a:cubicBezTo>
                <a:cubicBezTo>
                  <a:pt x="1433781" y="203146"/>
                  <a:pt x="1433781" y="202730"/>
                  <a:pt x="1434982" y="202730"/>
                </a:cubicBezTo>
                <a:lnTo>
                  <a:pt x="1439138" y="202730"/>
                </a:lnTo>
                <a:cubicBezTo>
                  <a:pt x="1439368" y="202730"/>
                  <a:pt x="1439738" y="203007"/>
                  <a:pt x="1439784" y="203192"/>
                </a:cubicBezTo>
                <a:cubicBezTo>
                  <a:pt x="1439876" y="203377"/>
                  <a:pt x="1439784" y="203792"/>
                  <a:pt x="1439645" y="203838"/>
                </a:cubicBezTo>
                <a:lnTo>
                  <a:pt x="1439645" y="203885"/>
                </a:lnTo>
                <a:close/>
                <a:moveTo>
                  <a:pt x="1439276" y="30182"/>
                </a:moveTo>
                <a:cubicBezTo>
                  <a:pt x="1438722" y="30275"/>
                  <a:pt x="1437429" y="29951"/>
                  <a:pt x="1437244" y="29674"/>
                </a:cubicBezTo>
                <a:cubicBezTo>
                  <a:pt x="1436413" y="28335"/>
                  <a:pt x="1435859" y="26996"/>
                  <a:pt x="1435351" y="25934"/>
                </a:cubicBezTo>
                <a:cubicBezTo>
                  <a:pt x="1435905" y="25426"/>
                  <a:pt x="1436090" y="25057"/>
                  <a:pt x="1436321" y="25057"/>
                </a:cubicBezTo>
                <a:cubicBezTo>
                  <a:pt x="1437014" y="25057"/>
                  <a:pt x="1438214" y="25103"/>
                  <a:pt x="1438353" y="25288"/>
                </a:cubicBezTo>
                <a:cubicBezTo>
                  <a:pt x="1439322" y="26581"/>
                  <a:pt x="1440153" y="27920"/>
                  <a:pt x="1440800" y="29305"/>
                </a:cubicBezTo>
                <a:cubicBezTo>
                  <a:pt x="1440938" y="29582"/>
                  <a:pt x="1439969" y="30136"/>
                  <a:pt x="1439276" y="30228"/>
                </a:cubicBezTo>
                <a:lnTo>
                  <a:pt x="1439276" y="30182"/>
                </a:lnTo>
                <a:close/>
                <a:moveTo>
                  <a:pt x="1438860" y="13237"/>
                </a:moveTo>
                <a:cubicBezTo>
                  <a:pt x="1437983" y="13144"/>
                  <a:pt x="1437291" y="12498"/>
                  <a:pt x="1436598" y="12129"/>
                </a:cubicBezTo>
                <a:cubicBezTo>
                  <a:pt x="1437752" y="10974"/>
                  <a:pt x="1439276" y="10743"/>
                  <a:pt x="1440800" y="11251"/>
                </a:cubicBezTo>
                <a:cubicBezTo>
                  <a:pt x="1441539" y="11482"/>
                  <a:pt x="1441723" y="12313"/>
                  <a:pt x="1442139" y="12821"/>
                </a:cubicBezTo>
                <a:cubicBezTo>
                  <a:pt x="1441077" y="13006"/>
                  <a:pt x="1439876" y="13329"/>
                  <a:pt x="1438860" y="13237"/>
                </a:cubicBezTo>
                <a:close/>
                <a:moveTo>
                  <a:pt x="1966062" y="130562"/>
                </a:moveTo>
                <a:cubicBezTo>
                  <a:pt x="1965601" y="130747"/>
                  <a:pt x="1965185" y="130978"/>
                  <a:pt x="1964908" y="131162"/>
                </a:cubicBezTo>
                <a:cubicBezTo>
                  <a:pt x="1963708" y="131301"/>
                  <a:pt x="1963292" y="130839"/>
                  <a:pt x="1962738" y="130562"/>
                </a:cubicBezTo>
                <a:cubicBezTo>
                  <a:pt x="1962045" y="130239"/>
                  <a:pt x="1961676" y="129777"/>
                  <a:pt x="1962230" y="129361"/>
                </a:cubicBezTo>
                <a:cubicBezTo>
                  <a:pt x="1962830" y="128946"/>
                  <a:pt x="1963246" y="128300"/>
                  <a:pt x="1964493" y="128346"/>
                </a:cubicBezTo>
                <a:cubicBezTo>
                  <a:pt x="1965693" y="128346"/>
                  <a:pt x="1966155" y="128992"/>
                  <a:pt x="1966709" y="129408"/>
                </a:cubicBezTo>
                <a:cubicBezTo>
                  <a:pt x="1967217" y="129777"/>
                  <a:pt x="1966755" y="130285"/>
                  <a:pt x="1966062" y="130608"/>
                </a:cubicBezTo>
                <a:lnTo>
                  <a:pt x="1966062" y="130562"/>
                </a:lnTo>
                <a:close/>
                <a:moveTo>
                  <a:pt x="1905530" y="64489"/>
                </a:moveTo>
                <a:cubicBezTo>
                  <a:pt x="1907654" y="64719"/>
                  <a:pt x="1909639" y="65320"/>
                  <a:pt x="1910840" y="65551"/>
                </a:cubicBezTo>
                <a:cubicBezTo>
                  <a:pt x="1913471" y="65920"/>
                  <a:pt x="1915365" y="66012"/>
                  <a:pt x="1916842" y="66474"/>
                </a:cubicBezTo>
                <a:cubicBezTo>
                  <a:pt x="1917719" y="66705"/>
                  <a:pt x="1918366" y="67582"/>
                  <a:pt x="1918504" y="68136"/>
                </a:cubicBezTo>
                <a:cubicBezTo>
                  <a:pt x="1918643" y="68829"/>
                  <a:pt x="1918135" y="69522"/>
                  <a:pt x="1917812" y="70168"/>
                </a:cubicBezTo>
                <a:cubicBezTo>
                  <a:pt x="1917719" y="70306"/>
                  <a:pt x="1916981" y="70491"/>
                  <a:pt x="1916657" y="70399"/>
                </a:cubicBezTo>
                <a:cubicBezTo>
                  <a:pt x="1912225" y="69383"/>
                  <a:pt x="1907746" y="68367"/>
                  <a:pt x="1903452" y="67213"/>
                </a:cubicBezTo>
                <a:cubicBezTo>
                  <a:pt x="1902759" y="67028"/>
                  <a:pt x="1902344" y="65828"/>
                  <a:pt x="1902667" y="65320"/>
                </a:cubicBezTo>
                <a:cubicBezTo>
                  <a:pt x="1902990" y="64858"/>
                  <a:pt x="1904652" y="64350"/>
                  <a:pt x="1905530" y="64442"/>
                </a:cubicBezTo>
                <a:lnTo>
                  <a:pt x="1905530" y="64489"/>
                </a:lnTo>
                <a:close/>
                <a:moveTo>
                  <a:pt x="1904098" y="152910"/>
                </a:moveTo>
                <a:cubicBezTo>
                  <a:pt x="1901005" y="152679"/>
                  <a:pt x="1898604" y="151755"/>
                  <a:pt x="1896572" y="150463"/>
                </a:cubicBezTo>
                <a:cubicBezTo>
                  <a:pt x="1896434" y="150324"/>
                  <a:pt x="1896388" y="150001"/>
                  <a:pt x="1896572" y="149908"/>
                </a:cubicBezTo>
                <a:cubicBezTo>
                  <a:pt x="1896849" y="149770"/>
                  <a:pt x="1897311" y="149678"/>
                  <a:pt x="1897680" y="149678"/>
                </a:cubicBezTo>
                <a:cubicBezTo>
                  <a:pt x="1901928" y="149724"/>
                  <a:pt x="1902806" y="150139"/>
                  <a:pt x="1904098" y="152910"/>
                </a:cubicBezTo>
                <a:close/>
                <a:moveTo>
                  <a:pt x="1897080" y="19424"/>
                </a:moveTo>
                <a:cubicBezTo>
                  <a:pt x="1897496" y="19055"/>
                  <a:pt x="1899573" y="19055"/>
                  <a:pt x="1900220" y="19424"/>
                </a:cubicBezTo>
                <a:cubicBezTo>
                  <a:pt x="1900358" y="19470"/>
                  <a:pt x="1900405" y="19609"/>
                  <a:pt x="1900497" y="19701"/>
                </a:cubicBezTo>
                <a:cubicBezTo>
                  <a:pt x="1900589" y="20024"/>
                  <a:pt x="1899019" y="21409"/>
                  <a:pt x="1898742" y="21271"/>
                </a:cubicBezTo>
                <a:cubicBezTo>
                  <a:pt x="1898050" y="20948"/>
                  <a:pt x="1897449" y="20486"/>
                  <a:pt x="1896895" y="20070"/>
                </a:cubicBezTo>
                <a:cubicBezTo>
                  <a:pt x="1896757" y="19932"/>
                  <a:pt x="1896895" y="19609"/>
                  <a:pt x="1897080" y="19470"/>
                </a:cubicBezTo>
                <a:lnTo>
                  <a:pt x="1897080" y="19424"/>
                </a:lnTo>
                <a:close/>
                <a:moveTo>
                  <a:pt x="1897449" y="50960"/>
                </a:moveTo>
                <a:cubicBezTo>
                  <a:pt x="1897957" y="50775"/>
                  <a:pt x="1899204" y="50960"/>
                  <a:pt x="1899758" y="51237"/>
                </a:cubicBezTo>
                <a:cubicBezTo>
                  <a:pt x="1900728" y="51699"/>
                  <a:pt x="1901513" y="52345"/>
                  <a:pt x="1902205" y="52945"/>
                </a:cubicBezTo>
                <a:cubicBezTo>
                  <a:pt x="1903036" y="53684"/>
                  <a:pt x="1902344" y="54561"/>
                  <a:pt x="1901005" y="54469"/>
                </a:cubicBezTo>
                <a:cubicBezTo>
                  <a:pt x="1899343" y="54331"/>
                  <a:pt x="1897634" y="54054"/>
                  <a:pt x="1896110" y="53638"/>
                </a:cubicBezTo>
                <a:cubicBezTo>
                  <a:pt x="1895556" y="53499"/>
                  <a:pt x="1895418" y="52853"/>
                  <a:pt x="1894910" y="52253"/>
                </a:cubicBezTo>
                <a:cubicBezTo>
                  <a:pt x="1895649" y="51837"/>
                  <a:pt x="1896388" y="51237"/>
                  <a:pt x="1897403" y="50960"/>
                </a:cubicBezTo>
                <a:lnTo>
                  <a:pt x="1897449" y="50960"/>
                </a:lnTo>
                <a:close/>
                <a:moveTo>
                  <a:pt x="1894587" y="107937"/>
                </a:moveTo>
                <a:cubicBezTo>
                  <a:pt x="1895095" y="107383"/>
                  <a:pt x="1896064" y="106968"/>
                  <a:pt x="1897449" y="106137"/>
                </a:cubicBezTo>
                <a:cubicBezTo>
                  <a:pt x="1897172" y="107291"/>
                  <a:pt x="1897265" y="107983"/>
                  <a:pt x="1896849" y="108584"/>
                </a:cubicBezTo>
                <a:cubicBezTo>
                  <a:pt x="1896618" y="108861"/>
                  <a:pt x="1895556" y="108953"/>
                  <a:pt x="1894864" y="109138"/>
                </a:cubicBezTo>
                <a:cubicBezTo>
                  <a:pt x="1894725" y="108722"/>
                  <a:pt x="1894310" y="108260"/>
                  <a:pt x="1894587" y="107983"/>
                </a:cubicBezTo>
                <a:lnTo>
                  <a:pt x="1894587" y="107937"/>
                </a:lnTo>
                <a:close/>
                <a:moveTo>
                  <a:pt x="1892140" y="63796"/>
                </a:moveTo>
                <a:cubicBezTo>
                  <a:pt x="1892647" y="64165"/>
                  <a:pt x="1893340" y="64766"/>
                  <a:pt x="1893155" y="65089"/>
                </a:cubicBezTo>
                <a:cubicBezTo>
                  <a:pt x="1892878" y="65643"/>
                  <a:pt x="1891909" y="66059"/>
                  <a:pt x="1891262" y="66520"/>
                </a:cubicBezTo>
                <a:cubicBezTo>
                  <a:pt x="1890062" y="66151"/>
                  <a:pt x="1889138" y="66012"/>
                  <a:pt x="1888584" y="65689"/>
                </a:cubicBezTo>
                <a:cubicBezTo>
                  <a:pt x="1887338" y="64950"/>
                  <a:pt x="1886506" y="64119"/>
                  <a:pt x="1887753" y="63196"/>
                </a:cubicBezTo>
                <a:cubicBezTo>
                  <a:pt x="1888677" y="62503"/>
                  <a:pt x="1890708" y="62780"/>
                  <a:pt x="1892140" y="63796"/>
                </a:cubicBezTo>
                <a:close/>
                <a:moveTo>
                  <a:pt x="1893848" y="143490"/>
                </a:moveTo>
                <a:cubicBezTo>
                  <a:pt x="1893848" y="143490"/>
                  <a:pt x="1893663" y="143906"/>
                  <a:pt x="1893432" y="144044"/>
                </a:cubicBezTo>
                <a:cubicBezTo>
                  <a:pt x="1893109" y="144183"/>
                  <a:pt x="1892647" y="144321"/>
                  <a:pt x="1892278" y="144275"/>
                </a:cubicBezTo>
                <a:cubicBezTo>
                  <a:pt x="1887892" y="143814"/>
                  <a:pt x="1884106" y="142659"/>
                  <a:pt x="1881104" y="140813"/>
                </a:cubicBezTo>
                <a:cubicBezTo>
                  <a:pt x="1880689" y="140581"/>
                  <a:pt x="1881104" y="139935"/>
                  <a:pt x="1881104" y="139473"/>
                </a:cubicBezTo>
                <a:cubicBezTo>
                  <a:pt x="1881612" y="138596"/>
                  <a:pt x="1883736" y="138088"/>
                  <a:pt x="1885214" y="138365"/>
                </a:cubicBezTo>
                <a:cubicBezTo>
                  <a:pt x="1889692" y="139289"/>
                  <a:pt x="1892232" y="141182"/>
                  <a:pt x="1893894" y="143490"/>
                </a:cubicBezTo>
                <a:lnTo>
                  <a:pt x="1893848" y="143490"/>
                </a:lnTo>
                <a:close/>
                <a:moveTo>
                  <a:pt x="1865036" y="63611"/>
                </a:moveTo>
                <a:cubicBezTo>
                  <a:pt x="1865405" y="64119"/>
                  <a:pt x="1865821" y="64627"/>
                  <a:pt x="1866190" y="65135"/>
                </a:cubicBezTo>
                <a:cubicBezTo>
                  <a:pt x="1865452" y="65228"/>
                  <a:pt x="1864574" y="65458"/>
                  <a:pt x="1864067" y="65320"/>
                </a:cubicBezTo>
                <a:cubicBezTo>
                  <a:pt x="1863559" y="65181"/>
                  <a:pt x="1863466" y="64627"/>
                  <a:pt x="1863189" y="64212"/>
                </a:cubicBezTo>
                <a:cubicBezTo>
                  <a:pt x="1863789" y="64027"/>
                  <a:pt x="1864436" y="63796"/>
                  <a:pt x="1865036" y="63611"/>
                </a:cubicBezTo>
                <a:close/>
                <a:moveTo>
                  <a:pt x="1849014" y="26396"/>
                </a:moveTo>
                <a:cubicBezTo>
                  <a:pt x="1849568" y="26119"/>
                  <a:pt x="1850168" y="25611"/>
                  <a:pt x="1850769" y="25611"/>
                </a:cubicBezTo>
                <a:cubicBezTo>
                  <a:pt x="1852292" y="25519"/>
                  <a:pt x="1853862" y="25611"/>
                  <a:pt x="1855386" y="25657"/>
                </a:cubicBezTo>
                <a:cubicBezTo>
                  <a:pt x="1855525" y="25657"/>
                  <a:pt x="1855755" y="25796"/>
                  <a:pt x="1855755" y="25888"/>
                </a:cubicBezTo>
                <a:cubicBezTo>
                  <a:pt x="1855755" y="25981"/>
                  <a:pt x="1855571" y="26073"/>
                  <a:pt x="1855478" y="26119"/>
                </a:cubicBezTo>
                <a:cubicBezTo>
                  <a:pt x="1854740" y="26488"/>
                  <a:pt x="1854324" y="27042"/>
                  <a:pt x="1853123" y="26996"/>
                </a:cubicBezTo>
                <a:lnTo>
                  <a:pt x="1850769" y="26996"/>
                </a:lnTo>
                <a:cubicBezTo>
                  <a:pt x="1850584" y="26996"/>
                  <a:pt x="1849845" y="26996"/>
                  <a:pt x="1849060" y="26904"/>
                </a:cubicBezTo>
                <a:cubicBezTo>
                  <a:pt x="1848922" y="26904"/>
                  <a:pt x="1848691" y="26765"/>
                  <a:pt x="1848691" y="26673"/>
                </a:cubicBezTo>
                <a:cubicBezTo>
                  <a:pt x="1848691" y="26627"/>
                  <a:pt x="1848829" y="26488"/>
                  <a:pt x="1849014" y="26442"/>
                </a:cubicBezTo>
                <a:lnTo>
                  <a:pt x="1849014" y="26396"/>
                </a:lnTo>
                <a:close/>
                <a:moveTo>
                  <a:pt x="1851785" y="50221"/>
                </a:moveTo>
                <a:cubicBezTo>
                  <a:pt x="1851184" y="51237"/>
                  <a:pt x="1850630" y="52299"/>
                  <a:pt x="1849845" y="53269"/>
                </a:cubicBezTo>
                <a:cubicBezTo>
                  <a:pt x="1849707" y="53453"/>
                  <a:pt x="1848183" y="53499"/>
                  <a:pt x="1847814" y="53269"/>
                </a:cubicBezTo>
                <a:cubicBezTo>
                  <a:pt x="1847352" y="53038"/>
                  <a:pt x="1846983" y="52391"/>
                  <a:pt x="1847213" y="52068"/>
                </a:cubicBezTo>
                <a:cubicBezTo>
                  <a:pt x="1847952" y="50914"/>
                  <a:pt x="1849707" y="50406"/>
                  <a:pt x="1851785" y="50175"/>
                </a:cubicBezTo>
                <a:lnTo>
                  <a:pt x="1851785" y="50221"/>
                </a:lnTo>
                <a:close/>
                <a:moveTo>
                  <a:pt x="1838348" y="29120"/>
                </a:moveTo>
                <a:cubicBezTo>
                  <a:pt x="1838948" y="28843"/>
                  <a:pt x="1839826" y="28797"/>
                  <a:pt x="1840564" y="28658"/>
                </a:cubicBezTo>
                <a:cubicBezTo>
                  <a:pt x="1840564" y="28658"/>
                  <a:pt x="1840564" y="28566"/>
                  <a:pt x="1840518" y="28520"/>
                </a:cubicBezTo>
                <a:lnTo>
                  <a:pt x="1840841" y="28520"/>
                </a:lnTo>
                <a:cubicBezTo>
                  <a:pt x="1842596" y="27366"/>
                  <a:pt x="1844951" y="27366"/>
                  <a:pt x="1847352" y="27827"/>
                </a:cubicBezTo>
                <a:cubicBezTo>
                  <a:pt x="1847998" y="27966"/>
                  <a:pt x="1848506" y="28335"/>
                  <a:pt x="1849014" y="28612"/>
                </a:cubicBezTo>
                <a:cubicBezTo>
                  <a:pt x="1848691" y="28705"/>
                  <a:pt x="1848322" y="28935"/>
                  <a:pt x="1847952" y="28935"/>
                </a:cubicBezTo>
                <a:cubicBezTo>
                  <a:pt x="1845551" y="28843"/>
                  <a:pt x="1843196" y="28658"/>
                  <a:pt x="1840795" y="28520"/>
                </a:cubicBezTo>
                <a:cubicBezTo>
                  <a:pt x="1840749" y="28520"/>
                  <a:pt x="1840657" y="28566"/>
                  <a:pt x="1840611" y="28612"/>
                </a:cubicBezTo>
                <a:lnTo>
                  <a:pt x="1840564" y="28612"/>
                </a:lnTo>
                <a:cubicBezTo>
                  <a:pt x="1841165" y="29674"/>
                  <a:pt x="1841811" y="30690"/>
                  <a:pt x="1842319" y="31706"/>
                </a:cubicBezTo>
                <a:cubicBezTo>
                  <a:pt x="1842458" y="32029"/>
                  <a:pt x="1842319" y="32445"/>
                  <a:pt x="1842088" y="32768"/>
                </a:cubicBezTo>
                <a:cubicBezTo>
                  <a:pt x="1842088" y="32814"/>
                  <a:pt x="1841303" y="32814"/>
                  <a:pt x="1840888" y="32768"/>
                </a:cubicBezTo>
                <a:cubicBezTo>
                  <a:pt x="1840103" y="32629"/>
                  <a:pt x="1839272" y="32491"/>
                  <a:pt x="1838533" y="32260"/>
                </a:cubicBezTo>
                <a:cubicBezTo>
                  <a:pt x="1835716" y="31290"/>
                  <a:pt x="1835624" y="30182"/>
                  <a:pt x="1838302" y="29074"/>
                </a:cubicBezTo>
                <a:lnTo>
                  <a:pt x="1838348" y="29120"/>
                </a:lnTo>
                <a:close/>
                <a:moveTo>
                  <a:pt x="1833315" y="55116"/>
                </a:moveTo>
                <a:cubicBezTo>
                  <a:pt x="1831191" y="55531"/>
                  <a:pt x="1829021" y="55208"/>
                  <a:pt x="1827221" y="54331"/>
                </a:cubicBezTo>
                <a:cubicBezTo>
                  <a:pt x="1826897" y="54146"/>
                  <a:pt x="1826436" y="53915"/>
                  <a:pt x="1826482" y="53730"/>
                </a:cubicBezTo>
                <a:cubicBezTo>
                  <a:pt x="1826620" y="53315"/>
                  <a:pt x="1826851" y="52668"/>
                  <a:pt x="1827267" y="52622"/>
                </a:cubicBezTo>
                <a:cubicBezTo>
                  <a:pt x="1831468" y="52207"/>
                  <a:pt x="1835763" y="51837"/>
                  <a:pt x="1839780" y="51514"/>
                </a:cubicBezTo>
                <a:lnTo>
                  <a:pt x="1842273" y="51976"/>
                </a:lnTo>
                <a:cubicBezTo>
                  <a:pt x="1841996" y="52345"/>
                  <a:pt x="1841950" y="52945"/>
                  <a:pt x="1841442" y="53084"/>
                </a:cubicBezTo>
                <a:cubicBezTo>
                  <a:pt x="1838810" y="53823"/>
                  <a:pt x="1836086" y="54561"/>
                  <a:pt x="1833315" y="55116"/>
                </a:cubicBezTo>
                <a:close/>
                <a:moveTo>
                  <a:pt x="1836594" y="86375"/>
                </a:moveTo>
                <a:cubicBezTo>
                  <a:pt x="1836594" y="86375"/>
                  <a:pt x="1836455" y="86975"/>
                  <a:pt x="1836178" y="87021"/>
                </a:cubicBezTo>
                <a:cubicBezTo>
                  <a:pt x="1835301" y="87160"/>
                  <a:pt x="1834331" y="87067"/>
                  <a:pt x="1833408" y="87067"/>
                </a:cubicBezTo>
                <a:cubicBezTo>
                  <a:pt x="1833269" y="87067"/>
                  <a:pt x="1833084" y="86929"/>
                  <a:pt x="1832992" y="86836"/>
                </a:cubicBezTo>
                <a:cubicBezTo>
                  <a:pt x="1832300" y="85913"/>
                  <a:pt x="1833315" y="85036"/>
                  <a:pt x="1835070" y="85082"/>
                </a:cubicBezTo>
                <a:cubicBezTo>
                  <a:pt x="1836547" y="85082"/>
                  <a:pt x="1836594" y="85128"/>
                  <a:pt x="1836594" y="86375"/>
                </a:cubicBezTo>
                <a:close/>
                <a:moveTo>
                  <a:pt x="1826944" y="40432"/>
                </a:moveTo>
                <a:cubicBezTo>
                  <a:pt x="1827313" y="40432"/>
                  <a:pt x="1829206" y="41264"/>
                  <a:pt x="1829298" y="41587"/>
                </a:cubicBezTo>
                <a:cubicBezTo>
                  <a:pt x="1828698" y="41864"/>
                  <a:pt x="1828005" y="42279"/>
                  <a:pt x="1827267" y="42557"/>
                </a:cubicBezTo>
                <a:cubicBezTo>
                  <a:pt x="1826759" y="42741"/>
                  <a:pt x="1824635" y="41772"/>
                  <a:pt x="1824681" y="41448"/>
                </a:cubicBezTo>
                <a:cubicBezTo>
                  <a:pt x="1824681" y="41264"/>
                  <a:pt x="1826620" y="40432"/>
                  <a:pt x="1826990" y="40432"/>
                </a:cubicBezTo>
                <a:lnTo>
                  <a:pt x="1826944" y="40432"/>
                </a:lnTo>
                <a:close/>
                <a:moveTo>
                  <a:pt x="1801687" y="50775"/>
                </a:moveTo>
                <a:cubicBezTo>
                  <a:pt x="1803165" y="50591"/>
                  <a:pt x="1805057" y="51745"/>
                  <a:pt x="1804411" y="52530"/>
                </a:cubicBezTo>
                <a:cubicBezTo>
                  <a:pt x="1803996" y="53038"/>
                  <a:pt x="1802564" y="53546"/>
                  <a:pt x="1801687" y="53453"/>
                </a:cubicBezTo>
                <a:cubicBezTo>
                  <a:pt x="1800763" y="53407"/>
                  <a:pt x="1799979" y="52622"/>
                  <a:pt x="1798870" y="52022"/>
                </a:cubicBezTo>
                <a:cubicBezTo>
                  <a:pt x="1799979" y="51514"/>
                  <a:pt x="1800717" y="50960"/>
                  <a:pt x="1801687" y="50775"/>
                </a:cubicBezTo>
                <a:close/>
                <a:moveTo>
                  <a:pt x="1789497" y="63103"/>
                </a:moveTo>
                <a:cubicBezTo>
                  <a:pt x="1790698" y="63150"/>
                  <a:pt x="1790975" y="63750"/>
                  <a:pt x="1791760" y="64119"/>
                </a:cubicBezTo>
                <a:cubicBezTo>
                  <a:pt x="1791760" y="64119"/>
                  <a:pt x="1791483" y="64535"/>
                  <a:pt x="1791298" y="64535"/>
                </a:cubicBezTo>
                <a:cubicBezTo>
                  <a:pt x="1790744" y="64581"/>
                  <a:pt x="1790144" y="64535"/>
                  <a:pt x="1789543" y="64535"/>
                </a:cubicBezTo>
                <a:lnTo>
                  <a:pt x="1788943" y="64535"/>
                </a:lnTo>
                <a:cubicBezTo>
                  <a:pt x="1787512" y="64535"/>
                  <a:pt x="1786958" y="64258"/>
                  <a:pt x="1787143" y="63658"/>
                </a:cubicBezTo>
                <a:cubicBezTo>
                  <a:pt x="1787281" y="63196"/>
                  <a:pt x="1788112" y="63011"/>
                  <a:pt x="1789497" y="63103"/>
                </a:cubicBezTo>
                <a:close/>
                <a:moveTo>
                  <a:pt x="1781925" y="9820"/>
                </a:moveTo>
                <a:cubicBezTo>
                  <a:pt x="1782479" y="9174"/>
                  <a:pt x="1782479" y="8250"/>
                  <a:pt x="1784464" y="8527"/>
                </a:cubicBezTo>
                <a:cubicBezTo>
                  <a:pt x="1785249" y="8620"/>
                  <a:pt x="1786034" y="8620"/>
                  <a:pt x="1785942" y="9266"/>
                </a:cubicBezTo>
                <a:lnTo>
                  <a:pt x="1785942" y="9958"/>
                </a:lnTo>
                <a:lnTo>
                  <a:pt x="1785942" y="10651"/>
                </a:lnTo>
                <a:cubicBezTo>
                  <a:pt x="1785942" y="11205"/>
                  <a:pt x="1785573" y="11344"/>
                  <a:pt x="1784511" y="11390"/>
                </a:cubicBezTo>
                <a:cubicBezTo>
                  <a:pt x="1783495" y="11390"/>
                  <a:pt x="1782664" y="11344"/>
                  <a:pt x="1781925" y="10836"/>
                </a:cubicBezTo>
                <a:cubicBezTo>
                  <a:pt x="1781371" y="10466"/>
                  <a:pt x="1781371" y="10513"/>
                  <a:pt x="1781925" y="9820"/>
                </a:cubicBezTo>
                <a:close/>
                <a:moveTo>
                  <a:pt x="1783125" y="45512"/>
                </a:moveTo>
                <a:cubicBezTo>
                  <a:pt x="1783957" y="45835"/>
                  <a:pt x="1783403" y="46389"/>
                  <a:pt x="1783541" y="46804"/>
                </a:cubicBezTo>
                <a:cubicBezTo>
                  <a:pt x="1783680" y="47220"/>
                  <a:pt x="1783218" y="47451"/>
                  <a:pt x="1782618" y="47497"/>
                </a:cubicBezTo>
                <a:cubicBezTo>
                  <a:pt x="1782017" y="47543"/>
                  <a:pt x="1781463" y="47497"/>
                  <a:pt x="1780401" y="47497"/>
                </a:cubicBezTo>
                <a:cubicBezTo>
                  <a:pt x="1780263" y="47497"/>
                  <a:pt x="1779662" y="47497"/>
                  <a:pt x="1779155" y="47358"/>
                </a:cubicBezTo>
                <a:cubicBezTo>
                  <a:pt x="1778924" y="47312"/>
                  <a:pt x="1778647" y="46989"/>
                  <a:pt x="1778739" y="46804"/>
                </a:cubicBezTo>
                <a:cubicBezTo>
                  <a:pt x="1779108" y="45650"/>
                  <a:pt x="1781602" y="44911"/>
                  <a:pt x="1783125" y="45465"/>
                </a:cubicBezTo>
                <a:lnTo>
                  <a:pt x="1783125" y="45512"/>
                </a:lnTo>
                <a:close/>
                <a:moveTo>
                  <a:pt x="1754221" y="23533"/>
                </a:moveTo>
                <a:cubicBezTo>
                  <a:pt x="1755006" y="23533"/>
                  <a:pt x="1756207" y="23349"/>
                  <a:pt x="1757084" y="23533"/>
                </a:cubicBezTo>
                <a:cubicBezTo>
                  <a:pt x="1758654" y="23857"/>
                  <a:pt x="1760085" y="24503"/>
                  <a:pt x="1759808" y="25611"/>
                </a:cubicBezTo>
                <a:cubicBezTo>
                  <a:pt x="1759623" y="26350"/>
                  <a:pt x="1757084" y="26673"/>
                  <a:pt x="1755606" y="26165"/>
                </a:cubicBezTo>
                <a:cubicBezTo>
                  <a:pt x="1753990" y="25611"/>
                  <a:pt x="1753344" y="24826"/>
                  <a:pt x="1754221" y="23533"/>
                </a:cubicBezTo>
                <a:close/>
                <a:moveTo>
                  <a:pt x="1755837" y="36969"/>
                </a:moveTo>
                <a:lnTo>
                  <a:pt x="1755837" y="36969"/>
                </a:lnTo>
                <a:cubicBezTo>
                  <a:pt x="1755930" y="36969"/>
                  <a:pt x="1755976" y="36969"/>
                  <a:pt x="1756068" y="36924"/>
                </a:cubicBezTo>
                <a:lnTo>
                  <a:pt x="1756068" y="37016"/>
                </a:lnTo>
                <a:cubicBezTo>
                  <a:pt x="1757176" y="37293"/>
                  <a:pt x="1758885" y="37478"/>
                  <a:pt x="1759023" y="37847"/>
                </a:cubicBezTo>
                <a:cubicBezTo>
                  <a:pt x="1759577" y="39324"/>
                  <a:pt x="1757315" y="39417"/>
                  <a:pt x="1755514" y="39740"/>
                </a:cubicBezTo>
                <a:lnTo>
                  <a:pt x="1755514" y="39878"/>
                </a:lnTo>
                <a:lnTo>
                  <a:pt x="1754683" y="40294"/>
                </a:lnTo>
                <a:cubicBezTo>
                  <a:pt x="1754914" y="40109"/>
                  <a:pt x="1755145" y="39971"/>
                  <a:pt x="1755376" y="39786"/>
                </a:cubicBezTo>
                <a:lnTo>
                  <a:pt x="1755560" y="39786"/>
                </a:lnTo>
                <a:cubicBezTo>
                  <a:pt x="1755745" y="38909"/>
                  <a:pt x="1755930" y="37985"/>
                  <a:pt x="1756114" y="37062"/>
                </a:cubicBezTo>
                <a:lnTo>
                  <a:pt x="1755976" y="37062"/>
                </a:lnTo>
                <a:lnTo>
                  <a:pt x="1755837" y="36969"/>
                </a:lnTo>
                <a:close/>
                <a:moveTo>
                  <a:pt x="1704308" y="16146"/>
                </a:moveTo>
                <a:cubicBezTo>
                  <a:pt x="1704031" y="16007"/>
                  <a:pt x="1703754" y="15823"/>
                  <a:pt x="1703477" y="15684"/>
                </a:cubicBezTo>
                <a:cubicBezTo>
                  <a:pt x="1703800" y="15823"/>
                  <a:pt x="1704170" y="15961"/>
                  <a:pt x="1704493" y="16053"/>
                </a:cubicBezTo>
                <a:lnTo>
                  <a:pt x="1704493" y="16100"/>
                </a:lnTo>
                <a:cubicBezTo>
                  <a:pt x="1708741" y="15130"/>
                  <a:pt x="1712296" y="15361"/>
                  <a:pt x="1715067" y="17946"/>
                </a:cubicBezTo>
                <a:cubicBezTo>
                  <a:pt x="1716082" y="18916"/>
                  <a:pt x="1717883" y="19609"/>
                  <a:pt x="1719407" y="20394"/>
                </a:cubicBezTo>
                <a:cubicBezTo>
                  <a:pt x="1714882" y="22887"/>
                  <a:pt x="1714697" y="22887"/>
                  <a:pt x="1711142" y="21548"/>
                </a:cubicBezTo>
                <a:cubicBezTo>
                  <a:pt x="1709387" y="20855"/>
                  <a:pt x="1707817" y="20209"/>
                  <a:pt x="1705647" y="19840"/>
                </a:cubicBezTo>
                <a:cubicBezTo>
                  <a:pt x="1702000" y="19193"/>
                  <a:pt x="1702092" y="18962"/>
                  <a:pt x="1704493" y="16146"/>
                </a:cubicBezTo>
                <a:lnTo>
                  <a:pt x="1704355" y="16146"/>
                </a:lnTo>
                <a:lnTo>
                  <a:pt x="1704308" y="16146"/>
                </a:lnTo>
                <a:close/>
                <a:moveTo>
                  <a:pt x="1719592" y="98564"/>
                </a:moveTo>
                <a:cubicBezTo>
                  <a:pt x="1720053" y="98564"/>
                  <a:pt x="1720469" y="98841"/>
                  <a:pt x="1720931" y="98980"/>
                </a:cubicBezTo>
                <a:cubicBezTo>
                  <a:pt x="1720330" y="99811"/>
                  <a:pt x="1719915" y="100550"/>
                  <a:pt x="1719222" y="101196"/>
                </a:cubicBezTo>
                <a:cubicBezTo>
                  <a:pt x="1719084" y="101381"/>
                  <a:pt x="1718022" y="101427"/>
                  <a:pt x="1717698" y="101289"/>
                </a:cubicBezTo>
                <a:cubicBezTo>
                  <a:pt x="1717329" y="101150"/>
                  <a:pt x="1717052" y="100596"/>
                  <a:pt x="1717191" y="100411"/>
                </a:cubicBezTo>
                <a:cubicBezTo>
                  <a:pt x="1717606" y="99949"/>
                  <a:pt x="1718576" y="99626"/>
                  <a:pt x="1718345" y="98934"/>
                </a:cubicBezTo>
                <a:cubicBezTo>
                  <a:pt x="1718114" y="98241"/>
                  <a:pt x="1719130" y="98610"/>
                  <a:pt x="1719499" y="98610"/>
                </a:cubicBezTo>
                <a:cubicBezTo>
                  <a:pt x="1719530" y="98595"/>
                  <a:pt x="1719561" y="98579"/>
                  <a:pt x="1719592" y="98564"/>
                </a:cubicBezTo>
                <a:close/>
                <a:moveTo>
                  <a:pt x="1717144" y="140120"/>
                </a:moveTo>
                <a:cubicBezTo>
                  <a:pt x="1717421" y="140304"/>
                  <a:pt x="1717144" y="140766"/>
                  <a:pt x="1717191" y="141135"/>
                </a:cubicBezTo>
                <a:cubicBezTo>
                  <a:pt x="1717191" y="141551"/>
                  <a:pt x="1716821" y="141782"/>
                  <a:pt x="1716175" y="141782"/>
                </a:cubicBezTo>
                <a:cubicBezTo>
                  <a:pt x="1715852" y="141782"/>
                  <a:pt x="1715205" y="141782"/>
                  <a:pt x="1715159" y="141644"/>
                </a:cubicBezTo>
                <a:cubicBezTo>
                  <a:pt x="1714743" y="140905"/>
                  <a:pt x="1714328" y="140258"/>
                  <a:pt x="1712712" y="140212"/>
                </a:cubicBezTo>
                <a:cubicBezTo>
                  <a:pt x="1712527" y="140212"/>
                  <a:pt x="1712389" y="139658"/>
                  <a:pt x="1712342" y="139566"/>
                </a:cubicBezTo>
                <a:cubicBezTo>
                  <a:pt x="1712342" y="139104"/>
                  <a:pt x="1712158" y="138735"/>
                  <a:pt x="1712342" y="138642"/>
                </a:cubicBezTo>
                <a:cubicBezTo>
                  <a:pt x="1712712" y="138458"/>
                  <a:pt x="1713543" y="138227"/>
                  <a:pt x="1713774" y="138319"/>
                </a:cubicBezTo>
                <a:cubicBezTo>
                  <a:pt x="1714974" y="138873"/>
                  <a:pt x="1716082" y="139473"/>
                  <a:pt x="1717098" y="140166"/>
                </a:cubicBezTo>
                <a:lnTo>
                  <a:pt x="1717144" y="140120"/>
                </a:lnTo>
                <a:close/>
                <a:moveTo>
                  <a:pt x="1697844" y="111723"/>
                </a:moveTo>
                <a:cubicBezTo>
                  <a:pt x="1697844" y="111723"/>
                  <a:pt x="1698398" y="111446"/>
                  <a:pt x="1698675" y="111446"/>
                </a:cubicBezTo>
                <a:cubicBezTo>
                  <a:pt x="1698998" y="111446"/>
                  <a:pt x="1700337" y="112509"/>
                  <a:pt x="1700291" y="112739"/>
                </a:cubicBezTo>
                <a:cubicBezTo>
                  <a:pt x="1700291" y="113340"/>
                  <a:pt x="1698721" y="114171"/>
                  <a:pt x="1697613" y="114124"/>
                </a:cubicBezTo>
                <a:cubicBezTo>
                  <a:pt x="1697290" y="114124"/>
                  <a:pt x="1696874" y="113940"/>
                  <a:pt x="1696736" y="113801"/>
                </a:cubicBezTo>
                <a:cubicBezTo>
                  <a:pt x="1696597" y="113617"/>
                  <a:pt x="1696736" y="113340"/>
                  <a:pt x="1696736" y="113109"/>
                </a:cubicBezTo>
                <a:cubicBezTo>
                  <a:pt x="1696413" y="112462"/>
                  <a:pt x="1697152" y="112093"/>
                  <a:pt x="1697890" y="111723"/>
                </a:cubicBezTo>
                <a:lnTo>
                  <a:pt x="1697844" y="111723"/>
                </a:lnTo>
                <a:close/>
                <a:moveTo>
                  <a:pt x="1681407" y="17438"/>
                </a:moveTo>
                <a:cubicBezTo>
                  <a:pt x="1681684" y="17346"/>
                  <a:pt x="1682515" y="17438"/>
                  <a:pt x="1682607" y="17485"/>
                </a:cubicBezTo>
                <a:cubicBezTo>
                  <a:pt x="1682976" y="17854"/>
                  <a:pt x="1683438" y="18316"/>
                  <a:pt x="1683300" y="18685"/>
                </a:cubicBezTo>
                <a:cubicBezTo>
                  <a:pt x="1682792" y="20024"/>
                  <a:pt x="1682099" y="21363"/>
                  <a:pt x="1681453" y="22702"/>
                </a:cubicBezTo>
                <a:cubicBezTo>
                  <a:pt x="1679283" y="21733"/>
                  <a:pt x="1676743" y="21640"/>
                  <a:pt x="1674111" y="21686"/>
                </a:cubicBezTo>
                <a:cubicBezTo>
                  <a:pt x="1673788" y="21686"/>
                  <a:pt x="1673049" y="20763"/>
                  <a:pt x="1673142" y="20717"/>
                </a:cubicBezTo>
                <a:cubicBezTo>
                  <a:pt x="1675820" y="19609"/>
                  <a:pt x="1678544" y="18500"/>
                  <a:pt x="1681360" y="17438"/>
                </a:cubicBezTo>
                <a:lnTo>
                  <a:pt x="1681407" y="17438"/>
                </a:lnTo>
                <a:close/>
                <a:moveTo>
                  <a:pt x="1659613" y="34338"/>
                </a:moveTo>
                <a:cubicBezTo>
                  <a:pt x="1662153" y="34707"/>
                  <a:pt x="1662199" y="35908"/>
                  <a:pt x="1662291" y="37062"/>
                </a:cubicBezTo>
                <a:lnTo>
                  <a:pt x="1662522" y="37062"/>
                </a:lnTo>
                <a:lnTo>
                  <a:pt x="1662522" y="37247"/>
                </a:lnTo>
                <a:cubicBezTo>
                  <a:pt x="1662522" y="37247"/>
                  <a:pt x="1662383" y="37154"/>
                  <a:pt x="1662337" y="37108"/>
                </a:cubicBezTo>
                <a:lnTo>
                  <a:pt x="1662337" y="37016"/>
                </a:lnTo>
                <a:cubicBezTo>
                  <a:pt x="1660767" y="36785"/>
                  <a:pt x="1659105" y="36647"/>
                  <a:pt x="1657720" y="36231"/>
                </a:cubicBezTo>
                <a:cubicBezTo>
                  <a:pt x="1656935" y="36000"/>
                  <a:pt x="1656750" y="35169"/>
                  <a:pt x="1656289" y="34615"/>
                </a:cubicBezTo>
                <a:cubicBezTo>
                  <a:pt x="1657397" y="34476"/>
                  <a:pt x="1658643" y="34107"/>
                  <a:pt x="1659659" y="34292"/>
                </a:cubicBezTo>
                <a:lnTo>
                  <a:pt x="1659613" y="34338"/>
                </a:lnTo>
                <a:close/>
                <a:moveTo>
                  <a:pt x="1654672" y="56593"/>
                </a:moveTo>
                <a:cubicBezTo>
                  <a:pt x="1654349" y="57009"/>
                  <a:pt x="1652872" y="57147"/>
                  <a:pt x="1651902" y="57424"/>
                </a:cubicBezTo>
                <a:cubicBezTo>
                  <a:pt x="1651671" y="57009"/>
                  <a:pt x="1651440" y="56547"/>
                  <a:pt x="1651117" y="55947"/>
                </a:cubicBezTo>
                <a:cubicBezTo>
                  <a:pt x="1651995" y="55624"/>
                  <a:pt x="1652918" y="55254"/>
                  <a:pt x="1653888" y="54885"/>
                </a:cubicBezTo>
                <a:cubicBezTo>
                  <a:pt x="1654165" y="55485"/>
                  <a:pt x="1654996" y="56178"/>
                  <a:pt x="1654672" y="56593"/>
                </a:cubicBezTo>
                <a:close/>
                <a:moveTo>
                  <a:pt x="1649270" y="31013"/>
                </a:moveTo>
                <a:cubicBezTo>
                  <a:pt x="1649732" y="30829"/>
                  <a:pt x="1651717" y="31290"/>
                  <a:pt x="1651995" y="31706"/>
                </a:cubicBezTo>
                <a:cubicBezTo>
                  <a:pt x="1652641" y="32583"/>
                  <a:pt x="1652041" y="33461"/>
                  <a:pt x="1649917" y="33922"/>
                </a:cubicBezTo>
                <a:cubicBezTo>
                  <a:pt x="1649270" y="33507"/>
                  <a:pt x="1648070" y="33091"/>
                  <a:pt x="1647977" y="32583"/>
                </a:cubicBezTo>
                <a:cubicBezTo>
                  <a:pt x="1647885" y="32029"/>
                  <a:pt x="1648485" y="31244"/>
                  <a:pt x="1649270" y="31013"/>
                </a:cubicBezTo>
                <a:close/>
                <a:moveTo>
                  <a:pt x="1646685" y="77325"/>
                </a:moveTo>
                <a:cubicBezTo>
                  <a:pt x="1647608" y="77371"/>
                  <a:pt x="1648670" y="77048"/>
                  <a:pt x="1649501" y="77556"/>
                </a:cubicBezTo>
                <a:cubicBezTo>
                  <a:pt x="1650748" y="78294"/>
                  <a:pt x="1652041" y="79033"/>
                  <a:pt x="1653241" y="79818"/>
                </a:cubicBezTo>
                <a:cubicBezTo>
                  <a:pt x="1653426" y="79956"/>
                  <a:pt x="1653333" y="80280"/>
                  <a:pt x="1653241" y="80511"/>
                </a:cubicBezTo>
                <a:cubicBezTo>
                  <a:pt x="1653241" y="80603"/>
                  <a:pt x="1652964" y="80695"/>
                  <a:pt x="1652641" y="80880"/>
                </a:cubicBezTo>
                <a:cubicBezTo>
                  <a:pt x="1652133" y="80603"/>
                  <a:pt x="1651625" y="80280"/>
                  <a:pt x="1651163" y="80003"/>
                </a:cubicBezTo>
                <a:cubicBezTo>
                  <a:pt x="1649917" y="79264"/>
                  <a:pt x="1648762" y="78433"/>
                  <a:pt x="1646638" y="78710"/>
                </a:cubicBezTo>
                <a:cubicBezTo>
                  <a:pt x="1646546" y="78710"/>
                  <a:pt x="1646131" y="78156"/>
                  <a:pt x="1646038" y="77879"/>
                </a:cubicBezTo>
                <a:cubicBezTo>
                  <a:pt x="1646038" y="77740"/>
                  <a:pt x="1646454" y="77371"/>
                  <a:pt x="1646638" y="77371"/>
                </a:cubicBezTo>
                <a:cubicBezTo>
                  <a:pt x="1646654" y="77356"/>
                  <a:pt x="1646669" y="77340"/>
                  <a:pt x="1646685" y="77325"/>
                </a:cubicBezTo>
                <a:close/>
                <a:moveTo>
                  <a:pt x="1647239" y="118188"/>
                </a:moveTo>
                <a:cubicBezTo>
                  <a:pt x="1647747" y="118649"/>
                  <a:pt x="1648254" y="119157"/>
                  <a:pt x="1648809" y="119619"/>
                </a:cubicBezTo>
                <a:cubicBezTo>
                  <a:pt x="1648116" y="119711"/>
                  <a:pt x="1647285" y="119989"/>
                  <a:pt x="1646731" y="119896"/>
                </a:cubicBezTo>
                <a:cubicBezTo>
                  <a:pt x="1646223" y="119804"/>
                  <a:pt x="1645992" y="119250"/>
                  <a:pt x="1645623" y="118926"/>
                </a:cubicBezTo>
                <a:cubicBezTo>
                  <a:pt x="1646177" y="118696"/>
                  <a:pt x="1646685" y="118465"/>
                  <a:pt x="1647239" y="118188"/>
                </a:cubicBezTo>
                <a:close/>
                <a:moveTo>
                  <a:pt x="1648485" y="142475"/>
                </a:moveTo>
                <a:cubicBezTo>
                  <a:pt x="1649270" y="142290"/>
                  <a:pt x="1650194" y="142336"/>
                  <a:pt x="1651025" y="142336"/>
                </a:cubicBezTo>
                <a:cubicBezTo>
                  <a:pt x="1651256" y="142336"/>
                  <a:pt x="1651671" y="142890"/>
                  <a:pt x="1651625" y="142890"/>
                </a:cubicBezTo>
                <a:cubicBezTo>
                  <a:pt x="1650702" y="143260"/>
                  <a:pt x="1649778" y="143675"/>
                  <a:pt x="1648716" y="143814"/>
                </a:cubicBezTo>
                <a:cubicBezTo>
                  <a:pt x="1648162" y="143906"/>
                  <a:pt x="1647285" y="143444"/>
                  <a:pt x="1646546" y="143213"/>
                </a:cubicBezTo>
                <a:cubicBezTo>
                  <a:pt x="1647192" y="142936"/>
                  <a:pt x="1647793" y="142567"/>
                  <a:pt x="1648485" y="142428"/>
                </a:cubicBezTo>
                <a:lnTo>
                  <a:pt x="1648485" y="142475"/>
                </a:lnTo>
                <a:close/>
                <a:moveTo>
                  <a:pt x="1639528" y="29166"/>
                </a:moveTo>
                <a:cubicBezTo>
                  <a:pt x="1639528" y="29166"/>
                  <a:pt x="1639851" y="29305"/>
                  <a:pt x="1639943" y="29397"/>
                </a:cubicBezTo>
                <a:cubicBezTo>
                  <a:pt x="1640544" y="29813"/>
                  <a:pt x="1641190" y="29859"/>
                  <a:pt x="1642021" y="29674"/>
                </a:cubicBezTo>
                <a:cubicBezTo>
                  <a:pt x="1643637" y="29305"/>
                  <a:pt x="1644838" y="29674"/>
                  <a:pt x="1644791" y="30644"/>
                </a:cubicBezTo>
                <a:cubicBezTo>
                  <a:pt x="1644791" y="30829"/>
                  <a:pt x="1644422" y="31152"/>
                  <a:pt x="1644191" y="31198"/>
                </a:cubicBezTo>
                <a:cubicBezTo>
                  <a:pt x="1643222" y="31244"/>
                  <a:pt x="1642206" y="31198"/>
                  <a:pt x="1641190" y="31198"/>
                </a:cubicBezTo>
                <a:lnTo>
                  <a:pt x="1639389" y="31198"/>
                </a:lnTo>
                <a:cubicBezTo>
                  <a:pt x="1638604" y="31198"/>
                  <a:pt x="1637681" y="31290"/>
                  <a:pt x="1637589" y="30644"/>
                </a:cubicBezTo>
                <a:cubicBezTo>
                  <a:pt x="1637496" y="30136"/>
                  <a:pt x="1638789" y="29166"/>
                  <a:pt x="1639528" y="29166"/>
                </a:cubicBezTo>
                <a:close/>
                <a:moveTo>
                  <a:pt x="1635511" y="33784"/>
                </a:moveTo>
                <a:cubicBezTo>
                  <a:pt x="1636757" y="33045"/>
                  <a:pt x="1638743" y="32629"/>
                  <a:pt x="1639897" y="32306"/>
                </a:cubicBezTo>
                <a:cubicBezTo>
                  <a:pt x="1642575" y="32814"/>
                  <a:pt x="1643683" y="33461"/>
                  <a:pt x="1643637" y="34569"/>
                </a:cubicBezTo>
                <a:cubicBezTo>
                  <a:pt x="1643545" y="35815"/>
                  <a:pt x="1641467" y="36600"/>
                  <a:pt x="1639251" y="36231"/>
                </a:cubicBezTo>
                <a:cubicBezTo>
                  <a:pt x="1636850" y="35815"/>
                  <a:pt x="1634541" y="34430"/>
                  <a:pt x="1635557" y="33830"/>
                </a:cubicBezTo>
                <a:lnTo>
                  <a:pt x="1635511" y="33784"/>
                </a:lnTo>
                <a:close/>
                <a:moveTo>
                  <a:pt x="1642114" y="135733"/>
                </a:moveTo>
                <a:cubicBezTo>
                  <a:pt x="1641606" y="136103"/>
                  <a:pt x="1640128" y="136057"/>
                  <a:pt x="1639112" y="136195"/>
                </a:cubicBezTo>
                <a:cubicBezTo>
                  <a:pt x="1639020" y="135733"/>
                  <a:pt x="1638604" y="135179"/>
                  <a:pt x="1638881" y="134856"/>
                </a:cubicBezTo>
                <a:cubicBezTo>
                  <a:pt x="1639482" y="134394"/>
                  <a:pt x="1640544" y="134071"/>
                  <a:pt x="1642298" y="133286"/>
                </a:cubicBezTo>
                <a:cubicBezTo>
                  <a:pt x="1642298" y="134579"/>
                  <a:pt x="1642668" y="135364"/>
                  <a:pt x="1642114" y="135733"/>
                </a:cubicBezTo>
                <a:close/>
                <a:moveTo>
                  <a:pt x="1631632" y="80418"/>
                </a:moveTo>
                <a:cubicBezTo>
                  <a:pt x="1632510" y="80049"/>
                  <a:pt x="1633017" y="79449"/>
                  <a:pt x="1634449" y="79356"/>
                </a:cubicBezTo>
                <a:cubicBezTo>
                  <a:pt x="1636619" y="79218"/>
                  <a:pt x="1638004" y="80003"/>
                  <a:pt x="1639713" y="80372"/>
                </a:cubicBezTo>
                <a:cubicBezTo>
                  <a:pt x="1641098" y="80695"/>
                  <a:pt x="1641421" y="81573"/>
                  <a:pt x="1641144" y="82404"/>
                </a:cubicBezTo>
                <a:cubicBezTo>
                  <a:pt x="1641098" y="82588"/>
                  <a:pt x="1640774" y="82773"/>
                  <a:pt x="1640544" y="82912"/>
                </a:cubicBezTo>
                <a:cubicBezTo>
                  <a:pt x="1640313" y="83050"/>
                  <a:pt x="1639158" y="82773"/>
                  <a:pt x="1638743" y="82542"/>
                </a:cubicBezTo>
                <a:cubicBezTo>
                  <a:pt x="1637635" y="81896"/>
                  <a:pt x="1636757" y="81019"/>
                  <a:pt x="1635188" y="81480"/>
                </a:cubicBezTo>
                <a:lnTo>
                  <a:pt x="1633572" y="81480"/>
                </a:lnTo>
                <a:cubicBezTo>
                  <a:pt x="1632971" y="81573"/>
                  <a:pt x="1632648" y="81803"/>
                  <a:pt x="1632694" y="82219"/>
                </a:cubicBezTo>
                <a:cubicBezTo>
                  <a:pt x="1632740" y="82542"/>
                  <a:pt x="1632879" y="82958"/>
                  <a:pt x="1632602" y="83235"/>
                </a:cubicBezTo>
                <a:cubicBezTo>
                  <a:pt x="1632371" y="83466"/>
                  <a:pt x="1631632" y="83604"/>
                  <a:pt x="1631124" y="83558"/>
                </a:cubicBezTo>
                <a:cubicBezTo>
                  <a:pt x="1630524" y="83558"/>
                  <a:pt x="1629970" y="83189"/>
                  <a:pt x="1630293" y="82865"/>
                </a:cubicBezTo>
                <a:cubicBezTo>
                  <a:pt x="1630986" y="82080"/>
                  <a:pt x="1631817" y="81342"/>
                  <a:pt x="1631540" y="80372"/>
                </a:cubicBezTo>
                <a:cubicBezTo>
                  <a:pt x="1631571" y="80387"/>
                  <a:pt x="1631601" y="80403"/>
                  <a:pt x="1631632" y="80418"/>
                </a:cubicBezTo>
                <a:close/>
                <a:moveTo>
                  <a:pt x="1631725" y="133194"/>
                </a:moveTo>
                <a:cubicBezTo>
                  <a:pt x="1633618" y="133425"/>
                  <a:pt x="1634726" y="134210"/>
                  <a:pt x="1634587" y="135179"/>
                </a:cubicBezTo>
                <a:cubicBezTo>
                  <a:pt x="1634541" y="135595"/>
                  <a:pt x="1633202" y="136241"/>
                  <a:pt x="1632186" y="136334"/>
                </a:cubicBezTo>
                <a:cubicBezTo>
                  <a:pt x="1630293" y="136564"/>
                  <a:pt x="1628677" y="135780"/>
                  <a:pt x="1628585" y="134902"/>
                </a:cubicBezTo>
                <a:cubicBezTo>
                  <a:pt x="1628492" y="133979"/>
                  <a:pt x="1630155" y="133055"/>
                  <a:pt x="1631725" y="133240"/>
                </a:cubicBezTo>
                <a:lnTo>
                  <a:pt x="1631725" y="133194"/>
                </a:lnTo>
                <a:close/>
                <a:moveTo>
                  <a:pt x="1587537" y="97826"/>
                </a:moveTo>
                <a:cubicBezTo>
                  <a:pt x="1589476" y="97502"/>
                  <a:pt x="1591647" y="98333"/>
                  <a:pt x="1591785" y="99534"/>
                </a:cubicBezTo>
                <a:cubicBezTo>
                  <a:pt x="1591462" y="99672"/>
                  <a:pt x="1590954" y="99949"/>
                  <a:pt x="1590585" y="99903"/>
                </a:cubicBezTo>
                <a:cubicBezTo>
                  <a:pt x="1589338" y="99765"/>
                  <a:pt x="1588368" y="99211"/>
                  <a:pt x="1587168" y="98980"/>
                </a:cubicBezTo>
                <a:cubicBezTo>
                  <a:pt x="1586614" y="98887"/>
                  <a:pt x="1586983" y="97918"/>
                  <a:pt x="1587537" y="97826"/>
                </a:cubicBezTo>
                <a:close/>
                <a:moveTo>
                  <a:pt x="1576871" y="63704"/>
                </a:moveTo>
                <a:cubicBezTo>
                  <a:pt x="1577656" y="64119"/>
                  <a:pt x="1578026" y="64766"/>
                  <a:pt x="1578764" y="65505"/>
                </a:cubicBezTo>
                <a:cubicBezTo>
                  <a:pt x="1577610" y="65920"/>
                  <a:pt x="1576686" y="66566"/>
                  <a:pt x="1575902" y="66520"/>
                </a:cubicBezTo>
                <a:cubicBezTo>
                  <a:pt x="1575117" y="66428"/>
                  <a:pt x="1574055" y="65643"/>
                  <a:pt x="1573962" y="65135"/>
                </a:cubicBezTo>
                <a:cubicBezTo>
                  <a:pt x="1573731" y="64027"/>
                  <a:pt x="1575717" y="63150"/>
                  <a:pt x="1576871" y="63750"/>
                </a:cubicBezTo>
                <a:lnTo>
                  <a:pt x="1576871" y="63704"/>
                </a:lnTo>
                <a:close/>
                <a:moveTo>
                  <a:pt x="1578533" y="153141"/>
                </a:moveTo>
                <a:cubicBezTo>
                  <a:pt x="1578533" y="153556"/>
                  <a:pt x="1578164" y="153741"/>
                  <a:pt x="1577564" y="153833"/>
                </a:cubicBezTo>
                <a:cubicBezTo>
                  <a:pt x="1577194" y="153879"/>
                  <a:pt x="1576779" y="153833"/>
                  <a:pt x="1576409" y="153833"/>
                </a:cubicBezTo>
                <a:cubicBezTo>
                  <a:pt x="1575024" y="153833"/>
                  <a:pt x="1574932" y="153648"/>
                  <a:pt x="1574840" y="152817"/>
                </a:cubicBezTo>
                <a:cubicBezTo>
                  <a:pt x="1574793" y="152125"/>
                  <a:pt x="1575347" y="151802"/>
                  <a:pt x="1576040" y="151386"/>
                </a:cubicBezTo>
                <a:cubicBezTo>
                  <a:pt x="1576502" y="151109"/>
                  <a:pt x="1576733" y="151109"/>
                  <a:pt x="1577287" y="151386"/>
                </a:cubicBezTo>
                <a:cubicBezTo>
                  <a:pt x="1578349" y="151848"/>
                  <a:pt x="1578533" y="152448"/>
                  <a:pt x="1578487" y="153187"/>
                </a:cubicBezTo>
                <a:lnTo>
                  <a:pt x="1578533" y="153141"/>
                </a:lnTo>
                <a:close/>
                <a:moveTo>
                  <a:pt x="1574978" y="74093"/>
                </a:moveTo>
                <a:cubicBezTo>
                  <a:pt x="1574978" y="74093"/>
                  <a:pt x="1574793" y="74554"/>
                  <a:pt x="1574470" y="74693"/>
                </a:cubicBezTo>
                <a:cubicBezTo>
                  <a:pt x="1571700" y="76263"/>
                  <a:pt x="1570268" y="76448"/>
                  <a:pt x="1566667" y="75293"/>
                </a:cubicBezTo>
                <a:cubicBezTo>
                  <a:pt x="1566021" y="75108"/>
                  <a:pt x="1565605" y="74601"/>
                  <a:pt x="1565189" y="74185"/>
                </a:cubicBezTo>
                <a:cubicBezTo>
                  <a:pt x="1565189" y="74139"/>
                  <a:pt x="1565697" y="73816"/>
                  <a:pt x="1566113" y="73769"/>
                </a:cubicBezTo>
                <a:cubicBezTo>
                  <a:pt x="1568514" y="73446"/>
                  <a:pt x="1570961" y="73169"/>
                  <a:pt x="1573177" y="72892"/>
                </a:cubicBezTo>
                <a:cubicBezTo>
                  <a:pt x="1574008" y="73446"/>
                  <a:pt x="1574609" y="73769"/>
                  <a:pt x="1574978" y="74093"/>
                </a:cubicBezTo>
                <a:close/>
                <a:moveTo>
                  <a:pt x="1541364" y="95425"/>
                </a:moveTo>
                <a:cubicBezTo>
                  <a:pt x="1544042" y="94778"/>
                  <a:pt x="1546259" y="95378"/>
                  <a:pt x="1547690" y="96856"/>
                </a:cubicBezTo>
                <a:lnTo>
                  <a:pt x="1547967" y="96856"/>
                </a:lnTo>
                <a:lnTo>
                  <a:pt x="1547967" y="97040"/>
                </a:lnTo>
                <a:cubicBezTo>
                  <a:pt x="1548890" y="97456"/>
                  <a:pt x="1549814" y="97826"/>
                  <a:pt x="1550553" y="98333"/>
                </a:cubicBezTo>
                <a:cubicBezTo>
                  <a:pt x="1550876" y="98564"/>
                  <a:pt x="1550460" y="99072"/>
                  <a:pt x="1550414" y="99442"/>
                </a:cubicBezTo>
                <a:cubicBezTo>
                  <a:pt x="1549722" y="99257"/>
                  <a:pt x="1548706" y="99165"/>
                  <a:pt x="1548521" y="98887"/>
                </a:cubicBezTo>
                <a:cubicBezTo>
                  <a:pt x="1548152" y="98333"/>
                  <a:pt x="1548106" y="97687"/>
                  <a:pt x="1547967" y="97040"/>
                </a:cubicBezTo>
                <a:cubicBezTo>
                  <a:pt x="1547875" y="97040"/>
                  <a:pt x="1547782" y="96948"/>
                  <a:pt x="1547736" y="96948"/>
                </a:cubicBezTo>
                <a:lnTo>
                  <a:pt x="1547690" y="96948"/>
                </a:lnTo>
                <a:cubicBezTo>
                  <a:pt x="1545751" y="97271"/>
                  <a:pt x="1543858" y="97641"/>
                  <a:pt x="1541872" y="97872"/>
                </a:cubicBezTo>
                <a:cubicBezTo>
                  <a:pt x="1540487" y="98056"/>
                  <a:pt x="1538317" y="98749"/>
                  <a:pt x="1538086" y="97317"/>
                </a:cubicBezTo>
                <a:cubicBezTo>
                  <a:pt x="1537994" y="96717"/>
                  <a:pt x="1539933" y="95886"/>
                  <a:pt x="1541364" y="95563"/>
                </a:cubicBezTo>
                <a:lnTo>
                  <a:pt x="1541364" y="95425"/>
                </a:lnTo>
                <a:close/>
                <a:moveTo>
                  <a:pt x="1529775" y="19563"/>
                </a:moveTo>
                <a:cubicBezTo>
                  <a:pt x="1530283" y="19886"/>
                  <a:pt x="1531114" y="20163"/>
                  <a:pt x="1531252" y="20532"/>
                </a:cubicBezTo>
                <a:cubicBezTo>
                  <a:pt x="1531668" y="21317"/>
                  <a:pt x="1529867" y="21917"/>
                  <a:pt x="1527789" y="21594"/>
                </a:cubicBezTo>
                <a:cubicBezTo>
                  <a:pt x="1527189" y="21502"/>
                  <a:pt x="1526358" y="21086"/>
                  <a:pt x="1526220" y="20763"/>
                </a:cubicBezTo>
                <a:cubicBezTo>
                  <a:pt x="1525850" y="20024"/>
                  <a:pt x="1527974" y="19378"/>
                  <a:pt x="1529729" y="19609"/>
                </a:cubicBezTo>
                <a:lnTo>
                  <a:pt x="1529775" y="19563"/>
                </a:lnTo>
                <a:close/>
                <a:moveTo>
                  <a:pt x="1533561" y="118557"/>
                </a:moveTo>
                <a:cubicBezTo>
                  <a:pt x="1533561" y="118557"/>
                  <a:pt x="1533469" y="118926"/>
                  <a:pt x="1533330" y="119065"/>
                </a:cubicBezTo>
                <a:cubicBezTo>
                  <a:pt x="1532176" y="119850"/>
                  <a:pt x="1532084" y="119896"/>
                  <a:pt x="1531252" y="119342"/>
                </a:cubicBezTo>
                <a:cubicBezTo>
                  <a:pt x="1530514" y="118834"/>
                  <a:pt x="1529267" y="118511"/>
                  <a:pt x="1529082" y="117772"/>
                </a:cubicBezTo>
                <a:cubicBezTo>
                  <a:pt x="1529082" y="117634"/>
                  <a:pt x="1529036" y="117541"/>
                  <a:pt x="1529082" y="117403"/>
                </a:cubicBezTo>
                <a:cubicBezTo>
                  <a:pt x="1529128" y="117310"/>
                  <a:pt x="1529313" y="117218"/>
                  <a:pt x="1529452" y="117126"/>
                </a:cubicBezTo>
                <a:cubicBezTo>
                  <a:pt x="1529590" y="117126"/>
                  <a:pt x="1529775" y="117033"/>
                  <a:pt x="1529867" y="117126"/>
                </a:cubicBezTo>
                <a:cubicBezTo>
                  <a:pt x="1530975" y="117772"/>
                  <a:pt x="1531899" y="118511"/>
                  <a:pt x="1533607" y="118603"/>
                </a:cubicBezTo>
                <a:lnTo>
                  <a:pt x="1533561" y="118557"/>
                </a:lnTo>
                <a:close/>
                <a:moveTo>
                  <a:pt x="1526081" y="51791"/>
                </a:moveTo>
                <a:cubicBezTo>
                  <a:pt x="1526635" y="51745"/>
                  <a:pt x="1527235" y="51791"/>
                  <a:pt x="1527836" y="51791"/>
                </a:cubicBezTo>
                <a:lnTo>
                  <a:pt x="1528436" y="51791"/>
                </a:lnTo>
                <a:cubicBezTo>
                  <a:pt x="1529867" y="51791"/>
                  <a:pt x="1530421" y="52068"/>
                  <a:pt x="1530237" y="52668"/>
                </a:cubicBezTo>
                <a:cubicBezTo>
                  <a:pt x="1530098" y="53176"/>
                  <a:pt x="1529267" y="53315"/>
                  <a:pt x="1527882" y="53222"/>
                </a:cubicBezTo>
                <a:cubicBezTo>
                  <a:pt x="1526681" y="53222"/>
                  <a:pt x="1526404" y="52576"/>
                  <a:pt x="1525619" y="52207"/>
                </a:cubicBezTo>
                <a:cubicBezTo>
                  <a:pt x="1525619" y="52207"/>
                  <a:pt x="1525896" y="51837"/>
                  <a:pt x="1526081" y="51791"/>
                </a:cubicBezTo>
                <a:close/>
                <a:moveTo>
                  <a:pt x="1522018" y="120081"/>
                </a:moveTo>
                <a:cubicBezTo>
                  <a:pt x="1522018" y="120081"/>
                  <a:pt x="1522664" y="119850"/>
                  <a:pt x="1522987" y="119850"/>
                </a:cubicBezTo>
                <a:cubicBezTo>
                  <a:pt x="1524142" y="119804"/>
                  <a:pt x="1524465" y="120496"/>
                  <a:pt x="1525204" y="120773"/>
                </a:cubicBezTo>
                <a:lnTo>
                  <a:pt x="1523726" y="121974"/>
                </a:lnTo>
                <a:cubicBezTo>
                  <a:pt x="1522757" y="121928"/>
                  <a:pt x="1521510" y="120496"/>
                  <a:pt x="1522018" y="120081"/>
                </a:cubicBezTo>
                <a:close/>
                <a:moveTo>
                  <a:pt x="1507981" y="82958"/>
                </a:moveTo>
                <a:cubicBezTo>
                  <a:pt x="1508674" y="83373"/>
                  <a:pt x="1509644" y="83743"/>
                  <a:pt x="1509597" y="84020"/>
                </a:cubicBezTo>
                <a:cubicBezTo>
                  <a:pt x="1509551" y="84389"/>
                  <a:pt x="1508628" y="84712"/>
                  <a:pt x="1507981" y="84989"/>
                </a:cubicBezTo>
                <a:cubicBezTo>
                  <a:pt x="1507750" y="85082"/>
                  <a:pt x="1506181" y="83974"/>
                  <a:pt x="1506411" y="83835"/>
                </a:cubicBezTo>
                <a:cubicBezTo>
                  <a:pt x="1506873" y="83512"/>
                  <a:pt x="1507427" y="83235"/>
                  <a:pt x="1507981" y="82912"/>
                </a:cubicBezTo>
                <a:lnTo>
                  <a:pt x="1507981" y="82958"/>
                </a:lnTo>
                <a:close/>
                <a:moveTo>
                  <a:pt x="1502902" y="38309"/>
                </a:moveTo>
                <a:cubicBezTo>
                  <a:pt x="1503087" y="38078"/>
                  <a:pt x="1504334" y="38078"/>
                  <a:pt x="1505580" y="37893"/>
                </a:cubicBezTo>
                <a:cubicBezTo>
                  <a:pt x="1505580" y="38632"/>
                  <a:pt x="1505904" y="39371"/>
                  <a:pt x="1505349" y="39740"/>
                </a:cubicBezTo>
                <a:cubicBezTo>
                  <a:pt x="1504888" y="40109"/>
                  <a:pt x="1503456" y="40063"/>
                  <a:pt x="1502441" y="40202"/>
                </a:cubicBezTo>
                <a:cubicBezTo>
                  <a:pt x="1502579" y="39555"/>
                  <a:pt x="1502441" y="38863"/>
                  <a:pt x="1502902" y="38309"/>
                </a:cubicBezTo>
                <a:close/>
                <a:moveTo>
                  <a:pt x="1499532" y="17023"/>
                </a:moveTo>
                <a:cubicBezTo>
                  <a:pt x="1501240" y="17023"/>
                  <a:pt x="1501425" y="17115"/>
                  <a:pt x="1501332" y="18270"/>
                </a:cubicBezTo>
                <a:cubicBezTo>
                  <a:pt x="1501286" y="19101"/>
                  <a:pt x="1501194" y="19147"/>
                  <a:pt x="1499532" y="19147"/>
                </a:cubicBezTo>
                <a:cubicBezTo>
                  <a:pt x="1497869" y="19147"/>
                  <a:pt x="1497639" y="19055"/>
                  <a:pt x="1497731" y="17900"/>
                </a:cubicBezTo>
                <a:cubicBezTo>
                  <a:pt x="1497777" y="17069"/>
                  <a:pt x="1497869" y="17023"/>
                  <a:pt x="1499532" y="17023"/>
                </a:cubicBezTo>
                <a:close/>
                <a:moveTo>
                  <a:pt x="1496623" y="156327"/>
                </a:moveTo>
                <a:cubicBezTo>
                  <a:pt x="1497315" y="156557"/>
                  <a:pt x="1498285" y="157204"/>
                  <a:pt x="1498100" y="157388"/>
                </a:cubicBezTo>
                <a:cubicBezTo>
                  <a:pt x="1497592" y="157942"/>
                  <a:pt x="1496761" y="158543"/>
                  <a:pt x="1495792" y="158820"/>
                </a:cubicBezTo>
                <a:cubicBezTo>
                  <a:pt x="1494730" y="159189"/>
                  <a:pt x="1493437" y="159328"/>
                  <a:pt x="1492144" y="159420"/>
                </a:cubicBezTo>
                <a:cubicBezTo>
                  <a:pt x="1488958" y="159743"/>
                  <a:pt x="1486465" y="158127"/>
                  <a:pt x="1487342" y="155772"/>
                </a:cubicBezTo>
                <a:cubicBezTo>
                  <a:pt x="1487665" y="155680"/>
                  <a:pt x="1488127" y="155449"/>
                  <a:pt x="1488681" y="155265"/>
                </a:cubicBezTo>
                <a:cubicBezTo>
                  <a:pt x="1488589" y="155218"/>
                  <a:pt x="1488496" y="155172"/>
                  <a:pt x="1488450" y="155126"/>
                </a:cubicBezTo>
                <a:cubicBezTo>
                  <a:pt x="1488312" y="155034"/>
                  <a:pt x="1488219" y="154987"/>
                  <a:pt x="1488081" y="154895"/>
                </a:cubicBezTo>
                <a:cubicBezTo>
                  <a:pt x="1488404" y="154803"/>
                  <a:pt x="1488681" y="154664"/>
                  <a:pt x="1489143" y="154526"/>
                </a:cubicBezTo>
                <a:cubicBezTo>
                  <a:pt x="1489466" y="154618"/>
                  <a:pt x="1490066" y="154710"/>
                  <a:pt x="1490297" y="154895"/>
                </a:cubicBezTo>
                <a:lnTo>
                  <a:pt x="1490851" y="154895"/>
                </a:lnTo>
                <a:cubicBezTo>
                  <a:pt x="1492837" y="155080"/>
                  <a:pt x="1494776" y="155772"/>
                  <a:pt x="1496623" y="156373"/>
                </a:cubicBezTo>
                <a:lnTo>
                  <a:pt x="1496623" y="156327"/>
                </a:lnTo>
                <a:close/>
                <a:moveTo>
                  <a:pt x="1485818" y="8111"/>
                </a:moveTo>
                <a:cubicBezTo>
                  <a:pt x="1486280" y="7742"/>
                  <a:pt x="1486788" y="7373"/>
                  <a:pt x="1487481" y="7188"/>
                </a:cubicBezTo>
                <a:cubicBezTo>
                  <a:pt x="1487850" y="7096"/>
                  <a:pt x="1488589" y="7188"/>
                  <a:pt x="1489004" y="7373"/>
                </a:cubicBezTo>
                <a:cubicBezTo>
                  <a:pt x="1489558" y="7604"/>
                  <a:pt x="1489882" y="7973"/>
                  <a:pt x="1490343" y="8296"/>
                </a:cubicBezTo>
                <a:cubicBezTo>
                  <a:pt x="1489558" y="8573"/>
                  <a:pt x="1489281" y="9312"/>
                  <a:pt x="1488127" y="9266"/>
                </a:cubicBezTo>
                <a:lnTo>
                  <a:pt x="1486649" y="9266"/>
                </a:lnTo>
                <a:cubicBezTo>
                  <a:pt x="1486465" y="9174"/>
                  <a:pt x="1486003" y="9035"/>
                  <a:pt x="1485726" y="8758"/>
                </a:cubicBezTo>
                <a:cubicBezTo>
                  <a:pt x="1485587" y="8620"/>
                  <a:pt x="1485634" y="8296"/>
                  <a:pt x="1485864" y="8111"/>
                </a:cubicBezTo>
                <a:lnTo>
                  <a:pt x="1485818" y="8111"/>
                </a:lnTo>
                <a:close/>
                <a:moveTo>
                  <a:pt x="1444909" y="3771"/>
                </a:moveTo>
                <a:cubicBezTo>
                  <a:pt x="1445279" y="3171"/>
                  <a:pt x="1447310" y="2663"/>
                  <a:pt x="1448464" y="2848"/>
                </a:cubicBezTo>
                <a:cubicBezTo>
                  <a:pt x="1449342" y="2986"/>
                  <a:pt x="1450588" y="3817"/>
                  <a:pt x="1450681" y="4279"/>
                </a:cubicBezTo>
                <a:lnTo>
                  <a:pt x="1450681" y="5341"/>
                </a:lnTo>
                <a:lnTo>
                  <a:pt x="1450681" y="5341"/>
                </a:lnTo>
                <a:cubicBezTo>
                  <a:pt x="1450681" y="5572"/>
                  <a:pt x="1450727" y="5803"/>
                  <a:pt x="1450681" y="6034"/>
                </a:cubicBezTo>
                <a:cubicBezTo>
                  <a:pt x="1450681" y="6126"/>
                  <a:pt x="1450450" y="6218"/>
                  <a:pt x="1450265" y="6265"/>
                </a:cubicBezTo>
                <a:cubicBezTo>
                  <a:pt x="1450173" y="6265"/>
                  <a:pt x="1449896" y="6265"/>
                  <a:pt x="1449850" y="6172"/>
                </a:cubicBezTo>
                <a:cubicBezTo>
                  <a:pt x="1449526" y="5757"/>
                  <a:pt x="1449434" y="5203"/>
                  <a:pt x="1448926" y="5018"/>
                </a:cubicBezTo>
                <a:cubicBezTo>
                  <a:pt x="1448326" y="4787"/>
                  <a:pt x="1447356" y="5018"/>
                  <a:pt x="1446617" y="4926"/>
                </a:cubicBezTo>
                <a:cubicBezTo>
                  <a:pt x="1446110" y="4833"/>
                  <a:pt x="1445694" y="4510"/>
                  <a:pt x="1445279" y="4233"/>
                </a:cubicBezTo>
                <a:cubicBezTo>
                  <a:pt x="1445094" y="4094"/>
                  <a:pt x="1444863" y="3864"/>
                  <a:pt x="1444955" y="3771"/>
                </a:cubicBezTo>
                <a:lnTo>
                  <a:pt x="1444909" y="3771"/>
                </a:lnTo>
                <a:close/>
                <a:moveTo>
                  <a:pt x="1450404" y="182784"/>
                </a:moveTo>
                <a:cubicBezTo>
                  <a:pt x="1449342" y="182553"/>
                  <a:pt x="1447910" y="182414"/>
                  <a:pt x="1447033" y="181952"/>
                </a:cubicBezTo>
                <a:cubicBezTo>
                  <a:pt x="1446202" y="181537"/>
                  <a:pt x="1445602" y="180752"/>
                  <a:pt x="1445556" y="180152"/>
                </a:cubicBezTo>
                <a:cubicBezTo>
                  <a:pt x="1445556" y="179367"/>
                  <a:pt x="1448049" y="178997"/>
                  <a:pt x="1449850" y="179505"/>
                </a:cubicBezTo>
                <a:cubicBezTo>
                  <a:pt x="1450635" y="179736"/>
                  <a:pt x="1451650" y="179967"/>
                  <a:pt x="1452020" y="180337"/>
                </a:cubicBezTo>
                <a:cubicBezTo>
                  <a:pt x="1452574" y="180891"/>
                  <a:pt x="1452897" y="181583"/>
                  <a:pt x="1452805" y="182229"/>
                </a:cubicBezTo>
                <a:cubicBezTo>
                  <a:pt x="1452805" y="182460"/>
                  <a:pt x="1451373" y="182599"/>
                  <a:pt x="1450404" y="182830"/>
                </a:cubicBezTo>
                <a:lnTo>
                  <a:pt x="1450404" y="182784"/>
                </a:lnTo>
                <a:close/>
                <a:moveTo>
                  <a:pt x="1449065" y="57932"/>
                </a:moveTo>
                <a:cubicBezTo>
                  <a:pt x="1448741" y="57886"/>
                  <a:pt x="1448511" y="57563"/>
                  <a:pt x="1448280" y="57424"/>
                </a:cubicBezTo>
                <a:cubicBezTo>
                  <a:pt x="1448234" y="57147"/>
                  <a:pt x="1448049" y="56870"/>
                  <a:pt x="1448280" y="56732"/>
                </a:cubicBezTo>
                <a:cubicBezTo>
                  <a:pt x="1449850" y="55531"/>
                  <a:pt x="1452158" y="55116"/>
                  <a:pt x="1454790" y="55069"/>
                </a:cubicBezTo>
                <a:cubicBezTo>
                  <a:pt x="1455113" y="55069"/>
                  <a:pt x="1455575" y="55208"/>
                  <a:pt x="1455852" y="55346"/>
                </a:cubicBezTo>
                <a:cubicBezTo>
                  <a:pt x="1456083" y="55485"/>
                  <a:pt x="1456360" y="55762"/>
                  <a:pt x="1456221" y="55901"/>
                </a:cubicBezTo>
                <a:cubicBezTo>
                  <a:pt x="1455206" y="57378"/>
                  <a:pt x="1451835" y="58302"/>
                  <a:pt x="1449111" y="57932"/>
                </a:cubicBezTo>
                <a:lnTo>
                  <a:pt x="1449065" y="57932"/>
                </a:lnTo>
                <a:close/>
                <a:moveTo>
                  <a:pt x="1462039" y="97087"/>
                </a:moveTo>
                <a:cubicBezTo>
                  <a:pt x="1459592" y="96025"/>
                  <a:pt x="1459592" y="94732"/>
                  <a:pt x="1462039" y="93670"/>
                </a:cubicBezTo>
                <a:cubicBezTo>
                  <a:pt x="1462178" y="93624"/>
                  <a:pt x="1462409" y="93624"/>
                  <a:pt x="1462593" y="93577"/>
                </a:cubicBezTo>
                <a:lnTo>
                  <a:pt x="1463194" y="93577"/>
                </a:lnTo>
                <a:cubicBezTo>
                  <a:pt x="1464348" y="93855"/>
                  <a:pt x="1465179" y="94778"/>
                  <a:pt x="1465179" y="95517"/>
                </a:cubicBezTo>
                <a:cubicBezTo>
                  <a:pt x="1465179" y="96348"/>
                  <a:pt x="1464071" y="96671"/>
                  <a:pt x="1463194" y="97087"/>
                </a:cubicBezTo>
                <a:cubicBezTo>
                  <a:pt x="1462963" y="97179"/>
                  <a:pt x="1462316" y="97133"/>
                  <a:pt x="1462039" y="97040"/>
                </a:cubicBezTo>
                <a:lnTo>
                  <a:pt x="1462039" y="97087"/>
                </a:lnTo>
                <a:close/>
                <a:moveTo>
                  <a:pt x="1464902" y="138688"/>
                </a:moveTo>
                <a:cubicBezTo>
                  <a:pt x="1464902" y="138688"/>
                  <a:pt x="1464302" y="138873"/>
                  <a:pt x="1463932" y="138919"/>
                </a:cubicBezTo>
                <a:cubicBezTo>
                  <a:pt x="1463240" y="139012"/>
                  <a:pt x="1462824" y="138781"/>
                  <a:pt x="1462732" y="138411"/>
                </a:cubicBezTo>
                <a:cubicBezTo>
                  <a:pt x="1462639" y="138088"/>
                  <a:pt x="1462732" y="137719"/>
                  <a:pt x="1462732" y="137118"/>
                </a:cubicBezTo>
                <a:cubicBezTo>
                  <a:pt x="1462732" y="137026"/>
                  <a:pt x="1462732" y="136657"/>
                  <a:pt x="1462917" y="136380"/>
                </a:cubicBezTo>
                <a:cubicBezTo>
                  <a:pt x="1463009" y="136241"/>
                  <a:pt x="1463517" y="136103"/>
                  <a:pt x="1463840" y="136103"/>
                </a:cubicBezTo>
                <a:cubicBezTo>
                  <a:pt x="1464763" y="136103"/>
                  <a:pt x="1466472" y="137073"/>
                  <a:pt x="1466149" y="137257"/>
                </a:cubicBezTo>
                <a:cubicBezTo>
                  <a:pt x="1465364" y="137673"/>
                  <a:pt x="1465225" y="138181"/>
                  <a:pt x="1464948" y="138688"/>
                </a:cubicBezTo>
                <a:lnTo>
                  <a:pt x="1464902" y="138688"/>
                </a:lnTo>
                <a:close/>
                <a:moveTo>
                  <a:pt x="1478384" y="196174"/>
                </a:moveTo>
                <a:lnTo>
                  <a:pt x="1478384" y="198390"/>
                </a:lnTo>
                <a:cubicBezTo>
                  <a:pt x="1478246" y="198667"/>
                  <a:pt x="1478015" y="198944"/>
                  <a:pt x="1477877" y="199221"/>
                </a:cubicBezTo>
                <a:cubicBezTo>
                  <a:pt x="1477276" y="199221"/>
                  <a:pt x="1476722" y="199221"/>
                  <a:pt x="1476538" y="199129"/>
                </a:cubicBezTo>
                <a:cubicBezTo>
                  <a:pt x="1475891" y="198667"/>
                  <a:pt x="1475014" y="198529"/>
                  <a:pt x="1474090" y="198344"/>
                </a:cubicBezTo>
                <a:cubicBezTo>
                  <a:pt x="1473813" y="198344"/>
                  <a:pt x="1473490" y="197559"/>
                  <a:pt x="1473629" y="197466"/>
                </a:cubicBezTo>
                <a:cubicBezTo>
                  <a:pt x="1474968" y="196912"/>
                  <a:pt x="1474598" y="195712"/>
                  <a:pt x="1476030" y="195204"/>
                </a:cubicBezTo>
                <a:cubicBezTo>
                  <a:pt x="1476030" y="194281"/>
                  <a:pt x="1476168" y="193311"/>
                  <a:pt x="1476030" y="192388"/>
                </a:cubicBezTo>
                <a:cubicBezTo>
                  <a:pt x="1475937" y="191649"/>
                  <a:pt x="1476676" y="191326"/>
                  <a:pt x="1477369" y="190956"/>
                </a:cubicBezTo>
                <a:cubicBezTo>
                  <a:pt x="1477507" y="190864"/>
                  <a:pt x="1477738" y="190725"/>
                  <a:pt x="1477784" y="190725"/>
                </a:cubicBezTo>
                <a:cubicBezTo>
                  <a:pt x="1478061" y="190818"/>
                  <a:pt x="1478477" y="190956"/>
                  <a:pt x="1478477" y="191095"/>
                </a:cubicBezTo>
                <a:cubicBezTo>
                  <a:pt x="1478523" y="192157"/>
                  <a:pt x="1478431" y="193219"/>
                  <a:pt x="1478523" y="194234"/>
                </a:cubicBezTo>
                <a:cubicBezTo>
                  <a:pt x="1478569" y="194604"/>
                  <a:pt x="1479400" y="194927"/>
                  <a:pt x="1479493" y="195296"/>
                </a:cubicBezTo>
                <a:cubicBezTo>
                  <a:pt x="1479493" y="195527"/>
                  <a:pt x="1478846" y="195804"/>
                  <a:pt x="1478477" y="196081"/>
                </a:cubicBezTo>
                <a:lnTo>
                  <a:pt x="1478384" y="196174"/>
                </a:lnTo>
                <a:close/>
                <a:moveTo>
                  <a:pt x="1476122" y="154849"/>
                </a:moveTo>
                <a:cubicBezTo>
                  <a:pt x="1476122" y="154849"/>
                  <a:pt x="1476353" y="154664"/>
                  <a:pt x="1476538" y="154618"/>
                </a:cubicBezTo>
                <a:cubicBezTo>
                  <a:pt x="1476630" y="154618"/>
                  <a:pt x="1476815" y="154710"/>
                  <a:pt x="1476953" y="154803"/>
                </a:cubicBezTo>
                <a:cubicBezTo>
                  <a:pt x="1478939" y="155819"/>
                  <a:pt x="1478939" y="156050"/>
                  <a:pt x="1476999" y="157158"/>
                </a:cubicBezTo>
                <a:cubicBezTo>
                  <a:pt x="1476861" y="157250"/>
                  <a:pt x="1476722" y="157342"/>
                  <a:pt x="1476584" y="157388"/>
                </a:cubicBezTo>
                <a:cubicBezTo>
                  <a:pt x="1476445" y="157296"/>
                  <a:pt x="1476214" y="157204"/>
                  <a:pt x="1476214" y="157158"/>
                </a:cubicBezTo>
                <a:cubicBezTo>
                  <a:pt x="1476168" y="156373"/>
                  <a:pt x="1476122" y="155634"/>
                  <a:pt x="1476168" y="154849"/>
                </a:cubicBezTo>
                <a:lnTo>
                  <a:pt x="1476122" y="154849"/>
                </a:lnTo>
                <a:close/>
                <a:moveTo>
                  <a:pt x="1476861" y="102997"/>
                </a:moveTo>
                <a:cubicBezTo>
                  <a:pt x="1476307" y="102627"/>
                  <a:pt x="1475660" y="102258"/>
                  <a:pt x="1476030" y="101796"/>
                </a:cubicBezTo>
                <a:cubicBezTo>
                  <a:pt x="1476353" y="101381"/>
                  <a:pt x="1477045" y="101057"/>
                  <a:pt x="1477692" y="100827"/>
                </a:cubicBezTo>
                <a:cubicBezTo>
                  <a:pt x="1477830" y="100780"/>
                  <a:pt x="1478477" y="101334"/>
                  <a:pt x="1478939" y="101334"/>
                </a:cubicBezTo>
                <a:cubicBezTo>
                  <a:pt x="1480508" y="101427"/>
                  <a:pt x="1482124" y="101334"/>
                  <a:pt x="1483741" y="101427"/>
                </a:cubicBezTo>
                <a:cubicBezTo>
                  <a:pt x="1484018" y="101427"/>
                  <a:pt x="1484341" y="101750"/>
                  <a:pt x="1484433" y="101935"/>
                </a:cubicBezTo>
                <a:cubicBezTo>
                  <a:pt x="1484525" y="102120"/>
                  <a:pt x="1484433" y="102535"/>
                  <a:pt x="1484295" y="102581"/>
                </a:cubicBezTo>
                <a:cubicBezTo>
                  <a:pt x="1482678" y="102904"/>
                  <a:pt x="1481478" y="103828"/>
                  <a:pt x="1479493" y="103551"/>
                </a:cubicBezTo>
                <a:cubicBezTo>
                  <a:pt x="1478523" y="103597"/>
                  <a:pt x="1477646" y="103551"/>
                  <a:pt x="1476907" y="103043"/>
                </a:cubicBezTo>
                <a:lnTo>
                  <a:pt x="1476861" y="102997"/>
                </a:lnTo>
                <a:close/>
                <a:moveTo>
                  <a:pt x="1486880" y="196081"/>
                </a:moveTo>
                <a:cubicBezTo>
                  <a:pt x="1487111" y="197189"/>
                  <a:pt x="1485911" y="197097"/>
                  <a:pt x="1484710" y="197097"/>
                </a:cubicBezTo>
                <a:cubicBezTo>
                  <a:pt x="1483833" y="197097"/>
                  <a:pt x="1483186" y="196959"/>
                  <a:pt x="1483233" y="196358"/>
                </a:cubicBezTo>
                <a:lnTo>
                  <a:pt x="1483233" y="195343"/>
                </a:lnTo>
                <a:cubicBezTo>
                  <a:pt x="1483233" y="194373"/>
                  <a:pt x="1483556" y="194234"/>
                  <a:pt x="1485310" y="194234"/>
                </a:cubicBezTo>
                <a:cubicBezTo>
                  <a:pt x="1486511" y="194234"/>
                  <a:pt x="1487065" y="194696"/>
                  <a:pt x="1487665" y="195112"/>
                </a:cubicBezTo>
                <a:cubicBezTo>
                  <a:pt x="1488542" y="195712"/>
                  <a:pt x="1486788" y="195712"/>
                  <a:pt x="1486880" y="196081"/>
                </a:cubicBezTo>
                <a:close/>
                <a:moveTo>
                  <a:pt x="1493714" y="200883"/>
                </a:moveTo>
                <a:cubicBezTo>
                  <a:pt x="1493483" y="201022"/>
                  <a:pt x="1492929" y="201160"/>
                  <a:pt x="1492652" y="201068"/>
                </a:cubicBezTo>
                <a:cubicBezTo>
                  <a:pt x="1490897" y="200514"/>
                  <a:pt x="1489097" y="199914"/>
                  <a:pt x="1487434" y="199360"/>
                </a:cubicBezTo>
                <a:cubicBezTo>
                  <a:pt x="1487758" y="198944"/>
                  <a:pt x="1487804" y="198713"/>
                  <a:pt x="1487988" y="198621"/>
                </a:cubicBezTo>
                <a:cubicBezTo>
                  <a:pt x="1489420" y="198021"/>
                  <a:pt x="1493252" y="199129"/>
                  <a:pt x="1493991" y="200375"/>
                </a:cubicBezTo>
                <a:cubicBezTo>
                  <a:pt x="1494083" y="200514"/>
                  <a:pt x="1493899" y="200791"/>
                  <a:pt x="1493668" y="200883"/>
                </a:cubicBezTo>
                <a:lnTo>
                  <a:pt x="1493714" y="200883"/>
                </a:lnTo>
                <a:close/>
                <a:moveTo>
                  <a:pt x="1506088" y="197282"/>
                </a:moveTo>
                <a:cubicBezTo>
                  <a:pt x="1505165" y="198021"/>
                  <a:pt x="1503964" y="198575"/>
                  <a:pt x="1502764" y="199175"/>
                </a:cubicBezTo>
                <a:cubicBezTo>
                  <a:pt x="1502533" y="199313"/>
                  <a:pt x="1501979" y="199175"/>
                  <a:pt x="1501609" y="199175"/>
                </a:cubicBezTo>
                <a:lnTo>
                  <a:pt x="1501009" y="199175"/>
                </a:lnTo>
                <a:cubicBezTo>
                  <a:pt x="1500686" y="199083"/>
                  <a:pt x="1500270" y="198944"/>
                  <a:pt x="1500178" y="198759"/>
                </a:cubicBezTo>
                <a:cubicBezTo>
                  <a:pt x="1500040" y="198575"/>
                  <a:pt x="1499993" y="198205"/>
                  <a:pt x="1500178" y="198113"/>
                </a:cubicBezTo>
                <a:cubicBezTo>
                  <a:pt x="1501563" y="197282"/>
                  <a:pt x="1502948" y="196451"/>
                  <a:pt x="1504472" y="195666"/>
                </a:cubicBezTo>
                <a:cubicBezTo>
                  <a:pt x="1504703" y="195573"/>
                  <a:pt x="1505857" y="195758"/>
                  <a:pt x="1505950" y="195943"/>
                </a:cubicBezTo>
                <a:cubicBezTo>
                  <a:pt x="1506227" y="196358"/>
                  <a:pt x="1506411" y="197005"/>
                  <a:pt x="1506042" y="197282"/>
                </a:cubicBezTo>
                <a:lnTo>
                  <a:pt x="1506088" y="197282"/>
                </a:lnTo>
                <a:close/>
                <a:moveTo>
                  <a:pt x="1521787" y="164684"/>
                </a:moveTo>
                <a:cubicBezTo>
                  <a:pt x="1520956" y="165330"/>
                  <a:pt x="1520402" y="166023"/>
                  <a:pt x="1520586" y="166900"/>
                </a:cubicBezTo>
                <a:cubicBezTo>
                  <a:pt x="1520679" y="167270"/>
                  <a:pt x="1520956" y="167824"/>
                  <a:pt x="1519848" y="167916"/>
                </a:cubicBezTo>
                <a:cubicBezTo>
                  <a:pt x="1519755" y="167916"/>
                  <a:pt x="1519524" y="167316"/>
                  <a:pt x="1519386" y="166992"/>
                </a:cubicBezTo>
                <a:cubicBezTo>
                  <a:pt x="1519247" y="166669"/>
                  <a:pt x="1519294" y="166254"/>
                  <a:pt x="1518970" y="166023"/>
                </a:cubicBezTo>
                <a:cubicBezTo>
                  <a:pt x="1518370" y="165561"/>
                  <a:pt x="1517539" y="165192"/>
                  <a:pt x="1516893" y="164730"/>
                </a:cubicBezTo>
                <a:cubicBezTo>
                  <a:pt x="1516200" y="164268"/>
                  <a:pt x="1515877" y="164730"/>
                  <a:pt x="1515646" y="164915"/>
                </a:cubicBezTo>
                <a:cubicBezTo>
                  <a:pt x="1515138" y="165284"/>
                  <a:pt x="1514538" y="165099"/>
                  <a:pt x="1513984" y="165145"/>
                </a:cubicBezTo>
                <a:cubicBezTo>
                  <a:pt x="1513430" y="165192"/>
                  <a:pt x="1512829" y="165007"/>
                  <a:pt x="1512322" y="165376"/>
                </a:cubicBezTo>
                <a:cubicBezTo>
                  <a:pt x="1510290" y="166946"/>
                  <a:pt x="1506827" y="167547"/>
                  <a:pt x="1504749" y="169117"/>
                </a:cubicBezTo>
                <a:cubicBezTo>
                  <a:pt x="1504564" y="169255"/>
                  <a:pt x="1504057" y="169347"/>
                  <a:pt x="1503733" y="169347"/>
                </a:cubicBezTo>
                <a:cubicBezTo>
                  <a:pt x="1502441" y="169255"/>
                  <a:pt x="1501379" y="169486"/>
                  <a:pt x="1500640" y="170132"/>
                </a:cubicBezTo>
                <a:cubicBezTo>
                  <a:pt x="1499255" y="171333"/>
                  <a:pt x="1497362" y="171748"/>
                  <a:pt x="1494960" y="171517"/>
                </a:cubicBezTo>
                <a:cubicBezTo>
                  <a:pt x="1494683" y="171517"/>
                  <a:pt x="1494314" y="171702"/>
                  <a:pt x="1494037" y="171887"/>
                </a:cubicBezTo>
                <a:cubicBezTo>
                  <a:pt x="1493021" y="172487"/>
                  <a:pt x="1492837" y="171702"/>
                  <a:pt x="1492329" y="171517"/>
                </a:cubicBezTo>
                <a:cubicBezTo>
                  <a:pt x="1491590" y="171240"/>
                  <a:pt x="1491359" y="170779"/>
                  <a:pt x="1491867" y="170317"/>
                </a:cubicBezTo>
                <a:cubicBezTo>
                  <a:pt x="1492513" y="169763"/>
                  <a:pt x="1493344" y="169255"/>
                  <a:pt x="1494083" y="168747"/>
                </a:cubicBezTo>
                <a:cubicBezTo>
                  <a:pt x="1493529" y="167454"/>
                  <a:pt x="1495838" y="167039"/>
                  <a:pt x="1496392" y="166115"/>
                </a:cubicBezTo>
                <a:cubicBezTo>
                  <a:pt x="1496992" y="165099"/>
                  <a:pt x="1497639" y="164499"/>
                  <a:pt x="1499439" y="164407"/>
                </a:cubicBezTo>
                <a:cubicBezTo>
                  <a:pt x="1501148" y="163437"/>
                  <a:pt x="1502902" y="162468"/>
                  <a:pt x="1504564" y="161405"/>
                </a:cubicBezTo>
                <a:cubicBezTo>
                  <a:pt x="1504888" y="161221"/>
                  <a:pt x="1505026" y="160759"/>
                  <a:pt x="1504934" y="160482"/>
                </a:cubicBezTo>
                <a:cubicBezTo>
                  <a:pt x="1504703" y="159605"/>
                  <a:pt x="1506042" y="159328"/>
                  <a:pt x="1506735" y="158774"/>
                </a:cubicBezTo>
                <a:cubicBezTo>
                  <a:pt x="1508397" y="159005"/>
                  <a:pt x="1509597" y="158266"/>
                  <a:pt x="1511029" y="158081"/>
                </a:cubicBezTo>
                <a:cubicBezTo>
                  <a:pt x="1511814" y="157989"/>
                  <a:pt x="1512552" y="157942"/>
                  <a:pt x="1513291" y="158081"/>
                </a:cubicBezTo>
                <a:cubicBezTo>
                  <a:pt x="1513291" y="158081"/>
                  <a:pt x="1513383" y="157989"/>
                  <a:pt x="1513430" y="157989"/>
                </a:cubicBezTo>
                <a:cubicBezTo>
                  <a:pt x="1513614" y="157804"/>
                  <a:pt x="1514122" y="157758"/>
                  <a:pt x="1514399" y="157619"/>
                </a:cubicBezTo>
                <a:cubicBezTo>
                  <a:pt x="1515000" y="157388"/>
                  <a:pt x="1515507" y="157111"/>
                  <a:pt x="1516015" y="156834"/>
                </a:cubicBezTo>
                <a:lnTo>
                  <a:pt x="1515969" y="156834"/>
                </a:lnTo>
                <a:cubicBezTo>
                  <a:pt x="1515969" y="156834"/>
                  <a:pt x="1515969" y="156788"/>
                  <a:pt x="1516015" y="156742"/>
                </a:cubicBezTo>
                <a:lnTo>
                  <a:pt x="1506550" y="154341"/>
                </a:lnTo>
                <a:cubicBezTo>
                  <a:pt x="1506227" y="154249"/>
                  <a:pt x="1505996" y="153972"/>
                  <a:pt x="1505719" y="153787"/>
                </a:cubicBezTo>
                <a:cubicBezTo>
                  <a:pt x="1506319" y="153602"/>
                  <a:pt x="1506919" y="153233"/>
                  <a:pt x="1507566" y="153279"/>
                </a:cubicBezTo>
                <a:cubicBezTo>
                  <a:pt x="1509736" y="153371"/>
                  <a:pt x="1511952" y="153556"/>
                  <a:pt x="1514122" y="153787"/>
                </a:cubicBezTo>
                <a:cubicBezTo>
                  <a:pt x="1517216" y="154110"/>
                  <a:pt x="1517493" y="154526"/>
                  <a:pt x="1516015" y="156742"/>
                </a:cubicBezTo>
                <a:cubicBezTo>
                  <a:pt x="1516062" y="156742"/>
                  <a:pt x="1516154" y="156742"/>
                  <a:pt x="1516200" y="156788"/>
                </a:cubicBezTo>
                <a:cubicBezTo>
                  <a:pt x="1516154" y="156788"/>
                  <a:pt x="1516062" y="156834"/>
                  <a:pt x="1516015" y="156881"/>
                </a:cubicBezTo>
                <a:cubicBezTo>
                  <a:pt x="1517077" y="157204"/>
                  <a:pt x="1518832" y="157388"/>
                  <a:pt x="1519017" y="157804"/>
                </a:cubicBezTo>
                <a:cubicBezTo>
                  <a:pt x="1519109" y="157989"/>
                  <a:pt x="1519109" y="158127"/>
                  <a:pt x="1519109" y="158266"/>
                </a:cubicBezTo>
                <a:cubicBezTo>
                  <a:pt x="1519709" y="158681"/>
                  <a:pt x="1520725" y="158912"/>
                  <a:pt x="1520633" y="159559"/>
                </a:cubicBezTo>
                <a:cubicBezTo>
                  <a:pt x="1520586" y="159928"/>
                  <a:pt x="1520633" y="160251"/>
                  <a:pt x="1520633" y="160621"/>
                </a:cubicBezTo>
                <a:lnTo>
                  <a:pt x="1520633" y="161313"/>
                </a:lnTo>
                <a:cubicBezTo>
                  <a:pt x="1520771" y="162098"/>
                  <a:pt x="1520171" y="162329"/>
                  <a:pt x="1518924" y="162329"/>
                </a:cubicBezTo>
                <a:cubicBezTo>
                  <a:pt x="1518693" y="162329"/>
                  <a:pt x="1518278" y="162837"/>
                  <a:pt x="1518232" y="163114"/>
                </a:cubicBezTo>
                <a:cubicBezTo>
                  <a:pt x="1518232" y="163483"/>
                  <a:pt x="1518647" y="163760"/>
                  <a:pt x="1519386" y="163668"/>
                </a:cubicBezTo>
                <a:lnTo>
                  <a:pt x="1520586" y="163668"/>
                </a:lnTo>
                <a:cubicBezTo>
                  <a:pt x="1521464" y="163668"/>
                  <a:pt x="1522203" y="164222"/>
                  <a:pt x="1521741" y="164591"/>
                </a:cubicBezTo>
                <a:cubicBezTo>
                  <a:pt x="1521756" y="164622"/>
                  <a:pt x="1521772" y="164653"/>
                  <a:pt x="1521787" y="164684"/>
                </a:cubicBezTo>
                <a:close/>
                <a:moveTo>
                  <a:pt x="1519848" y="128207"/>
                </a:moveTo>
                <a:cubicBezTo>
                  <a:pt x="1518878" y="127792"/>
                  <a:pt x="1519478" y="127099"/>
                  <a:pt x="1519432" y="126591"/>
                </a:cubicBezTo>
                <a:cubicBezTo>
                  <a:pt x="1519386" y="125806"/>
                  <a:pt x="1519524" y="125021"/>
                  <a:pt x="1518232" y="124421"/>
                </a:cubicBezTo>
                <a:cubicBezTo>
                  <a:pt x="1517631" y="124144"/>
                  <a:pt x="1518278" y="123451"/>
                  <a:pt x="1519155" y="123405"/>
                </a:cubicBezTo>
                <a:lnTo>
                  <a:pt x="1519755" y="123405"/>
                </a:lnTo>
                <a:cubicBezTo>
                  <a:pt x="1521602" y="123405"/>
                  <a:pt x="1521787" y="123451"/>
                  <a:pt x="1521833" y="124467"/>
                </a:cubicBezTo>
                <a:lnTo>
                  <a:pt x="1521833" y="125852"/>
                </a:lnTo>
                <a:cubicBezTo>
                  <a:pt x="1521833" y="125945"/>
                  <a:pt x="1522064" y="126037"/>
                  <a:pt x="1522249" y="126083"/>
                </a:cubicBezTo>
                <a:lnTo>
                  <a:pt x="1522664" y="126083"/>
                </a:lnTo>
                <a:cubicBezTo>
                  <a:pt x="1523542" y="125621"/>
                  <a:pt x="1524373" y="125114"/>
                  <a:pt x="1525204" y="124606"/>
                </a:cubicBezTo>
                <a:cubicBezTo>
                  <a:pt x="1526035" y="124098"/>
                  <a:pt x="1526404" y="124144"/>
                  <a:pt x="1527282" y="124837"/>
                </a:cubicBezTo>
                <a:cubicBezTo>
                  <a:pt x="1527466" y="124975"/>
                  <a:pt x="1527651" y="125206"/>
                  <a:pt x="1527559" y="125344"/>
                </a:cubicBezTo>
                <a:cubicBezTo>
                  <a:pt x="1526820" y="125991"/>
                  <a:pt x="1525250" y="126268"/>
                  <a:pt x="1525342" y="127284"/>
                </a:cubicBezTo>
                <a:cubicBezTo>
                  <a:pt x="1525342" y="127376"/>
                  <a:pt x="1524465" y="127607"/>
                  <a:pt x="1523957" y="127699"/>
                </a:cubicBezTo>
                <a:cubicBezTo>
                  <a:pt x="1523403" y="127792"/>
                  <a:pt x="1522664" y="127653"/>
                  <a:pt x="1522295" y="127838"/>
                </a:cubicBezTo>
                <a:cubicBezTo>
                  <a:pt x="1521510" y="128161"/>
                  <a:pt x="1520863" y="128715"/>
                  <a:pt x="1519848" y="128300"/>
                </a:cubicBezTo>
                <a:lnTo>
                  <a:pt x="1519848" y="128207"/>
                </a:lnTo>
                <a:close/>
                <a:moveTo>
                  <a:pt x="1531021" y="161175"/>
                </a:moveTo>
                <a:lnTo>
                  <a:pt x="1531021" y="161082"/>
                </a:lnTo>
                <a:lnTo>
                  <a:pt x="1527512" y="161082"/>
                </a:lnTo>
                <a:cubicBezTo>
                  <a:pt x="1527743" y="161359"/>
                  <a:pt x="1527882" y="161682"/>
                  <a:pt x="1527882" y="162006"/>
                </a:cubicBezTo>
                <a:cubicBezTo>
                  <a:pt x="1527882" y="162144"/>
                  <a:pt x="1527328" y="162329"/>
                  <a:pt x="1527004" y="162329"/>
                </a:cubicBezTo>
                <a:cubicBezTo>
                  <a:pt x="1526450" y="162375"/>
                  <a:pt x="1525850" y="162329"/>
                  <a:pt x="1525250" y="162329"/>
                </a:cubicBezTo>
                <a:lnTo>
                  <a:pt x="1524096" y="162329"/>
                </a:lnTo>
                <a:cubicBezTo>
                  <a:pt x="1523495" y="162283"/>
                  <a:pt x="1523034" y="162098"/>
                  <a:pt x="1523172" y="161636"/>
                </a:cubicBezTo>
                <a:cubicBezTo>
                  <a:pt x="1523311" y="161221"/>
                  <a:pt x="1523172" y="160713"/>
                  <a:pt x="1523588" y="160344"/>
                </a:cubicBezTo>
                <a:cubicBezTo>
                  <a:pt x="1523680" y="160251"/>
                  <a:pt x="1523865" y="160205"/>
                  <a:pt x="1524096" y="160159"/>
                </a:cubicBezTo>
                <a:cubicBezTo>
                  <a:pt x="1524003" y="159697"/>
                  <a:pt x="1524419" y="159005"/>
                  <a:pt x="1525019" y="158635"/>
                </a:cubicBezTo>
                <a:cubicBezTo>
                  <a:pt x="1526266" y="157850"/>
                  <a:pt x="1528343" y="157896"/>
                  <a:pt x="1529544" y="158635"/>
                </a:cubicBezTo>
                <a:cubicBezTo>
                  <a:pt x="1530560" y="159235"/>
                  <a:pt x="1530652" y="160251"/>
                  <a:pt x="1531068" y="161128"/>
                </a:cubicBezTo>
                <a:lnTo>
                  <a:pt x="1531252" y="161128"/>
                </a:lnTo>
                <a:cubicBezTo>
                  <a:pt x="1531252" y="161128"/>
                  <a:pt x="1531299" y="161128"/>
                  <a:pt x="1531345" y="161175"/>
                </a:cubicBezTo>
                <a:lnTo>
                  <a:pt x="1531114" y="161175"/>
                </a:lnTo>
                <a:lnTo>
                  <a:pt x="1531021" y="161175"/>
                </a:lnTo>
                <a:close/>
                <a:moveTo>
                  <a:pt x="1533700" y="162514"/>
                </a:moveTo>
                <a:cubicBezTo>
                  <a:pt x="1532730" y="162191"/>
                  <a:pt x="1532037" y="161636"/>
                  <a:pt x="1531252" y="161128"/>
                </a:cubicBezTo>
                <a:cubicBezTo>
                  <a:pt x="1532361" y="160944"/>
                  <a:pt x="1533469" y="160713"/>
                  <a:pt x="1534577" y="160713"/>
                </a:cubicBezTo>
                <a:cubicBezTo>
                  <a:pt x="1535593" y="160713"/>
                  <a:pt x="1536701" y="161082"/>
                  <a:pt x="1537717" y="161359"/>
                </a:cubicBezTo>
                <a:cubicBezTo>
                  <a:pt x="1537901" y="161359"/>
                  <a:pt x="1537994" y="161821"/>
                  <a:pt x="1537809" y="161960"/>
                </a:cubicBezTo>
                <a:cubicBezTo>
                  <a:pt x="1536793" y="162883"/>
                  <a:pt x="1535269" y="162975"/>
                  <a:pt x="1533700" y="162514"/>
                </a:cubicBezTo>
                <a:close/>
                <a:moveTo>
                  <a:pt x="1541641" y="171610"/>
                </a:moveTo>
                <a:cubicBezTo>
                  <a:pt x="1539841" y="172625"/>
                  <a:pt x="1538271" y="172533"/>
                  <a:pt x="1536655" y="171471"/>
                </a:cubicBezTo>
                <a:cubicBezTo>
                  <a:pt x="1536285" y="171240"/>
                  <a:pt x="1536331" y="171194"/>
                  <a:pt x="1536701" y="170963"/>
                </a:cubicBezTo>
                <a:cubicBezTo>
                  <a:pt x="1538178" y="170040"/>
                  <a:pt x="1538271" y="170040"/>
                  <a:pt x="1540071" y="170640"/>
                </a:cubicBezTo>
                <a:cubicBezTo>
                  <a:pt x="1540718" y="170871"/>
                  <a:pt x="1541457" y="170963"/>
                  <a:pt x="1542149" y="171148"/>
                </a:cubicBezTo>
                <a:cubicBezTo>
                  <a:pt x="1541965" y="171333"/>
                  <a:pt x="1541872" y="171517"/>
                  <a:pt x="1541641" y="171656"/>
                </a:cubicBezTo>
                <a:lnTo>
                  <a:pt x="1541641" y="171610"/>
                </a:lnTo>
                <a:close/>
                <a:moveTo>
                  <a:pt x="1542842" y="107753"/>
                </a:moveTo>
                <a:cubicBezTo>
                  <a:pt x="1542380" y="107983"/>
                  <a:pt x="1541180" y="107614"/>
                  <a:pt x="1541087" y="107199"/>
                </a:cubicBezTo>
                <a:lnTo>
                  <a:pt x="1541087" y="106875"/>
                </a:lnTo>
                <a:cubicBezTo>
                  <a:pt x="1541041" y="105767"/>
                  <a:pt x="1542103" y="105306"/>
                  <a:pt x="1544042" y="105675"/>
                </a:cubicBezTo>
                <a:cubicBezTo>
                  <a:pt x="1544365" y="105721"/>
                  <a:pt x="1544781" y="106321"/>
                  <a:pt x="1544643" y="106506"/>
                </a:cubicBezTo>
                <a:cubicBezTo>
                  <a:pt x="1544227" y="106968"/>
                  <a:pt x="1543488" y="107383"/>
                  <a:pt x="1542842" y="107753"/>
                </a:cubicBezTo>
                <a:close/>
                <a:moveTo>
                  <a:pt x="1553000" y="169855"/>
                </a:moveTo>
                <a:cubicBezTo>
                  <a:pt x="1552723" y="170178"/>
                  <a:pt x="1552538" y="170132"/>
                  <a:pt x="1552169" y="169901"/>
                </a:cubicBezTo>
                <a:cubicBezTo>
                  <a:pt x="1550691" y="169024"/>
                  <a:pt x="1548983" y="169347"/>
                  <a:pt x="1547321" y="169671"/>
                </a:cubicBezTo>
                <a:cubicBezTo>
                  <a:pt x="1546120" y="169901"/>
                  <a:pt x="1545012" y="169532"/>
                  <a:pt x="1544781" y="168701"/>
                </a:cubicBezTo>
                <a:cubicBezTo>
                  <a:pt x="1544735" y="168516"/>
                  <a:pt x="1545012" y="168147"/>
                  <a:pt x="1545197" y="168101"/>
                </a:cubicBezTo>
                <a:cubicBezTo>
                  <a:pt x="1546166" y="168008"/>
                  <a:pt x="1547136" y="167962"/>
                  <a:pt x="1547459" y="167962"/>
                </a:cubicBezTo>
                <a:cubicBezTo>
                  <a:pt x="1549121" y="167962"/>
                  <a:pt x="1550229" y="167824"/>
                  <a:pt x="1551107" y="167962"/>
                </a:cubicBezTo>
                <a:cubicBezTo>
                  <a:pt x="1552169" y="168193"/>
                  <a:pt x="1553184" y="168655"/>
                  <a:pt x="1553184" y="169439"/>
                </a:cubicBezTo>
                <a:cubicBezTo>
                  <a:pt x="1553184" y="169532"/>
                  <a:pt x="1553138" y="169671"/>
                  <a:pt x="1553046" y="169763"/>
                </a:cubicBezTo>
                <a:cubicBezTo>
                  <a:pt x="1553031" y="169794"/>
                  <a:pt x="1553015" y="169824"/>
                  <a:pt x="1553000" y="169855"/>
                </a:cubicBezTo>
                <a:close/>
                <a:moveTo>
                  <a:pt x="1552584" y="38309"/>
                </a:moveTo>
                <a:cubicBezTo>
                  <a:pt x="1551846" y="37616"/>
                  <a:pt x="1550691" y="37570"/>
                  <a:pt x="1549491" y="37570"/>
                </a:cubicBezTo>
                <a:cubicBezTo>
                  <a:pt x="1547182" y="37570"/>
                  <a:pt x="1547182" y="37524"/>
                  <a:pt x="1547182" y="36277"/>
                </a:cubicBezTo>
                <a:cubicBezTo>
                  <a:pt x="1547182" y="35908"/>
                  <a:pt x="1547090" y="35538"/>
                  <a:pt x="1547182" y="35215"/>
                </a:cubicBezTo>
                <a:cubicBezTo>
                  <a:pt x="1547228" y="35030"/>
                  <a:pt x="1547644" y="34800"/>
                  <a:pt x="1547921" y="34753"/>
                </a:cubicBezTo>
                <a:cubicBezTo>
                  <a:pt x="1549121" y="34707"/>
                  <a:pt x="1550322" y="34661"/>
                  <a:pt x="1551522" y="34753"/>
                </a:cubicBezTo>
                <a:cubicBezTo>
                  <a:pt x="1554016" y="34984"/>
                  <a:pt x="1556093" y="34430"/>
                  <a:pt x="1557940" y="33645"/>
                </a:cubicBezTo>
                <a:cubicBezTo>
                  <a:pt x="1559048" y="33184"/>
                  <a:pt x="1559187" y="33738"/>
                  <a:pt x="1559695" y="33922"/>
                </a:cubicBezTo>
                <a:cubicBezTo>
                  <a:pt x="1560757" y="34338"/>
                  <a:pt x="1560018" y="34615"/>
                  <a:pt x="1559464" y="34938"/>
                </a:cubicBezTo>
                <a:cubicBezTo>
                  <a:pt x="1559325" y="35030"/>
                  <a:pt x="1559187" y="35169"/>
                  <a:pt x="1559233" y="35215"/>
                </a:cubicBezTo>
                <a:cubicBezTo>
                  <a:pt x="1559418" y="35538"/>
                  <a:pt x="1559510" y="35954"/>
                  <a:pt x="1559880" y="36092"/>
                </a:cubicBezTo>
                <a:cubicBezTo>
                  <a:pt x="1560249" y="36231"/>
                  <a:pt x="1561080" y="36277"/>
                  <a:pt x="1561449" y="35861"/>
                </a:cubicBezTo>
                <a:cubicBezTo>
                  <a:pt x="1561773" y="35492"/>
                  <a:pt x="1561911" y="35030"/>
                  <a:pt x="1562327" y="34661"/>
                </a:cubicBezTo>
                <a:cubicBezTo>
                  <a:pt x="1562788" y="34338"/>
                  <a:pt x="1563250" y="33922"/>
                  <a:pt x="1564220" y="33968"/>
                </a:cubicBezTo>
                <a:lnTo>
                  <a:pt x="1566621" y="33968"/>
                </a:lnTo>
                <a:cubicBezTo>
                  <a:pt x="1568422" y="33968"/>
                  <a:pt x="1568929" y="34153"/>
                  <a:pt x="1568883" y="34615"/>
                </a:cubicBezTo>
                <a:cubicBezTo>
                  <a:pt x="1568883" y="35307"/>
                  <a:pt x="1567914" y="35677"/>
                  <a:pt x="1567175" y="35954"/>
                </a:cubicBezTo>
                <a:cubicBezTo>
                  <a:pt x="1566390" y="36231"/>
                  <a:pt x="1565328" y="36231"/>
                  <a:pt x="1564728" y="36739"/>
                </a:cubicBezTo>
                <a:cubicBezTo>
                  <a:pt x="1562511" y="36600"/>
                  <a:pt x="1562835" y="37524"/>
                  <a:pt x="1562788" y="38309"/>
                </a:cubicBezTo>
                <a:cubicBezTo>
                  <a:pt x="1562788" y="38724"/>
                  <a:pt x="1562419" y="38909"/>
                  <a:pt x="1561680" y="38909"/>
                </a:cubicBezTo>
                <a:lnTo>
                  <a:pt x="1558679" y="38909"/>
                </a:lnTo>
                <a:cubicBezTo>
                  <a:pt x="1558264" y="38909"/>
                  <a:pt x="1557848" y="38863"/>
                  <a:pt x="1557479" y="38909"/>
                </a:cubicBezTo>
                <a:cubicBezTo>
                  <a:pt x="1555493" y="39371"/>
                  <a:pt x="1554339" y="38078"/>
                  <a:pt x="1552584" y="38170"/>
                </a:cubicBezTo>
                <a:lnTo>
                  <a:pt x="1552584" y="38309"/>
                </a:lnTo>
                <a:close/>
                <a:moveTo>
                  <a:pt x="1562050" y="97410"/>
                </a:moveTo>
                <a:cubicBezTo>
                  <a:pt x="1561634" y="97779"/>
                  <a:pt x="1561172" y="98472"/>
                  <a:pt x="1560711" y="98426"/>
                </a:cubicBezTo>
                <a:cubicBezTo>
                  <a:pt x="1559603" y="98426"/>
                  <a:pt x="1558494" y="98056"/>
                  <a:pt x="1557294" y="97826"/>
                </a:cubicBezTo>
                <a:cubicBezTo>
                  <a:pt x="1557940" y="97271"/>
                  <a:pt x="1558448" y="96579"/>
                  <a:pt x="1558725" y="96625"/>
                </a:cubicBezTo>
                <a:cubicBezTo>
                  <a:pt x="1559880" y="96763"/>
                  <a:pt x="1560942" y="97133"/>
                  <a:pt x="1562050" y="97410"/>
                </a:cubicBezTo>
                <a:close/>
                <a:moveTo>
                  <a:pt x="1559649" y="162329"/>
                </a:moveTo>
                <a:cubicBezTo>
                  <a:pt x="1559649" y="162329"/>
                  <a:pt x="1558771" y="162375"/>
                  <a:pt x="1558541" y="162283"/>
                </a:cubicBezTo>
                <a:cubicBezTo>
                  <a:pt x="1556093" y="161221"/>
                  <a:pt x="1556093" y="159928"/>
                  <a:pt x="1558541" y="158912"/>
                </a:cubicBezTo>
                <a:cubicBezTo>
                  <a:pt x="1558679" y="158866"/>
                  <a:pt x="1558910" y="158912"/>
                  <a:pt x="1559095" y="158866"/>
                </a:cubicBezTo>
                <a:lnTo>
                  <a:pt x="1559695" y="158866"/>
                </a:lnTo>
                <a:cubicBezTo>
                  <a:pt x="1560849" y="159143"/>
                  <a:pt x="1561680" y="160067"/>
                  <a:pt x="1561680" y="160805"/>
                </a:cubicBezTo>
                <a:cubicBezTo>
                  <a:pt x="1561680" y="161682"/>
                  <a:pt x="1560572" y="161960"/>
                  <a:pt x="1559695" y="162375"/>
                </a:cubicBezTo>
                <a:lnTo>
                  <a:pt x="1559649" y="162329"/>
                </a:lnTo>
                <a:close/>
                <a:moveTo>
                  <a:pt x="1562188" y="145291"/>
                </a:moveTo>
                <a:cubicBezTo>
                  <a:pt x="1561819" y="145199"/>
                  <a:pt x="1561588" y="144968"/>
                  <a:pt x="1561311" y="144830"/>
                </a:cubicBezTo>
                <a:cubicBezTo>
                  <a:pt x="1560711" y="144460"/>
                  <a:pt x="1560664" y="144460"/>
                  <a:pt x="1561219" y="143860"/>
                </a:cubicBezTo>
                <a:cubicBezTo>
                  <a:pt x="1561865" y="143075"/>
                  <a:pt x="1562050" y="142382"/>
                  <a:pt x="1560803" y="141690"/>
                </a:cubicBezTo>
                <a:cubicBezTo>
                  <a:pt x="1559972" y="141228"/>
                  <a:pt x="1559002" y="140858"/>
                  <a:pt x="1559141" y="139981"/>
                </a:cubicBezTo>
                <a:cubicBezTo>
                  <a:pt x="1559325" y="139150"/>
                  <a:pt x="1559325" y="139012"/>
                  <a:pt x="1560895" y="139012"/>
                </a:cubicBezTo>
                <a:cubicBezTo>
                  <a:pt x="1562558" y="139012"/>
                  <a:pt x="1562788" y="139104"/>
                  <a:pt x="1562835" y="139843"/>
                </a:cubicBezTo>
                <a:cubicBezTo>
                  <a:pt x="1562835" y="140443"/>
                  <a:pt x="1562881" y="140997"/>
                  <a:pt x="1562835" y="141597"/>
                </a:cubicBezTo>
                <a:cubicBezTo>
                  <a:pt x="1562742" y="142382"/>
                  <a:pt x="1563343" y="142613"/>
                  <a:pt x="1564589" y="142567"/>
                </a:cubicBezTo>
                <a:cubicBezTo>
                  <a:pt x="1564820" y="142567"/>
                  <a:pt x="1565282" y="142890"/>
                  <a:pt x="1565236" y="143075"/>
                </a:cubicBezTo>
                <a:cubicBezTo>
                  <a:pt x="1565051" y="143952"/>
                  <a:pt x="1563897" y="144598"/>
                  <a:pt x="1563343" y="145384"/>
                </a:cubicBezTo>
                <a:cubicBezTo>
                  <a:pt x="1563296" y="145476"/>
                  <a:pt x="1562558" y="145430"/>
                  <a:pt x="1562234" y="145384"/>
                </a:cubicBezTo>
                <a:cubicBezTo>
                  <a:pt x="1562219" y="145353"/>
                  <a:pt x="1562203" y="145322"/>
                  <a:pt x="1562188" y="145291"/>
                </a:cubicBezTo>
                <a:close/>
                <a:moveTo>
                  <a:pt x="1590538" y="200929"/>
                </a:moveTo>
                <a:lnTo>
                  <a:pt x="1585090" y="204162"/>
                </a:lnTo>
                <a:cubicBezTo>
                  <a:pt x="1583520" y="203746"/>
                  <a:pt x="1583058" y="205223"/>
                  <a:pt x="1581396" y="204901"/>
                </a:cubicBezTo>
                <a:cubicBezTo>
                  <a:pt x="1580519" y="204716"/>
                  <a:pt x="1579457" y="204901"/>
                  <a:pt x="1578441" y="204901"/>
                </a:cubicBezTo>
                <a:lnTo>
                  <a:pt x="1577841" y="204901"/>
                </a:lnTo>
                <a:cubicBezTo>
                  <a:pt x="1574793" y="204901"/>
                  <a:pt x="1574793" y="204901"/>
                  <a:pt x="1571330" y="203885"/>
                </a:cubicBezTo>
                <a:cubicBezTo>
                  <a:pt x="1570823" y="203746"/>
                  <a:pt x="1570315" y="203469"/>
                  <a:pt x="1569853" y="203515"/>
                </a:cubicBezTo>
                <a:cubicBezTo>
                  <a:pt x="1567637" y="203700"/>
                  <a:pt x="1566021" y="203238"/>
                  <a:pt x="1564774" y="202176"/>
                </a:cubicBezTo>
                <a:cubicBezTo>
                  <a:pt x="1564543" y="201945"/>
                  <a:pt x="1563620" y="201807"/>
                  <a:pt x="1564451" y="201438"/>
                </a:cubicBezTo>
                <a:cubicBezTo>
                  <a:pt x="1564912" y="201206"/>
                  <a:pt x="1565282" y="200745"/>
                  <a:pt x="1565744" y="200745"/>
                </a:cubicBezTo>
                <a:cubicBezTo>
                  <a:pt x="1567313" y="200652"/>
                  <a:pt x="1568929" y="200652"/>
                  <a:pt x="1570499" y="200745"/>
                </a:cubicBezTo>
                <a:cubicBezTo>
                  <a:pt x="1570776" y="200745"/>
                  <a:pt x="1570961" y="201253"/>
                  <a:pt x="1571238" y="201530"/>
                </a:cubicBezTo>
                <a:cubicBezTo>
                  <a:pt x="1571885" y="202222"/>
                  <a:pt x="1572623" y="202869"/>
                  <a:pt x="1574286" y="202823"/>
                </a:cubicBezTo>
                <a:cubicBezTo>
                  <a:pt x="1574840" y="202823"/>
                  <a:pt x="1575440" y="202915"/>
                  <a:pt x="1575902" y="203100"/>
                </a:cubicBezTo>
                <a:cubicBezTo>
                  <a:pt x="1577333" y="203654"/>
                  <a:pt x="1578487" y="203561"/>
                  <a:pt x="1580103" y="203100"/>
                </a:cubicBezTo>
                <a:cubicBezTo>
                  <a:pt x="1581488" y="202684"/>
                  <a:pt x="1582874" y="201807"/>
                  <a:pt x="1584813" y="202130"/>
                </a:cubicBezTo>
                <a:cubicBezTo>
                  <a:pt x="1585044" y="202130"/>
                  <a:pt x="1585736" y="201899"/>
                  <a:pt x="1585690" y="201807"/>
                </a:cubicBezTo>
                <a:cubicBezTo>
                  <a:pt x="1585506" y="200791"/>
                  <a:pt x="1586983" y="200422"/>
                  <a:pt x="1587860" y="199868"/>
                </a:cubicBezTo>
                <a:cubicBezTo>
                  <a:pt x="1588784" y="199267"/>
                  <a:pt x="1589846" y="198713"/>
                  <a:pt x="1590769" y="198113"/>
                </a:cubicBezTo>
                <a:cubicBezTo>
                  <a:pt x="1591139" y="197882"/>
                  <a:pt x="1591370" y="197882"/>
                  <a:pt x="1591647" y="198205"/>
                </a:cubicBezTo>
                <a:cubicBezTo>
                  <a:pt x="1591739" y="198298"/>
                  <a:pt x="1591647" y="198436"/>
                  <a:pt x="1591785" y="198529"/>
                </a:cubicBezTo>
                <a:cubicBezTo>
                  <a:pt x="1592708" y="199591"/>
                  <a:pt x="1590261" y="200098"/>
                  <a:pt x="1590585" y="201068"/>
                </a:cubicBezTo>
                <a:cubicBezTo>
                  <a:pt x="1590569" y="201022"/>
                  <a:pt x="1590554" y="200975"/>
                  <a:pt x="1590538" y="200929"/>
                </a:cubicBezTo>
                <a:close/>
                <a:moveTo>
                  <a:pt x="1592893" y="188278"/>
                </a:moveTo>
                <a:cubicBezTo>
                  <a:pt x="1592385" y="188740"/>
                  <a:pt x="1592016" y="188371"/>
                  <a:pt x="1591647" y="188186"/>
                </a:cubicBezTo>
                <a:cubicBezTo>
                  <a:pt x="1591092" y="187863"/>
                  <a:pt x="1590538" y="187539"/>
                  <a:pt x="1589938" y="187216"/>
                </a:cubicBezTo>
                <a:cubicBezTo>
                  <a:pt x="1589800" y="187124"/>
                  <a:pt x="1589615" y="187078"/>
                  <a:pt x="1589523" y="186985"/>
                </a:cubicBezTo>
                <a:cubicBezTo>
                  <a:pt x="1589476" y="186939"/>
                  <a:pt x="1589523" y="186847"/>
                  <a:pt x="1589569" y="186754"/>
                </a:cubicBezTo>
                <a:cubicBezTo>
                  <a:pt x="1589615" y="186524"/>
                  <a:pt x="1591462" y="185785"/>
                  <a:pt x="1591924" y="185831"/>
                </a:cubicBezTo>
                <a:cubicBezTo>
                  <a:pt x="1592755" y="185923"/>
                  <a:pt x="1594140" y="186801"/>
                  <a:pt x="1594186" y="187170"/>
                </a:cubicBezTo>
                <a:cubicBezTo>
                  <a:pt x="1594325" y="187816"/>
                  <a:pt x="1593355" y="187955"/>
                  <a:pt x="1592893" y="188324"/>
                </a:cubicBezTo>
                <a:lnTo>
                  <a:pt x="1592893" y="188278"/>
                </a:lnTo>
                <a:close/>
                <a:moveTo>
                  <a:pt x="1612147" y="111123"/>
                </a:moveTo>
                <a:cubicBezTo>
                  <a:pt x="1610208" y="110708"/>
                  <a:pt x="1608223" y="110338"/>
                  <a:pt x="1606283" y="109877"/>
                </a:cubicBezTo>
                <a:cubicBezTo>
                  <a:pt x="1606006" y="109830"/>
                  <a:pt x="1605822" y="109461"/>
                  <a:pt x="1605775" y="109276"/>
                </a:cubicBezTo>
                <a:cubicBezTo>
                  <a:pt x="1605729" y="109092"/>
                  <a:pt x="1605775" y="108722"/>
                  <a:pt x="1606006" y="108676"/>
                </a:cubicBezTo>
                <a:cubicBezTo>
                  <a:pt x="1609238" y="108030"/>
                  <a:pt x="1612517" y="107476"/>
                  <a:pt x="1616026" y="108214"/>
                </a:cubicBezTo>
                <a:cubicBezTo>
                  <a:pt x="1617088" y="108445"/>
                  <a:pt x="1618242" y="109184"/>
                  <a:pt x="1618519" y="109784"/>
                </a:cubicBezTo>
                <a:cubicBezTo>
                  <a:pt x="1618750" y="110292"/>
                  <a:pt x="1617873" y="111400"/>
                  <a:pt x="1617365" y="111446"/>
                </a:cubicBezTo>
                <a:cubicBezTo>
                  <a:pt x="1615703" y="111446"/>
                  <a:pt x="1613994" y="111123"/>
                  <a:pt x="1612286" y="110939"/>
                </a:cubicBezTo>
                <a:cubicBezTo>
                  <a:pt x="1612193" y="111031"/>
                  <a:pt x="1612147" y="111077"/>
                  <a:pt x="1612101" y="111169"/>
                </a:cubicBezTo>
                <a:lnTo>
                  <a:pt x="1612147" y="111123"/>
                </a:lnTo>
                <a:close/>
                <a:moveTo>
                  <a:pt x="1618150" y="175904"/>
                </a:moveTo>
                <a:cubicBezTo>
                  <a:pt x="1621890" y="175257"/>
                  <a:pt x="1625491" y="175627"/>
                  <a:pt x="1629139" y="176042"/>
                </a:cubicBezTo>
                <a:lnTo>
                  <a:pt x="1629231" y="175950"/>
                </a:lnTo>
                <a:lnTo>
                  <a:pt x="1629647" y="175950"/>
                </a:lnTo>
                <a:cubicBezTo>
                  <a:pt x="1631078" y="175304"/>
                  <a:pt x="1632556" y="174611"/>
                  <a:pt x="1634126" y="174057"/>
                </a:cubicBezTo>
                <a:cubicBezTo>
                  <a:pt x="1634403" y="173965"/>
                  <a:pt x="1635742" y="174426"/>
                  <a:pt x="1636019" y="174749"/>
                </a:cubicBezTo>
                <a:cubicBezTo>
                  <a:pt x="1636250" y="175027"/>
                  <a:pt x="1635742" y="175811"/>
                  <a:pt x="1635418" y="175811"/>
                </a:cubicBezTo>
                <a:cubicBezTo>
                  <a:pt x="1633525" y="175950"/>
                  <a:pt x="1631586" y="175904"/>
                  <a:pt x="1629647" y="175950"/>
                </a:cubicBezTo>
                <a:cubicBezTo>
                  <a:pt x="1629554" y="175950"/>
                  <a:pt x="1629462" y="176042"/>
                  <a:pt x="1629370" y="176088"/>
                </a:cubicBezTo>
                <a:lnTo>
                  <a:pt x="1629139" y="176088"/>
                </a:lnTo>
                <a:cubicBezTo>
                  <a:pt x="1627246" y="178120"/>
                  <a:pt x="1623691" y="178720"/>
                  <a:pt x="1619904" y="178720"/>
                </a:cubicBezTo>
                <a:cubicBezTo>
                  <a:pt x="1618427" y="178720"/>
                  <a:pt x="1616811" y="178028"/>
                  <a:pt x="1615472" y="177474"/>
                </a:cubicBezTo>
                <a:cubicBezTo>
                  <a:pt x="1614133" y="176966"/>
                  <a:pt x="1615472" y="176412"/>
                  <a:pt x="1618150" y="175950"/>
                </a:cubicBezTo>
                <a:lnTo>
                  <a:pt x="1618150" y="175904"/>
                </a:lnTo>
                <a:close/>
                <a:moveTo>
                  <a:pt x="1632232" y="209564"/>
                </a:moveTo>
                <a:cubicBezTo>
                  <a:pt x="1630663" y="208871"/>
                  <a:pt x="1629231" y="208548"/>
                  <a:pt x="1627523" y="209010"/>
                </a:cubicBezTo>
                <a:cubicBezTo>
                  <a:pt x="1625260" y="209656"/>
                  <a:pt x="1623183" y="210487"/>
                  <a:pt x="1620782" y="211041"/>
                </a:cubicBezTo>
                <a:cubicBezTo>
                  <a:pt x="1620043" y="211226"/>
                  <a:pt x="1618658" y="210626"/>
                  <a:pt x="1617596" y="210349"/>
                </a:cubicBezTo>
                <a:cubicBezTo>
                  <a:pt x="1617965" y="209933"/>
                  <a:pt x="1618104" y="209425"/>
                  <a:pt x="1618704" y="209148"/>
                </a:cubicBezTo>
                <a:cubicBezTo>
                  <a:pt x="1625491" y="206332"/>
                  <a:pt x="1633017" y="206470"/>
                  <a:pt x="1640867" y="208132"/>
                </a:cubicBezTo>
                <a:cubicBezTo>
                  <a:pt x="1641282" y="208225"/>
                  <a:pt x="1641329" y="208871"/>
                  <a:pt x="1641559" y="209287"/>
                </a:cubicBezTo>
                <a:cubicBezTo>
                  <a:pt x="1638651" y="211318"/>
                  <a:pt x="1636434" y="211457"/>
                  <a:pt x="1632232" y="209564"/>
                </a:cubicBezTo>
                <a:close/>
                <a:moveTo>
                  <a:pt x="1640959" y="188509"/>
                </a:moveTo>
                <a:cubicBezTo>
                  <a:pt x="1640590" y="188509"/>
                  <a:pt x="1639943" y="188371"/>
                  <a:pt x="1639851" y="188232"/>
                </a:cubicBezTo>
                <a:cubicBezTo>
                  <a:pt x="1639666" y="187863"/>
                  <a:pt x="1639389" y="187216"/>
                  <a:pt x="1639713" y="187078"/>
                </a:cubicBezTo>
                <a:cubicBezTo>
                  <a:pt x="1641744" y="186293"/>
                  <a:pt x="1643914" y="185600"/>
                  <a:pt x="1646038" y="184908"/>
                </a:cubicBezTo>
                <a:cubicBezTo>
                  <a:pt x="1646361" y="184815"/>
                  <a:pt x="1646777" y="184723"/>
                  <a:pt x="1647146" y="184631"/>
                </a:cubicBezTo>
                <a:cubicBezTo>
                  <a:pt x="1647423" y="184723"/>
                  <a:pt x="1647839" y="184815"/>
                  <a:pt x="1647977" y="184954"/>
                </a:cubicBezTo>
                <a:cubicBezTo>
                  <a:pt x="1648162" y="185138"/>
                  <a:pt x="1648208" y="185415"/>
                  <a:pt x="1648116" y="185600"/>
                </a:cubicBezTo>
                <a:cubicBezTo>
                  <a:pt x="1647054" y="187909"/>
                  <a:pt x="1645530" y="188509"/>
                  <a:pt x="1640959" y="188463"/>
                </a:cubicBezTo>
                <a:lnTo>
                  <a:pt x="1640959" y="188509"/>
                </a:lnTo>
                <a:close/>
                <a:moveTo>
                  <a:pt x="1646638" y="157989"/>
                </a:moveTo>
                <a:cubicBezTo>
                  <a:pt x="1646223" y="158266"/>
                  <a:pt x="1645438" y="158358"/>
                  <a:pt x="1644791" y="158543"/>
                </a:cubicBezTo>
                <a:cubicBezTo>
                  <a:pt x="1644653" y="158127"/>
                  <a:pt x="1644237" y="157619"/>
                  <a:pt x="1644330" y="157204"/>
                </a:cubicBezTo>
                <a:cubicBezTo>
                  <a:pt x="1644884" y="154803"/>
                  <a:pt x="1647331" y="153002"/>
                  <a:pt x="1650378" y="151386"/>
                </a:cubicBezTo>
                <a:cubicBezTo>
                  <a:pt x="1650655" y="151247"/>
                  <a:pt x="1651163" y="151247"/>
                  <a:pt x="1651579" y="151247"/>
                </a:cubicBezTo>
                <a:cubicBezTo>
                  <a:pt x="1651902" y="151340"/>
                  <a:pt x="1652272" y="151432"/>
                  <a:pt x="1652502" y="151571"/>
                </a:cubicBezTo>
                <a:cubicBezTo>
                  <a:pt x="1652733" y="151755"/>
                  <a:pt x="1652964" y="151986"/>
                  <a:pt x="1652918" y="152217"/>
                </a:cubicBezTo>
                <a:cubicBezTo>
                  <a:pt x="1652318" y="154664"/>
                  <a:pt x="1649270" y="156234"/>
                  <a:pt x="1646638" y="157989"/>
                </a:cubicBezTo>
                <a:close/>
                <a:moveTo>
                  <a:pt x="1650378" y="136703"/>
                </a:moveTo>
                <a:cubicBezTo>
                  <a:pt x="1649686" y="136749"/>
                  <a:pt x="1648855" y="136334"/>
                  <a:pt x="1648116" y="136103"/>
                </a:cubicBezTo>
                <a:cubicBezTo>
                  <a:pt x="1648116" y="135872"/>
                  <a:pt x="1647885" y="135595"/>
                  <a:pt x="1648070" y="135456"/>
                </a:cubicBezTo>
                <a:cubicBezTo>
                  <a:pt x="1649409" y="134579"/>
                  <a:pt x="1650748" y="133656"/>
                  <a:pt x="1652272" y="132824"/>
                </a:cubicBezTo>
                <a:cubicBezTo>
                  <a:pt x="1652549" y="132686"/>
                  <a:pt x="1653934" y="132824"/>
                  <a:pt x="1654072" y="132963"/>
                </a:cubicBezTo>
                <a:cubicBezTo>
                  <a:pt x="1655457" y="134394"/>
                  <a:pt x="1653380" y="136518"/>
                  <a:pt x="1650378" y="136703"/>
                </a:cubicBezTo>
                <a:close/>
                <a:moveTo>
                  <a:pt x="1669494" y="102120"/>
                </a:moveTo>
                <a:cubicBezTo>
                  <a:pt x="1670002" y="102212"/>
                  <a:pt x="1670371" y="102535"/>
                  <a:pt x="1670741" y="102812"/>
                </a:cubicBezTo>
                <a:cubicBezTo>
                  <a:pt x="1670925" y="102951"/>
                  <a:pt x="1671018" y="103135"/>
                  <a:pt x="1671156" y="103274"/>
                </a:cubicBezTo>
                <a:cubicBezTo>
                  <a:pt x="1670556" y="103597"/>
                  <a:pt x="1670048" y="103920"/>
                  <a:pt x="1669448" y="104197"/>
                </a:cubicBezTo>
                <a:cubicBezTo>
                  <a:pt x="1669448" y="104197"/>
                  <a:pt x="1668894" y="103920"/>
                  <a:pt x="1668663" y="103736"/>
                </a:cubicBezTo>
                <a:cubicBezTo>
                  <a:pt x="1668340" y="103505"/>
                  <a:pt x="1667924" y="103228"/>
                  <a:pt x="1667739" y="102951"/>
                </a:cubicBezTo>
                <a:cubicBezTo>
                  <a:pt x="1667739" y="102904"/>
                  <a:pt x="1667693" y="102812"/>
                  <a:pt x="1667739" y="102720"/>
                </a:cubicBezTo>
                <a:cubicBezTo>
                  <a:pt x="1667693" y="102720"/>
                  <a:pt x="1667601" y="102766"/>
                  <a:pt x="1667555" y="102812"/>
                </a:cubicBezTo>
                <a:cubicBezTo>
                  <a:pt x="1667231" y="102904"/>
                  <a:pt x="1665939" y="102443"/>
                  <a:pt x="1665662" y="102120"/>
                </a:cubicBezTo>
                <a:cubicBezTo>
                  <a:pt x="1665477" y="101889"/>
                  <a:pt x="1666077" y="101104"/>
                  <a:pt x="1666447" y="101104"/>
                </a:cubicBezTo>
                <a:cubicBezTo>
                  <a:pt x="1668340" y="101012"/>
                  <a:pt x="1670233" y="101057"/>
                  <a:pt x="1672126" y="101057"/>
                </a:cubicBezTo>
                <a:lnTo>
                  <a:pt x="1669402" y="102166"/>
                </a:lnTo>
                <a:lnTo>
                  <a:pt x="1669494" y="102166"/>
                </a:lnTo>
                <a:lnTo>
                  <a:pt x="1669494" y="102120"/>
                </a:lnTo>
                <a:close/>
                <a:moveTo>
                  <a:pt x="1673927" y="82727"/>
                </a:moveTo>
                <a:cubicBezTo>
                  <a:pt x="1671479" y="81988"/>
                  <a:pt x="1670140" y="82127"/>
                  <a:pt x="1668986" y="83281"/>
                </a:cubicBezTo>
                <a:cubicBezTo>
                  <a:pt x="1669402" y="84066"/>
                  <a:pt x="1667693" y="84389"/>
                  <a:pt x="1667739" y="85082"/>
                </a:cubicBezTo>
                <a:cubicBezTo>
                  <a:pt x="1667739" y="85774"/>
                  <a:pt x="1666631" y="86005"/>
                  <a:pt x="1665985" y="86421"/>
                </a:cubicBezTo>
                <a:cubicBezTo>
                  <a:pt x="1665523" y="86744"/>
                  <a:pt x="1664276" y="86421"/>
                  <a:pt x="1664138" y="86005"/>
                </a:cubicBezTo>
                <a:cubicBezTo>
                  <a:pt x="1664092" y="85913"/>
                  <a:pt x="1664138" y="85774"/>
                  <a:pt x="1664138" y="85636"/>
                </a:cubicBezTo>
                <a:cubicBezTo>
                  <a:pt x="1663861" y="84297"/>
                  <a:pt x="1663861" y="84251"/>
                  <a:pt x="1661783" y="84343"/>
                </a:cubicBezTo>
                <a:cubicBezTo>
                  <a:pt x="1661414" y="84343"/>
                  <a:pt x="1660860" y="84435"/>
                  <a:pt x="1660767" y="84574"/>
                </a:cubicBezTo>
                <a:cubicBezTo>
                  <a:pt x="1660629" y="84851"/>
                  <a:pt x="1660675" y="85220"/>
                  <a:pt x="1660767" y="85497"/>
                </a:cubicBezTo>
                <a:cubicBezTo>
                  <a:pt x="1660767" y="85590"/>
                  <a:pt x="1661044" y="85682"/>
                  <a:pt x="1661183" y="85728"/>
                </a:cubicBezTo>
                <a:cubicBezTo>
                  <a:pt x="1661737" y="86051"/>
                  <a:pt x="1662337" y="86375"/>
                  <a:pt x="1662891" y="86744"/>
                </a:cubicBezTo>
                <a:cubicBezTo>
                  <a:pt x="1662153" y="87252"/>
                  <a:pt x="1661598" y="87852"/>
                  <a:pt x="1660213" y="87898"/>
                </a:cubicBezTo>
                <a:cubicBezTo>
                  <a:pt x="1659567" y="87898"/>
                  <a:pt x="1658967" y="88360"/>
                  <a:pt x="1658505" y="88591"/>
                </a:cubicBezTo>
                <a:lnTo>
                  <a:pt x="1657720" y="88591"/>
                </a:lnTo>
                <a:cubicBezTo>
                  <a:pt x="1657535" y="88591"/>
                  <a:pt x="1657397" y="88452"/>
                  <a:pt x="1657258" y="88406"/>
                </a:cubicBezTo>
                <a:cubicBezTo>
                  <a:pt x="1655734" y="87760"/>
                  <a:pt x="1653980" y="87390"/>
                  <a:pt x="1652318" y="86882"/>
                </a:cubicBezTo>
                <a:cubicBezTo>
                  <a:pt x="1651948" y="86790"/>
                  <a:pt x="1651717" y="86559"/>
                  <a:pt x="1651440" y="86375"/>
                </a:cubicBezTo>
                <a:cubicBezTo>
                  <a:pt x="1650794" y="86005"/>
                  <a:pt x="1650563" y="85497"/>
                  <a:pt x="1651302" y="85174"/>
                </a:cubicBezTo>
                <a:cubicBezTo>
                  <a:pt x="1652318" y="84805"/>
                  <a:pt x="1651717" y="83928"/>
                  <a:pt x="1652595" y="83743"/>
                </a:cubicBezTo>
                <a:cubicBezTo>
                  <a:pt x="1653426" y="83512"/>
                  <a:pt x="1654488" y="83604"/>
                  <a:pt x="1655504" y="83604"/>
                </a:cubicBezTo>
                <a:cubicBezTo>
                  <a:pt x="1656796" y="83604"/>
                  <a:pt x="1656935" y="83558"/>
                  <a:pt x="1656981" y="82496"/>
                </a:cubicBezTo>
                <a:cubicBezTo>
                  <a:pt x="1656981" y="81203"/>
                  <a:pt x="1657674" y="81434"/>
                  <a:pt x="1658736" y="82127"/>
                </a:cubicBezTo>
                <a:lnTo>
                  <a:pt x="1666539" y="82127"/>
                </a:lnTo>
                <a:cubicBezTo>
                  <a:pt x="1667047" y="82127"/>
                  <a:pt x="1667601" y="81896"/>
                  <a:pt x="1668016" y="81665"/>
                </a:cubicBezTo>
                <a:cubicBezTo>
                  <a:pt x="1668755" y="81249"/>
                  <a:pt x="1669402" y="80788"/>
                  <a:pt x="1670187" y="80465"/>
                </a:cubicBezTo>
                <a:cubicBezTo>
                  <a:pt x="1670925" y="80141"/>
                  <a:pt x="1671895" y="80003"/>
                  <a:pt x="1672634" y="79679"/>
                </a:cubicBezTo>
                <a:cubicBezTo>
                  <a:pt x="1673326" y="79356"/>
                  <a:pt x="1674019" y="79125"/>
                  <a:pt x="1674665" y="79449"/>
                </a:cubicBezTo>
                <a:cubicBezTo>
                  <a:pt x="1675358" y="79818"/>
                  <a:pt x="1676235" y="80095"/>
                  <a:pt x="1676374" y="80834"/>
                </a:cubicBezTo>
                <a:cubicBezTo>
                  <a:pt x="1676512" y="81665"/>
                  <a:pt x="1675866" y="82127"/>
                  <a:pt x="1674989" y="82635"/>
                </a:cubicBezTo>
                <a:cubicBezTo>
                  <a:pt x="1674573" y="82865"/>
                  <a:pt x="1674527" y="82819"/>
                  <a:pt x="1674065" y="82635"/>
                </a:cubicBezTo>
                <a:lnTo>
                  <a:pt x="1673927" y="82727"/>
                </a:lnTo>
                <a:close/>
                <a:moveTo>
                  <a:pt x="1675450" y="140074"/>
                </a:moveTo>
                <a:cubicBezTo>
                  <a:pt x="1676558" y="139612"/>
                  <a:pt x="1677667" y="138919"/>
                  <a:pt x="1679098" y="138642"/>
                </a:cubicBezTo>
                <a:cubicBezTo>
                  <a:pt x="1680529" y="138365"/>
                  <a:pt x="1681037" y="139058"/>
                  <a:pt x="1681407" y="139889"/>
                </a:cubicBezTo>
                <a:cubicBezTo>
                  <a:pt x="1682469" y="142382"/>
                  <a:pt x="1686947" y="143352"/>
                  <a:pt x="1689764" y="145107"/>
                </a:cubicBezTo>
                <a:cubicBezTo>
                  <a:pt x="1690041" y="145245"/>
                  <a:pt x="1690087" y="145522"/>
                  <a:pt x="1690272" y="145753"/>
                </a:cubicBezTo>
                <a:cubicBezTo>
                  <a:pt x="1689487" y="145891"/>
                  <a:pt x="1688471" y="146261"/>
                  <a:pt x="1688056" y="146076"/>
                </a:cubicBezTo>
                <a:cubicBezTo>
                  <a:pt x="1684085" y="144645"/>
                  <a:pt x="1680160" y="143213"/>
                  <a:pt x="1676328" y="141644"/>
                </a:cubicBezTo>
                <a:cubicBezTo>
                  <a:pt x="1675820" y="141459"/>
                  <a:pt x="1675866" y="140813"/>
                  <a:pt x="1675496" y="140027"/>
                </a:cubicBezTo>
                <a:cubicBezTo>
                  <a:pt x="1675481" y="140043"/>
                  <a:pt x="1675465" y="140058"/>
                  <a:pt x="1675450" y="140074"/>
                </a:cubicBezTo>
                <a:close/>
                <a:moveTo>
                  <a:pt x="1677343" y="207070"/>
                </a:moveTo>
                <a:cubicBezTo>
                  <a:pt x="1676835" y="206793"/>
                  <a:pt x="1676420" y="206101"/>
                  <a:pt x="1676697" y="205778"/>
                </a:cubicBezTo>
                <a:cubicBezTo>
                  <a:pt x="1677205" y="205223"/>
                  <a:pt x="1678221" y="204854"/>
                  <a:pt x="1679098" y="204392"/>
                </a:cubicBezTo>
                <a:cubicBezTo>
                  <a:pt x="1679837" y="204946"/>
                  <a:pt x="1680622" y="205316"/>
                  <a:pt x="1680668" y="205685"/>
                </a:cubicBezTo>
                <a:cubicBezTo>
                  <a:pt x="1680714" y="206747"/>
                  <a:pt x="1678405" y="207625"/>
                  <a:pt x="1677343" y="207070"/>
                </a:cubicBezTo>
                <a:close/>
                <a:moveTo>
                  <a:pt x="1684777" y="160574"/>
                </a:moveTo>
                <a:cubicBezTo>
                  <a:pt x="1684362" y="160805"/>
                  <a:pt x="1684731" y="161452"/>
                  <a:pt x="1684639" y="161913"/>
                </a:cubicBezTo>
                <a:cubicBezTo>
                  <a:pt x="1684546" y="162283"/>
                  <a:pt x="1683207" y="162560"/>
                  <a:pt x="1682746" y="162237"/>
                </a:cubicBezTo>
                <a:cubicBezTo>
                  <a:pt x="1682422" y="162052"/>
                  <a:pt x="1682145" y="161452"/>
                  <a:pt x="1682284" y="161359"/>
                </a:cubicBezTo>
                <a:cubicBezTo>
                  <a:pt x="1683577" y="160759"/>
                  <a:pt x="1683577" y="159974"/>
                  <a:pt x="1683438" y="159143"/>
                </a:cubicBezTo>
                <a:cubicBezTo>
                  <a:pt x="1683392" y="158820"/>
                  <a:pt x="1683346" y="158404"/>
                  <a:pt x="1682976" y="158220"/>
                </a:cubicBezTo>
                <a:cubicBezTo>
                  <a:pt x="1682284" y="157896"/>
                  <a:pt x="1681545" y="158081"/>
                  <a:pt x="1680945" y="158450"/>
                </a:cubicBezTo>
                <a:cubicBezTo>
                  <a:pt x="1680760" y="158543"/>
                  <a:pt x="1680391" y="158589"/>
                  <a:pt x="1680114" y="158589"/>
                </a:cubicBezTo>
                <a:cubicBezTo>
                  <a:pt x="1680021" y="158589"/>
                  <a:pt x="1679883" y="158450"/>
                  <a:pt x="1679837" y="158312"/>
                </a:cubicBezTo>
                <a:cubicBezTo>
                  <a:pt x="1679606" y="157435"/>
                  <a:pt x="1680899" y="157111"/>
                  <a:pt x="1681684" y="156696"/>
                </a:cubicBezTo>
                <a:cubicBezTo>
                  <a:pt x="1681961" y="156557"/>
                  <a:pt x="1682838" y="156511"/>
                  <a:pt x="1683253" y="156927"/>
                </a:cubicBezTo>
                <a:cubicBezTo>
                  <a:pt x="1683346" y="157019"/>
                  <a:pt x="1683531" y="157111"/>
                  <a:pt x="1683669" y="157158"/>
                </a:cubicBezTo>
                <a:cubicBezTo>
                  <a:pt x="1684916" y="157388"/>
                  <a:pt x="1686301" y="157573"/>
                  <a:pt x="1685839" y="158681"/>
                </a:cubicBezTo>
                <a:cubicBezTo>
                  <a:pt x="1685839" y="159374"/>
                  <a:pt x="1685839" y="159974"/>
                  <a:pt x="1684777" y="160528"/>
                </a:cubicBezTo>
                <a:lnTo>
                  <a:pt x="1684777" y="160574"/>
                </a:lnTo>
                <a:close/>
                <a:moveTo>
                  <a:pt x="1697336" y="188878"/>
                </a:moveTo>
                <a:cubicBezTo>
                  <a:pt x="1696459" y="188601"/>
                  <a:pt x="1696136" y="187816"/>
                  <a:pt x="1695535" y="187216"/>
                </a:cubicBezTo>
                <a:lnTo>
                  <a:pt x="1698352" y="186893"/>
                </a:lnTo>
                <a:cubicBezTo>
                  <a:pt x="1698906" y="187355"/>
                  <a:pt x="1699599" y="187863"/>
                  <a:pt x="1700245" y="188371"/>
                </a:cubicBezTo>
                <a:cubicBezTo>
                  <a:pt x="1699275" y="188555"/>
                  <a:pt x="1697936" y="189063"/>
                  <a:pt x="1697336" y="188878"/>
                </a:cubicBezTo>
                <a:close/>
                <a:moveTo>
                  <a:pt x="1700245" y="177012"/>
                </a:moveTo>
                <a:cubicBezTo>
                  <a:pt x="1698167" y="178259"/>
                  <a:pt x="1695443" y="178951"/>
                  <a:pt x="1692211" y="178259"/>
                </a:cubicBezTo>
                <a:cubicBezTo>
                  <a:pt x="1691565" y="178120"/>
                  <a:pt x="1691149" y="177566"/>
                  <a:pt x="1690687" y="177151"/>
                </a:cubicBezTo>
                <a:cubicBezTo>
                  <a:pt x="1690641" y="177151"/>
                  <a:pt x="1690595" y="177197"/>
                  <a:pt x="1690503" y="177243"/>
                </a:cubicBezTo>
                <a:cubicBezTo>
                  <a:pt x="1690472" y="177228"/>
                  <a:pt x="1690441" y="177212"/>
                  <a:pt x="1690410" y="177197"/>
                </a:cubicBezTo>
                <a:cubicBezTo>
                  <a:pt x="1689625" y="177289"/>
                  <a:pt x="1688840" y="177474"/>
                  <a:pt x="1688102" y="177428"/>
                </a:cubicBezTo>
                <a:cubicBezTo>
                  <a:pt x="1687409" y="177428"/>
                  <a:pt x="1686716" y="177058"/>
                  <a:pt x="1686116" y="176827"/>
                </a:cubicBezTo>
                <a:cubicBezTo>
                  <a:pt x="1686024" y="176827"/>
                  <a:pt x="1686301" y="176319"/>
                  <a:pt x="1686578" y="176273"/>
                </a:cubicBezTo>
                <a:cubicBezTo>
                  <a:pt x="1687317" y="176135"/>
                  <a:pt x="1688286" y="175996"/>
                  <a:pt x="1688887" y="176135"/>
                </a:cubicBezTo>
                <a:cubicBezTo>
                  <a:pt x="1689533" y="176319"/>
                  <a:pt x="1689949" y="176827"/>
                  <a:pt x="1690410" y="177197"/>
                </a:cubicBezTo>
                <a:lnTo>
                  <a:pt x="1690595" y="177197"/>
                </a:lnTo>
                <a:lnTo>
                  <a:pt x="1690595" y="177197"/>
                </a:lnTo>
                <a:cubicBezTo>
                  <a:pt x="1692534" y="176412"/>
                  <a:pt x="1694427" y="175534"/>
                  <a:pt x="1696551" y="174888"/>
                </a:cubicBezTo>
                <a:cubicBezTo>
                  <a:pt x="1697336" y="174657"/>
                  <a:pt x="1699229" y="174749"/>
                  <a:pt x="1699691" y="175119"/>
                </a:cubicBezTo>
                <a:cubicBezTo>
                  <a:pt x="1700337" y="175581"/>
                  <a:pt x="1700707" y="176689"/>
                  <a:pt x="1700199" y="177012"/>
                </a:cubicBezTo>
                <a:lnTo>
                  <a:pt x="1700245" y="177012"/>
                </a:lnTo>
                <a:close/>
                <a:moveTo>
                  <a:pt x="1699137" y="124421"/>
                </a:moveTo>
                <a:cubicBezTo>
                  <a:pt x="1699137" y="124421"/>
                  <a:pt x="1699414" y="124283"/>
                  <a:pt x="1699553" y="124190"/>
                </a:cubicBezTo>
                <a:cubicBezTo>
                  <a:pt x="1700337" y="123682"/>
                  <a:pt x="1701122" y="123221"/>
                  <a:pt x="1702461" y="123359"/>
                </a:cubicBezTo>
                <a:cubicBezTo>
                  <a:pt x="1703293" y="123451"/>
                  <a:pt x="1703985" y="123451"/>
                  <a:pt x="1703939" y="124098"/>
                </a:cubicBezTo>
                <a:lnTo>
                  <a:pt x="1703939" y="124790"/>
                </a:lnTo>
                <a:cubicBezTo>
                  <a:pt x="1703939" y="125114"/>
                  <a:pt x="1704124" y="125529"/>
                  <a:pt x="1703893" y="125806"/>
                </a:cubicBezTo>
                <a:cubicBezTo>
                  <a:pt x="1703708" y="126037"/>
                  <a:pt x="1702785" y="126268"/>
                  <a:pt x="1702554" y="126176"/>
                </a:cubicBezTo>
                <a:cubicBezTo>
                  <a:pt x="1701353" y="125621"/>
                  <a:pt x="1700245" y="125021"/>
                  <a:pt x="1699137" y="124421"/>
                </a:cubicBezTo>
                <a:close/>
                <a:moveTo>
                  <a:pt x="1704031" y="161775"/>
                </a:moveTo>
                <a:cubicBezTo>
                  <a:pt x="1703523" y="161590"/>
                  <a:pt x="1703385" y="161082"/>
                  <a:pt x="1703108" y="160713"/>
                </a:cubicBezTo>
                <a:cubicBezTo>
                  <a:pt x="1703708" y="160528"/>
                  <a:pt x="1704308" y="160297"/>
                  <a:pt x="1704862" y="160113"/>
                </a:cubicBezTo>
                <a:cubicBezTo>
                  <a:pt x="1705232" y="160621"/>
                  <a:pt x="1705647" y="161128"/>
                  <a:pt x="1706063" y="161636"/>
                </a:cubicBezTo>
                <a:cubicBezTo>
                  <a:pt x="1705370" y="161729"/>
                  <a:pt x="1704493" y="161960"/>
                  <a:pt x="1703985" y="161821"/>
                </a:cubicBezTo>
                <a:lnTo>
                  <a:pt x="1704031" y="161775"/>
                </a:lnTo>
                <a:close/>
                <a:moveTo>
                  <a:pt x="1705278" y="83004"/>
                </a:moveTo>
                <a:cubicBezTo>
                  <a:pt x="1705278" y="83004"/>
                  <a:pt x="1705370" y="82588"/>
                  <a:pt x="1705555" y="82496"/>
                </a:cubicBezTo>
                <a:cubicBezTo>
                  <a:pt x="1707125" y="81850"/>
                  <a:pt x="1711280" y="82542"/>
                  <a:pt x="1711788" y="83558"/>
                </a:cubicBezTo>
                <a:cubicBezTo>
                  <a:pt x="1711881" y="83697"/>
                  <a:pt x="1711604" y="83974"/>
                  <a:pt x="1711327" y="84112"/>
                </a:cubicBezTo>
                <a:cubicBezTo>
                  <a:pt x="1709849" y="84805"/>
                  <a:pt x="1705832" y="84066"/>
                  <a:pt x="1705232" y="83004"/>
                </a:cubicBezTo>
                <a:lnTo>
                  <a:pt x="1705278" y="83004"/>
                </a:lnTo>
                <a:close/>
                <a:moveTo>
                  <a:pt x="1718576" y="189017"/>
                </a:moveTo>
                <a:cubicBezTo>
                  <a:pt x="1718299" y="189202"/>
                  <a:pt x="1717883" y="189248"/>
                  <a:pt x="1717560" y="189386"/>
                </a:cubicBezTo>
                <a:cubicBezTo>
                  <a:pt x="1717144" y="189294"/>
                  <a:pt x="1716498" y="189294"/>
                  <a:pt x="1716359" y="189202"/>
                </a:cubicBezTo>
                <a:cubicBezTo>
                  <a:pt x="1714605" y="187493"/>
                  <a:pt x="1712943" y="185785"/>
                  <a:pt x="1711280" y="184076"/>
                </a:cubicBezTo>
                <a:cubicBezTo>
                  <a:pt x="1711142" y="183938"/>
                  <a:pt x="1711373" y="183476"/>
                  <a:pt x="1711511" y="183476"/>
                </a:cubicBezTo>
                <a:cubicBezTo>
                  <a:pt x="1712250" y="183430"/>
                  <a:pt x="1713312" y="183291"/>
                  <a:pt x="1713681" y="183522"/>
                </a:cubicBezTo>
                <a:cubicBezTo>
                  <a:pt x="1716175" y="184908"/>
                  <a:pt x="1718668" y="186385"/>
                  <a:pt x="1719038" y="188463"/>
                </a:cubicBezTo>
                <a:cubicBezTo>
                  <a:pt x="1719038" y="188648"/>
                  <a:pt x="1718807" y="188925"/>
                  <a:pt x="1718530" y="189063"/>
                </a:cubicBezTo>
                <a:lnTo>
                  <a:pt x="1718576" y="189017"/>
                </a:lnTo>
                <a:close/>
                <a:moveTo>
                  <a:pt x="1724024" y="111908"/>
                </a:moveTo>
                <a:cubicBezTo>
                  <a:pt x="1723285" y="112370"/>
                  <a:pt x="1722593" y="112601"/>
                  <a:pt x="1721854" y="112693"/>
                </a:cubicBezTo>
                <a:cubicBezTo>
                  <a:pt x="1721854" y="112924"/>
                  <a:pt x="1721854" y="113109"/>
                  <a:pt x="1721715" y="113201"/>
                </a:cubicBezTo>
                <a:cubicBezTo>
                  <a:pt x="1719915" y="114124"/>
                  <a:pt x="1715759" y="113894"/>
                  <a:pt x="1714651" y="112878"/>
                </a:cubicBezTo>
                <a:cubicBezTo>
                  <a:pt x="1714466" y="112739"/>
                  <a:pt x="1714651" y="112462"/>
                  <a:pt x="1714651" y="112277"/>
                </a:cubicBezTo>
                <a:cubicBezTo>
                  <a:pt x="1715713" y="111262"/>
                  <a:pt x="1717837" y="110985"/>
                  <a:pt x="1719869" y="111446"/>
                </a:cubicBezTo>
                <a:cubicBezTo>
                  <a:pt x="1720238" y="111031"/>
                  <a:pt x="1721023" y="110800"/>
                  <a:pt x="1721669" y="110569"/>
                </a:cubicBezTo>
                <a:cubicBezTo>
                  <a:pt x="1721808" y="110523"/>
                  <a:pt x="1722039" y="110569"/>
                  <a:pt x="1722547" y="110569"/>
                </a:cubicBezTo>
                <a:cubicBezTo>
                  <a:pt x="1722916" y="110800"/>
                  <a:pt x="1723424" y="111123"/>
                  <a:pt x="1724024" y="111400"/>
                </a:cubicBezTo>
                <a:cubicBezTo>
                  <a:pt x="1724486" y="111631"/>
                  <a:pt x="1724394" y="111677"/>
                  <a:pt x="1724024" y="111908"/>
                </a:cubicBezTo>
                <a:close/>
                <a:moveTo>
                  <a:pt x="1720469" y="20717"/>
                </a:moveTo>
                <a:cubicBezTo>
                  <a:pt x="1720146" y="20624"/>
                  <a:pt x="1719869" y="20486"/>
                  <a:pt x="1719592" y="20394"/>
                </a:cubicBezTo>
                <a:lnTo>
                  <a:pt x="1719499" y="20394"/>
                </a:lnTo>
                <a:cubicBezTo>
                  <a:pt x="1719453" y="20394"/>
                  <a:pt x="1719407" y="20394"/>
                  <a:pt x="1719361" y="20301"/>
                </a:cubicBezTo>
                <a:lnTo>
                  <a:pt x="1719361" y="20301"/>
                </a:lnTo>
                <a:cubicBezTo>
                  <a:pt x="1719453" y="20301"/>
                  <a:pt x="1719499" y="20301"/>
                  <a:pt x="1719545" y="20347"/>
                </a:cubicBezTo>
                <a:cubicBezTo>
                  <a:pt x="1719776" y="20163"/>
                  <a:pt x="1719961" y="20024"/>
                  <a:pt x="1720238" y="19886"/>
                </a:cubicBezTo>
                <a:cubicBezTo>
                  <a:pt x="1722039" y="19193"/>
                  <a:pt x="1723839" y="18916"/>
                  <a:pt x="1725594" y="20024"/>
                </a:cubicBezTo>
                <a:cubicBezTo>
                  <a:pt x="1725779" y="20163"/>
                  <a:pt x="1725779" y="20486"/>
                  <a:pt x="1725594" y="20624"/>
                </a:cubicBezTo>
                <a:cubicBezTo>
                  <a:pt x="1724024" y="21917"/>
                  <a:pt x="1722223" y="21271"/>
                  <a:pt x="1720423" y="20624"/>
                </a:cubicBezTo>
                <a:cubicBezTo>
                  <a:pt x="1720438" y="20655"/>
                  <a:pt x="1720454" y="20686"/>
                  <a:pt x="1720469" y="20717"/>
                </a:cubicBezTo>
                <a:close/>
                <a:moveTo>
                  <a:pt x="1729242" y="76448"/>
                </a:moveTo>
                <a:cubicBezTo>
                  <a:pt x="1728826" y="76493"/>
                  <a:pt x="1727949" y="75939"/>
                  <a:pt x="1726841" y="75478"/>
                </a:cubicBezTo>
                <a:cubicBezTo>
                  <a:pt x="1727857" y="75062"/>
                  <a:pt x="1728688" y="74462"/>
                  <a:pt x="1729565" y="74416"/>
                </a:cubicBezTo>
                <a:cubicBezTo>
                  <a:pt x="1730396" y="74416"/>
                  <a:pt x="1731366" y="75062"/>
                  <a:pt x="1732243" y="75385"/>
                </a:cubicBezTo>
                <a:cubicBezTo>
                  <a:pt x="1731273" y="75755"/>
                  <a:pt x="1730350" y="76216"/>
                  <a:pt x="1729242" y="76401"/>
                </a:cubicBezTo>
                <a:lnTo>
                  <a:pt x="1729242" y="76448"/>
                </a:lnTo>
                <a:close/>
                <a:moveTo>
                  <a:pt x="1738292" y="12083"/>
                </a:moveTo>
                <a:cubicBezTo>
                  <a:pt x="1738615" y="11713"/>
                  <a:pt x="1738707" y="11251"/>
                  <a:pt x="1739169" y="10928"/>
                </a:cubicBezTo>
                <a:cubicBezTo>
                  <a:pt x="1739446" y="10743"/>
                  <a:pt x="1740185" y="10697"/>
                  <a:pt x="1740693" y="10697"/>
                </a:cubicBezTo>
                <a:cubicBezTo>
                  <a:pt x="1740970" y="10697"/>
                  <a:pt x="1741247" y="10974"/>
                  <a:pt x="1741524" y="11159"/>
                </a:cubicBezTo>
                <a:cubicBezTo>
                  <a:pt x="1742632" y="11759"/>
                  <a:pt x="1742493" y="11759"/>
                  <a:pt x="1741524" y="12360"/>
                </a:cubicBezTo>
                <a:cubicBezTo>
                  <a:pt x="1740739" y="12867"/>
                  <a:pt x="1739861" y="12821"/>
                  <a:pt x="1737460" y="12775"/>
                </a:cubicBezTo>
                <a:cubicBezTo>
                  <a:pt x="1737645" y="12775"/>
                  <a:pt x="1737691" y="12775"/>
                  <a:pt x="1738292" y="12083"/>
                </a:cubicBezTo>
                <a:close/>
                <a:moveTo>
                  <a:pt x="1738661" y="36739"/>
                </a:moveTo>
                <a:cubicBezTo>
                  <a:pt x="1738800" y="36370"/>
                  <a:pt x="1739677" y="35908"/>
                  <a:pt x="1740323" y="35861"/>
                </a:cubicBezTo>
                <a:cubicBezTo>
                  <a:pt x="1744571" y="35723"/>
                  <a:pt x="1748865" y="35584"/>
                  <a:pt x="1753113" y="35677"/>
                </a:cubicBezTo>
                <a:cubicBezTo>
                  <a:pt x="1753990" y="35677"/>
                  <a:pt x="1754914" y="36508"/>
                  <a:pt x="1755791" y="36969"/>
                </a:cubicBezTo>
                <a:cubicBezTo>
                  <a:pt x="1750712" y="38216"/>
                  <a:pt x="1745356" y="38493"/>
                  <a:pt x="1739815" y="37801"/>
                </a:cubicBezTo>
                <a:cubicBezTo>
                  <a:pt x="1739307" y="37755"/>
                  <a:pt x="1738569" y="37062"/>
                  <a:pt x="1738661" y="36785"/>
                </a:cubicBezTo>
                <a:lnTo>
                  <a:pt x="1738661" y="36739"/>
                </a:lnTo>
                <a:close/>
                <a:moveTo>
                  <a:pt x="1747757" y="206978"/>
                </a:moveTo>
                <a:cubicBezTo>
                  <a:pt x="1746464" y="206978"/>
                  <a:pt x="1744894" y="206193"/>
                  <a:pt x="1744894" y="205547"/>
                </a:cubicBezTo>
                <a:cubicBezTo>
                  <a:pt x="1744894" y="204808"/>
                  <a:pt x="1746649" y="204069"/>
                  <a:pt x="1748357" y="204115"/>
                </a:cubicBezTo>
                <a:cubicBezTo>
                  <a:pt x="1748727" y="204162"/>
                  <a:pt x="1749234" y="204162"/>
                  <a:pt x="1749373" y="204300"/>
                </a:cubicBezTo>
                <a:cubicBezTo>
                  <a:pt x="1749881" y="204762"/>
                  <a:pt x="1749835" y="205316"/>
                  <a:pt x="1750620" y="205778"/>
                </a:cubicBezTo>
                <a:cubicBezTo>
                  <a:pt x="1751128" y="206101"/>
                  <a:pt x="1749050" y="206978"/>
                  <a:pt x="1747711" y="206932"/>
                </a:cubicBezTo>
                <a:lnTo>
                  <a:pt x="1747757" y="206978"/>
                </a:lnTo>
                <a:close/>
                <a:moveTo>
                  <a:pt x="1755883" y="185646"/>
                </a:moveTo>
                <a:cubicBezTo>
                  <a:pt x="1754591" y="186293"/>
                  <a:pt x="1750250" y="185646"/>
                  <a:pt x="1749512" y="184677"/>
                </a:cubicBezTo>
                <a:cubicBezTo>
                  <a:pt x="1749973" y="184354"/>
                  <a:pt x="1750297" y="183799"/>
                  <a:pt x="1750897" y="183707"/>
                </a:cubicBezTo>
                <a:cubicBezTo>
                  <a:pt x="1753159" y="183338"/>
                  <a:pt x="1754683" y="184169"/>
                  <a:pt x="1755976" y="185092"/>
                </a:cubicBezTo>
                <a:cubicBezTo>
                  <a:pt x="1756114" y="185185"/>
                  <a:pt x="1756068" y="185508"/>
                  <a:pt x="1755883" y="185600"/>
                </a:cubicBezTo>
                <a:lnTo>
                  <a:pt x="1755883" y="185646"/>
                </a:lnTo>
                <a:close/>
                <a:moveTo>
                  <a:pt x="1750943" y="164130"/>
                </a:moveTo>
                <a:cubicBezTo>
                  <a:pt x="1752236" y="163391"/>
                  <a:pt x="1753482" y="162606"/>
                  <a:pt x="1754775" y="161867"/>
                </a:cubicBezTo>
                <a:cubicBezTo>
                  <a:pt x="1754914" y="161775"/>
                  <a:pt x="1755099" y="161729"/>
                  <a:pt x="1755191" y="161636"/>
                </a:cubicBezTo>
                <a:cubicBezTo>
                  <a:pt x="1755376" y="161821"/>
                  <a:pt x="1755653" y="162006"/>
                  <a:pt x="1755745" y="162237"/>
                </a:cubicBezTo>
                <a:cubicBezTo>
                  <a:pt x="1755837" y="162468"/>
                  <a:pt x="1755745" y="162698"/>
                  <a:pt x="1755745" y="162929"/>
                </a:cubicBezTo>
                <a:cubicBezTo>
                  <a:pt x="1755791" y="163622"/>
                  <a:pt x="1755745" y="164268"/>
                  <a:pt x="1754637" y="164776"/>
                </a:cubicBezTo>
                <a:cubicBezTo>
                  <a:pt x="1753529" y="165284"/>
                  <a:pt x="1752467" y="165145"/>
                  <a:pt x="1751312" y="165053"/>
                </a:cubicBezTo>
                <a:cubicBezTo>
                  <a:pt x="1751035" y="165053"/>
                  <a:pt x="1750666" y="164222"/>
                  <a:pt x="1750897" y="164084"/>
                </a:cubicBezTo>
                <a:lnTo>
                  <a:pt x="1750943" y="164130"/>
                </a:lnTo>
                <a:close/>
                <a:moveTo>
                  <a:pt x="1758746" y="153787"/>
                </a:moveTo>
                <a:cubicBezTo>
                  <a:pt x="1758423" y="153925"/>
                  <a:pt x="1757546" y="153787"/>
                  <a:pt x="1757222" y="153556"/>
                </a:cubicBezTo>
                <a:cubicBezTo>
                  <a:pt x="1756899" y="153325"/>
                  <a:pt x="1756992" y="152910"/>
                  <a:pt x="1756945" y="152725"/>
                </a:cubicBezTo>
                <a:cubicBezTo>
                  <a:pt x="1756945" y="152633"/>
                  <a:pt x="1756945" y="152540"/>
                  <a:pt x="1756992" y="152448"/>
                </a:cubicBezTo>
                <a:lnTo>
                  <a:pt x="1740600" y="153279"/>
                </a:lnTo>
                <a:cubicBezTo>
                  <a:pt x="1740369" y="153279"/>
                  <a:pt x="1739908" y="152956"/>
                  <a:pt x="1739815" y="152725"/>
                </a:cubicBezTo>
                <a:cubicBezTo>
                  <a:pt x="1739723" y="152494"/>
                  <a:pt x="1739861" y="152125"/>
                  <a:pt x="1740092" y="152079"/>
                </a:cubicBezTo>
                <a:cubicBezTo>
                  <a:pt x="1745264" y="151017"/>
                  <a:pt x="1750481" y="150093"/>
                  <a:pt x="1756207" y="151155"/>
                </a:cubicBezTo>
                <a:cubicBezTo>
                  <a:pt x="1756668" y="151386"/>
                  <a:pt x="1757176" y="151617"/>
                  <a:pt x="1757638" y="151848"/>
                </a:cubicBezTo>
                <a:cubicBezTo>
                  <a:pt x="1758054" y="151755"/>
                  <a:pt x="1758469" y="151663"/>
                  <a:pt x="1758746" y="151755"/>
                </a:cubicBezTo>
                <a:cubicBezTo>
                  <a:pt x="1759762" y="152079"/>
                  <a:pt x="1759808" y="153464"/>
                  <a:pt x="1758746" y="153787"/>
                </a:cubicBezTo>
                <a:close/>
                <a:moveTo>
                  <a:pt x="1764056" y="169855"/>
                </a:moveTo>
                <a:cubicBezTo>
                  <a:pt x="1762856" y="170317"/>
                  <a:pt x="1763179" y="171056"/>
                  <a:pt x="1762948" y="171748"/>
                </a:cubicBezTo>
                <a:cubicBezTo>
                  <a:pt x="1762671" y="172672"/>
                  <a:pt x="1761978" y="172025"/>
                  <a:pt x="1761516" y="171748"/>
                </a:cubicBezTo>
                <a:cubicBezTo>
                  <a:pt x="1761193" y="171564"/>
                  <a:pt x="1760962" y="171610"/>
                  <a:pt x="1760639" y="171887"/>
                </a:cubicBezTo>
                <a:cubicBezTo>
                  <a:pt x="1760270" y="172210"/>
                  <a:pt x="1759716" y="172348"/>
                  <a:pt x="1759393" y="171887"/>
                </a:cubicBezTo>
                <a:cubicBezTo>
                  <a:pt x="1759208" y="171564"/>
                  <a:pt x="1759393" y="171194"/>
                  <a:pt x="1759393" y="170825"/>
                </a:cubicBezTo>
                <a:lnTo>
                  <a:pt x="1759393" y="169763"/>
                </a:lnTo>
                <a:cubicBezTo>
                  <a:pt x="1759393" y="169578"/>
                  <a:pt x="1762902" y="168655"/>
                  <a:pt x="1763456" y="168701"/>
                </a:cubicBezTo>
                <a:cubicBezTo>
                  <a:pt x="1763779" y="168701"/>
                  <a:pt x="1764102" y="168978"/>
                  <a:pt x="1764195" y="169162"/>
                </a:cubicBezTo>
                <a:cubicBezTo>
                  <a:pt x="1764287" y="169347"/>
                  <a:pt x="1764287" y="169717"/>
                  <a:pt x="1764056" y="169809"/>
                </a:cubicBezTo>
                <a:lnTo>
                  <a:pt x="1764056" y="169855"/>
                </a:lnTo>
                <a:close/>
                <a:moveTo>
                  <a:pt x="1780401" y="177243"/>
                </a:moveTo>
                <a:cubicBezTo>
                  <a:pt x="1779940" y="177474"/>
                  <a:pt x="1778739" y="177104"/>
                  <a:pt x="1778647" y="176689"/>
                </a:cubicBezTo>
                <a:lnTo>
                  <a:pt x="1778647" y="176365"/>
                </a:lnTo>
                <a:cubicBezTo>
                  <a:pt x="1778601" y="175257"/>
                  <a:pt x="1779662" y="174796"/>
                  <a:pt x="1781602" y="175165"/>
                </a:cubicBezTo>
                <a:cubicBezTo>
                  <a:pt x="1781925" y="175211"/>
                  <a:pt x="1782341" y="175811"/>
                  <a:pt x="1782202" y="175996"/>
                </a:cubicBezTo>
                <a:cubicBezTo>
                  <a:pt x="1781740" y="176458"/>
                  <a:pt x="1781048" y="176874"/>
                  <a:pt x="1780355" y="177243"/>
                </a:cubicBezTo>
                <a:lnTo>
                  <a:pt x="1780401" y="177243"/>
                </a:lnTo>
                <a:close/>
                <a:moveTo>
                  <a:pt x="1782895" y="96348"/>
                </a:moveTo>
                <a:cubicBezTo>
                  <a:pt x="1782294" y="96348"/>
                  <a:pt x="1781694" y="95794"/>
                  <a:pt x="1781232" y="95425"/>
                </a:cubicBezTo>
                <a:cubicBezTo>
                  <a:pt x="1781048" y="95286"/>
                  <a:pt x="1782941" y="94363"/>
                  <a:pt x="1783172" y="94501"/>
                </a:cubicBezTo>
                <a:cubicBezTo>
                  <a:pt x="1783726" y="94778"/>
                  <a:pt x="1784234" y="95101"/>
                  <a:pt x="1784741" y="95425"/>
                </a:cubicBezTo>
                <a:cubicBezTo>
                  <a:pt x="1784003" y="95794"/>
                  <a:pt x="1783403" y="96394"/>
                  <a:pt x="1782895" y="96348"/>
                </a:cubicBezTo>
                <a:close/>
                <a:moveTo>
                  <a:pt x="1787512" y="71784"/>
                </a:moveTo>
                <a:cubicBezTo>
                  <a:pt x="1787189" y="71922"/>
                  <a:pt x="1787096" y="72431"/>
                  <a:pt x="1787189" y="72708"/>
                </a:cubicBezTo>
                <a:cubicBezTo>
                  <a:pt x="1787512" y="73539"/>
                  <a:pt x="1787327" y="74185"/>
                  <a:pt x="1786496" y="74462"/>
                </a:cubicBezTo>
                <a:cubicBezTo>
                  <a:pt x="1786173" y="74554"/>
                  <a:pt x="1784926" y="74370"/>
                  <a:pt x="1784880" y="74231"/>
                </a:cubicBezTo>
                <a:cubicBezTo>
                  <a:pt x="1784880" y="74139"/>
                  <a:pt x="1784695" y="74046"/>
                  <a:pt x="1784695" y="73908"/>
                </a:cubicBezTo>
                <a:cubicBezTo>
                  <a:pt x="1784695" y="72753"/>
                  <a:pt x="1784741" y="71553"/>
                  <a:pt x="1784695" y="70399"/>
                </a:cubicBezTo>
                <a:cubicBezTo>
                  <a:pt x="1784649" y="69660"/>
                  <a:pt x="1785619" y="69429"/>
                  <a:pt x="1786219" y="69013"/>
                </a:cubicBezTo>
                <a:cubicBezTo>
                  <a:pt x="1786311" y="68921"/>
                  <a:pt x="1786496" y="68921"/>
                  <a:pt x="1786635" y="68875"/>
                </a:cubicBezTo>
                <a:cubicBezTo>
                  <a:pt x="1786912" y="68875"/>
                  <a:pt x="1788343" y="69983"/>
                  <a:pt x="1788343" y="70214"/>
                </a:cubicBezTo>
                <a:cubicBezTo>
                  <a:pt x="1788343" y="70768"/>
                  <a:pt x="1788528" y="71368"/>
                  <a:pt x="1787558" y="71784"/>
                </a:cubicBezTo>
                <a:lnTo>
                  <a:pt x="1787512" y="71784"/>
                </a:lnTo>
                <a:close/>
                <a:moveTo>
                  <a:pt x="1790744" y="72338"/>
                </a:moveTo>
                <a:cubicBezTo>
                  <a:pt x="1790744" y="72338"/>
                  <a:pt x="1790790" y="72061"/>
                  <a:pt x="1790883" y="71922"/>
                </a:cubicBezTo>
                <a:cubicBezTo>
                  <a:pt x="1789082" y="69937"/>
                  <a:pt x="1787927" y="67767"/>
                  <a:pt x="1786358" y="65689"/>
                </a:cubicBezTo>
                <a:cubicBezTo>
                  <a:pt x="1786265" y="65551"/>
                  <a:pt x="1787373" y="64996"/>
                  <a:pt x="1787974" y="64950"/>
                </a:cubicBezTo>
                <a:cubicBezTo>
                  <a:pt x="1790698" y="64766"/>
                  <a:pt x="1793191" y="65228"/>
                  <a:pt x="1794992" y="66474"/>
                </a:cubicBezTo>
                <a:cubicBezTo>
                  <a:pt x="1795777" y="66982"/>
                  <a:pt x="1796516" y="67536"/>
                  <a:pt x="1797254" y="68090"/>
                </a:cubicBezTo>
                <a:lnTo>
                  <a:pt x="1797300" y="68090"/>
                </a:lnTo>
                <a:cubicBezTo>
                  <a:pt x="1798085" y="67767"/>
                  <a:pt x="1797947" y="67259"/>
                  <a:pt x="1797855" y="66797"/>
                </a:cubicBezTo>
                <a:cubicBezTo>
                  <a:pt x="1797762" y="66243"/>
                  <a:pt x="1798409" y="65966"/>
                  <a:pt x="1798963" y="65643"/>
                </a:cubicBezTo>
                <a:cubicBezTo>
                  <a:pt x="1799332" y="65458"/>
                  <a:pt x="1799702" y="65043"/>
                  <a:pt x="1800256" y="65551"/>
                </a:cubicBezTo>
                <a:cubicBezTo>
                  <a:pt x="1800625" y="65874"/>
                  <a:pt x="1801456" y="66059"/>
                  <a:pt x="1801502" y="66982"/>
                </a:cubicBezTo>
                <a:lnTo>
                  <a:pt x="1801502" y="66982"/>
                </a:lnTo>
                <a:lnTo>
                  <a:pt x="1801502" y="67259"/>
                </a:lnTo>
                <a:lnTo>
                  <a:pt x="1801502" y="67028"/>
                </a:lnTo>
                <a:lnTo>
                  <a:pt x="1801502" y="67028"/>
                </a:lnTo>
                <a:cubicBezTo>
                  <a:pt x="1800533" y="67628"/>
                  <a:pt x="1799563" y="68229"/>
                  <a:pt x="1798547" y="68736"/>
                </a:cubicBezTo>
                <a:cubicBezTo>
                  <a:pt x="1798455" y="68736"/>
                  <a:pt x="1798362" y="68783"/>
                  <a:pt x="1798224" y="68783"/>
                </a:cubicBezTo>
                <a:lnTo>
                  <a:pt x="1802195" y="71692"/>
                </a:lnTo>
                <a:cubicBezTo>
                  <a:pt x="1802426" y="71876"/>
                  <a:pt x="1802472" y="72153"/>
                  <a:pt x="1802610" y="72384"/>
                </a:cubicBezTo>
                <a:cubicBezTo>
                  <a:pt x="1802287" y="72800"/>
                  <a:pt x="1802149" y="73262"/>
                  <a:pt x="1801641" y="73585"/>
                </a:cubicBezTo>
                <a:cubicBezTo>
                  <a:pt x="1800533" y="74277"/>
                  <a:pt x="1799240" y="74924"/>
                  <a:pt x="1798085" y="75616"/>
                </a:cubicBezTo>
                <a:cubicBezTo>
                  <a:pt x="1796977" y="76309"/>
                  <a:pt x="1796239" y="76032"/>
                  <a:pt x="1795177" y="75432"/>
                </a:cubicBezTo>
                <a:cubicBezTo>
                  <a:pt x="1794207" y="74878"/>
                  <a:pt x="1793330" y="74277"/>
                  <a:pt x="1792591" y="73677"/>
                </a:cubicBezTo>
                <a:cubicBezTo>
                  <a:pt x="1791667" y="73446"/>
                  <a:pt x="1790652" y="72800"/>
                  <a:pt x="1790698" y="72384"/>
                </a:cubicBezTo>
                <a:lnTo>
                  <a:pt x="1790744" y="72338"/>
                </a:lnTo>
                <a:close/>
                <a:moveTo>
                  <a:pt x="1794623" y="86051"/>
                </a:moveTo>
                <a:cubicBezTo>
                  <a:pt x="1794623" y="86051"/>
                  <a:pt x="1795315" y="85774"/>
                  <a:pt x="1795546" y="85820"/>
                </a:cubicBezTo>
                <a:cubicBezTo>
                  <a:pt x="1796931" y="86144"/>
                  <a:pt x="1798085" y="86790"/>
                  <a:pt x="1799794" y="86559"/>
                </a:cubicBezTo>
                <a:cubicBezTo>
                  <a:pt x="1799886" y="86559"/>
                  <a:pt x="1800256" y="87067"/>
                  <a:pt x="1800486" y="87344"/>
                </a:cubicBezTo>
                <a:cubicBezTo>
                  <a:pt x="1800163" y="87621"/>
                  <a:pt x="1800025" y="87898"/>
                  <a:pt x="1799748" y="87945"/>
                </a:cubicBezTo>
                <a:cubicBezTo>
                  <a:pt x="1797670" y="88314"/>
                  <a:pt x="1796285" y="87344"/>
                  <a:pt x="1794576" y="86975"/>
                </a:cubicBezTo>
                <a:cubicBezTo>
                  <a:pt x="1794438" y="86975"/>
                  <a:pt x="1794484" y="86375"/>
                  <a:pt x="1794623" y="86098"/>
                </a:cubicBezTo>
                <a:lnTo>
                  <a:pt x="1794623" y="86051"/>
                </a:lnTo>
                <a:close/>
                <a:moveTo>
                  <a:pt x="1800025" y="209979"/>
                </a:moveTo>
                <a:cubicBezTo>
                  <a:pt x="1799147" y="209472"/>
                  <a:pt x="1798224" y="209148"/>
                  <a:pt x="1798178" y="208779"/>
                </a:cubicBezTo>
                <a:cubicBezTo>
                  <a:pt x="1798132" y="208456"/>
                  <a:pt x="1799147" y="208132"/>
                  <a:pt x="1799702" y="207809"/>
                </a:cubicBezTo>
                <a:cubicBezTo>
                  <a:pt x="1800302" y="208179"/>
                  <a:pt x="1801179" y="208502"/>
                  <a:pt x="1801364" y="208918"/>
                </a:cubicBezTo>
                <a:cubicBezTo>
                  <a:pt x="1801456" y="209195"/>
                  <a:pt x="1800533" y="209656"/>
                  <a:pt x="1800071" y="209979"/>
                </a:cubicBezTo>
                <a:lnTo>
                  <a:pt x="1800025" y="209979"/>
                </a:lnTo>
                <a:close/>
                <a:moveTo>
                  <a:pt x="1799702" y="172348"/>
                </a:moveTo>
                <a:cubicBezTo>
                  <a:pt x="1798963" y="172256"/>
                  <a:pt x="1797716" y="171841"/>
                  <a:pt x="1797716" y="171610"/>
                </a:cubicBezTo>
                <a:cubicBezTo>
                  <a:pt x="1797716" y="171056"/>
                  <a:pt x="1797993" y="170271"/>
                  <a:pt x="1798732" y="169948"/>
                </a:cubicBezTo>
                <a:cubicBezTo>
                  <a:pt x="1799609" y="169532"/>
                  <a:pt x="1801087" y="169532"/>
                  <a:pt x="1802749" y="169301"/>
                </a:cubicBezTo>
                <a:cubicBezTo>
                  <a:pt x="1803072" y="169948"/>
                  <a:pt x="1803811" y="170594"/>
                  <a:pt x="1803626" y="171102"/>
                </a:cubicBezTo>
                <a:cubicBezTo>
                  <a:pt x="1803257" y="172164"/>
                  <a:pt x="1801548" y="172487"/>
                  <a:pt x="1799702" y="172302"/>
                </a:cubicBezTo>
                <a:lnTo>
                  <a:pt x="1799702" y="172348"/>
                </a:lnTo>
                <a:close/>
                <a:moveTo>
                  <a:pt x="1806350" y="78987"/>
                </a:moveTo>
                <a:cubicBezTo>
                  <a:pt x="1806350" y="78987"/>
                  <a:pt x="1806350" y="79079"/>
                  <a:pt x="1806258" y="79172"/>
                </a:cubicBezTo>
                <a:cubicBezTo>
                  <a:pt x="1805981" y="79495"/>
                  <a:pt x="1805796" y="79449"/>
                  <a:pt x="1805427" y="79172"/>
                </a:cubicBezTo>
                <a:cubicBezTo>
                  <a:pt x="1804688" y="78664"/>
                  <a:pt x="1803719" y="78248"/>
                  <a:pt x="1803026" y="77694"/>
                </a:cubicBezTo>
                <a:cubicBezTo>
                  <a:pt x="1802795" y="77509"/>
                  <a:pt x="1802841" y="77002"/>
                  <a:pt x="1803118" y="76817"/>
                </a:cubicBezTo>
                <a:cubicBezTo>
                  <a:pt x="1803395" y="76632"/>
                  <a:pt x="1804319" y="76493"/>
                  <a:pt x="1804596" y="76632"/>
                </a:cubicBezTo>
                <a:cubicBezTo>
                  <a:pt x="1805842" y="77186"/>
                  <a:pt x="1806997" y="77833"/>
                  <a:pt x="1806350" y="79033"/>
                </a:cubicBezTo>
                <a:lnTo>
                  <a:pt x="1806350" y="78987"/>
                </a:lnTo>
                <a:close/>
                <a:moveTo>
                  <a:pt x="1807043" y="41218"/>
                </a:moveTo>
                <a:cubicBezTo>
                  <a:pt x="1808290" y="40432"/>
                  <a:pt x="1809813" y="40432"/>
                  <a:pt x="1811337" y="40941"/>
                </a:cubicBezTo>
                <a:cubicBezTo>
                  <a:pt x="1811706" y="41079"/>
                  <a:pt x="1811937" y="41818"/>
                  <a:pt x="1811660" y="42002"/>
                </a:cubicBezTo>
                <a:cubicBezTo>
                  <a:pt x="1810598" y="42741"/>
                  <a:pt x="1809075" y="43064"/>
                  <a:pt x="1807505" y="42418"/>
                </a:cubicBezTo>
                <a:cubicBezTo>
                  <a:pt x="1807043" y="42233"/>
                  <a:pt x="1807182" y="41633"/>
                  <a:pt x="1807043" y="41218"/>
                </a:cubicBezTo>
                <a:close/>
                <a:moveTo>
                  <a:pt x="1812076" y="210718"/>
                </a:moveTo>
                <a:cubicBezTo>
                  <a:pt x="1811152" y="210718"/>
                  <a:pt x="1810183" y="210210"/>
                  <a:pt x="1809490" y="209979"/>
                </a:cubicBezTo>
                <a:cubicBezTo>
                  <a:pt x="1809352" y="208594"/>
                  <a:pt x="1810783" y="207671"/>
                  <a:pt x="1812445" y="207948"/>
                </a:cubicBezTo>
                <a:cubicBezTo>
                  <a:pt x="1813507" y="208132"/>
                  <a:pt x="1814615" y="208686"/>
                  <a:pt x="1815216" y="209195"/>
                </a:cubicBezTo>
                <a:cubicBezTo>
                  <a:pt x="1816047" y="209887"/>
                  <a:pt x="1814477" y="210718"/>
                  <a:pt x="1812076" y="210672"/>
                </a:cubicBezTo>
                <a:lnTo>
                  <a:pt x="1812076" y="210718"/>
                </a:lnTo>
                <a:close/>
                <a:moveTo>
                  <a:pt x="1818124" y="82819"/>
                </a:moveTo>
                <a:cubicBezTo>
                  <a:pt x="1817247" y="83281"/>
                  <a:pt x="1816555" y="83881"/>
                  <a:pt x="1815123" y="83650"/>
                </a:cubicBezTo>
                <a:cubicBezTo>
                  <a:pt x="1813276" y="83650"/>
                  <a:pt x="1810229" y="82865"/>
                  <a:pt x="1809121" y="81988"/>
                </a:cubicBezTo>
                <a:cubicBezTo>
                  <a:pt x="1808844" y="81757"/>
                  <a:pt x="1808844" y="81249"/>
                  <a:pt x="1809121" y="81065"/>
                </a:cubicBezTo>
                <a:cubicBezTo>
                  <a:pt x="1809398" y="80880"/>
                  <a:pt x="1810506" y="80695"/>
                  <a:pt x="1810644" y="80834"/>
                </a:cubicBezTo>
                <a:cubicBezTo>
                  <a:pt x="1811983" y="81896"/>
                  <a:pt x="1813923" y="81526"/>
                  <a:pt x="1815585" y="81480"/>
                </a:cubicBezTo>
                <a:cubicBezTo>
                  <a:pt x="1816785" y="81480"/>
                  <a:pt x="1817293" y="81942"/>
                  <a:pt x="1818078" y="82265"/>
                </a:cubicBezTo>
                <a:cubicBezTo>
                  <a:pt x="1818540" y="82496"/>
                  <a:pt x="1818586" y="82588"/>
                  <a:pt x="1818217" y="82773"/>
                </a:cubicBezTo>
                <a:cubicBezTo>
                  <a:pt x="1818186" y="82788"/>
                  <a:pt x="1818155" y="82804"/>
                  <a:pt x="1818124" y="82819"/>
                </a:cubicBezTo>
                <a:close/>
                <a:moveTo>
                  <a:pt x="1822557" y="179736"/>
                </a:moveTo>
                <a:cubicBezTo>
                  <a:pt x="1821541" y="179367"/>
                  <a:pt x="1820248" y="178997"/>
                  <a:pt x="1820295" y="178813"/>
                </a:cubicBezTo>
                <a:cubicBezTo>
                  <a:pt x="1820433" y="178212"/>
                  <a:pt x="1821126" y="177612"/>
                  <a:pt x="1821587" y="177058"/>
                </a:cubicBezTo>
                <a:cubicBezTo>
                  <a:pt x="1822234" y="177289"/>
                  <a:pt x="1823434" y="177566"/>
                  <a:pt x="1823434" y="177751"/>
                </a:cubicBezTo>
                <a:cubicBezTo>
                  <a:pt x="1823388" y="178397"/>
                  <a:pt x="1822926" y="178997"/>
                  <a:pt x="1822557" y="179736"/>
                </a:cubicBezTo>
                <a:close/>
                <a:moveTo>
                  <a:pt x="1822280" y="91130"/>
                </a:moveTo>
                <a:cubicBezTo>
                  <a:pt x="1822095" y="90715"/>
                  <a:pt x="1822326" y="90115"/>
                  <a:pt x="1822834" y="89837"/>
                </a:cubicBezTo>
                <a:cubicBezTo>
                  <a:pt x="1824589" y="88868"/>
                  <a:pt x="1826066" y="88637"/>
                  <a:pt x="1828098" y="89145"/>
                </a:cubicBezTo>
                <a:lnTo>
                  <a:pt x="1828098" y="88683"/>
                </a:lnTo>
                <a:cubicBezTo>
                  <a:pt x="1828098" y="88499"/>
                  <a:pt x="1828236" y="88175"/>
                  <a:pt x="1828467" y="88129"/>
                </a:cubicBezTo>
                <a:cubicBezTo>
                  <a:pt x="1828929" y="88037"/>
                  <a:pt x="1829714" y="87945"/>
                  <a:pt x="1829991" y="88129"/>
                </a:cubicBezTo>
                <a:cubicBezTo>
                  <a:pt x="1830684" y="88452"/>
                  <a:pt x="1831607" y="88776"/>
                  <a:pt x="1831746" y="89283"/>
                </a:cubicBezTo>
                <a:cubicBezTo>
                  <a:pt x="1831561" y="89653"/>
                  <a:pt x="1831284" y="90022"/>
                  <a:pt x="1830961" y="90299"/>
                </a:cubicBezTo>
                <a:cubicBezTo>
                  <a:pt x="1831330" y="90484"/>
                  <a:pt x="1831699" y="90623"/>
                  <a:pt x="1832115" y="90853"/>
                </a:cubicBezTo>
                <a:lnTo>
                  <a:pt x="1832346" y="90853"/>
                </a:lnTo>
                <a:lnTo>
                  <a:pt x="1832346" y="90946"/>
                </a:lnTo>
                <a:lnTo>
                  <a:pt x="1842411" y="92239"/>
                </a:lnTo>
                <a:cubicBezTo>
                  <a:pt x="1843935" y="92469"/>
                  <a:pt x="1844535" y="94086"/>
                  <a:pt x="1843243" y="94640"/>
                </a:cubicBezTo>
                <a:cubicBezTo>
                  <a:pt x="1841580" y="95332"/>
                  <a:pt x="1839872" y="96071"/>
                  <a:pt x="1837933" y="96486"/>
                </a:cubicBezTo>
                <a:lnTo>
                  <a:pt x="1837609" y="96486"/>
                </a:lnTo>
                <a:lnTo>
                  <a:pt x="1839087" y="96486"/>
                </a:lnTo>
                <a:cubicBezTo>
                  <a:pt x="1841257" y="96486"/>
                  <a:pt x="1841349" y="96579"/>
                  <a:pt x="1841211" y="97918"/>
                </a:cubicBezTo>
                <a:cubicBezTo>
                  <a:pt x="1841211" y="98426"/>
                  <a:pt x="1840334" y="98841"/>
                  <a:pt x="1839687" y="98610"/>
                </a:cubicBezTo>
                <a:lnTo>
                  <a:pt x="1836270" y="97502"/>
                </a:lnTo>
                <a:cubicBezTo>
                  <a:pt x="1835116" y="97133"/>
                  <a:pt x="1833454" y="97502"/>
                  <a:pt x="1832992" y="98149"/>
                </a:cubicBezTo>
                <a:cubicBezTo>
                  <a:pt x="1832900" y="98241"/>
                  <a:pt x="1833269" y="98472"/>
                  <a:pt x="1833408" y="98610"/>
                </a:cubicBezTo>
                <a:cubicBezTo>
                  <a:pt x="1833592" y="98934"/>
                  <a:pt x="1833962" y="99257"/>
                  <a:pt x="1833916" y="99534"/>
                </a:cubicBezTo>
                <a:cubicBezTo>
                  <a:pt x="1833869" y="99903"/>
                  <a:pt x="1833315" y="100088"/>
                  <a:pt x="1832623" y="99996"/>
                </a:cubicBezTo>
                <a:cubicBezTo>
                  <a:pt x="1832300" y="99949"/>
                  <a:pt x="1831746" y="99811"/>
                  <a:pt x="1831699" y="99719"/>
                </a:cubicBezTo>
                <a:cubicBezTo>
                  <a:pt x="1831561" y="99257"/>
                  <a:pt x="1831561" y="98795"/>
                  <a:pt x="1831561" y="98703"/>
                </a:cubicBezTo>
                <a:cubicBezTo>
                  <a:pt x="1831561" y="98010"/>
                  <a:pt x="1831607" y="97641"/>
                  <a:pt x="1831561" y="97317"/>
                </a:cubicBezTo>
                <a:cubicBezTo>
                  <a:pt x="1831468" y="96763"/>
                  <a:pt x="1832253" y="96533"/>
                  <a:pt x="1832715" y="96163"/>
                </a:cubicBezTo>
                <a:cubicBezTo>
                  <a:pt x="1833546" y="95517"/>
                  <a:pt x="1833869" y="96302"/>
                  <a:pt x="1834423" y="96348"/>
                </a:cubicBezTo>
                <a:cubicBezTo>
                  <a:pt x="1835439" y="96440"/>
                  <a:pt x="1836501" y="96440"/>
                  <a:pt x="1837517" y="96486"/>
                </a:cubicBezTo>
                <a:cubicBezTo>
                  <a:pt x="1836594" y="96486"/>
                  <a:pt x="1835116" y="96071"/>
                  <a:pt x="1834839" y="95702"/>
                </a:cubicBezTo>
                <a:cubicBezTo>
                  <a:pt x="1833777" y="94132"/>
                  <a:pt x="1833131" y="92516"/>
                  <a:pt x="1832346" y="90900"/>
                </a:cubicBezTo>
                <a:lnTo>
                  <a:pt x="1832161" y="90900"/>
                </a:lnTo>
                <a:lnTo>
                  <a:pt x="1832069" y="90900"/>
                </a:lnTo>
                <a:lnTo>
                  <a:pt x="1830176" y="91177"/>
                </a:lnTo>
                <a:cubicBezTo>
                  <a:pt x="1830129" y="91269"/>
                  <a:pt x="1830037" y="91361"/>
                  <a:pt x="1829991" y="91500"/>
                </a:cubicBezTo>
                <a:cubicBezTo>
                  <a:pt x="1829760" y="91454"/>
                  <a:pt x="1829483" y="91407"/>
                  <a:pt x="1829298" y="91315"/>
                </a:cubicBezTo>
                <a:cubicBezTo>
                  <a:pt x="1827451" y="91592"/>
                  <a:pt x="1825604" y="91869"/>
                  <a:pt x="1823758" y="92054"/>
                </a:cubicBezTo>
                <a:cubicBezTo>
                  <a:pt x="1823342" y="92054"/>
                  <a:pt x="1822280" y="91592"/>
                  <a:pt x="1822141" y="91269"/>
                </a:cubicBezTo>
                <a:lnTo>
                  <a:pt x="1822280" y="91130"/>
                </a:lnTo>
                <a:close/>
                <a:moveTo>
                  <a:pt x="1830868" y="193634"/>
                </a:moveTo>
                <a:cubicBezTo>
                  <a:pt x="1829575" y="194234"/>
                  <a:pt x="1827128" y="193680"/>
                  <a:pt x="1826759" y="192803"/>
                </a:cubicBezTo>
                <a:cubicBezTo>
                  <a:pt x="1826574" y="192341"/>
                  <a:pt x="1826389" y="191834"/>
                  <a:pt x="1826251" y="191326"/>
                </a:cubicBezTo>
                <a:lnTo>
                  <a:pt x="1826251" y="191326"/>
                </a:lnTo>
                <a:cubicBezTo>
                  <a:pt x="1825697" y="191141"/>
                  <a:pt x="1825835" y="191002"/>
                  <a:pt x="1826112" y="190864"/>
                </a:cubicBezTo>
                <a:cubicBezTo>
                  <a:pt x="1825974" y="190356"/>
                  <a:pt x="1825881" y="189894"/>
                  <a:pt x="1825743" y="189386"/>
                </a:cubicBezTo>
                <a:cubicBezTo>
                  <a:pt x="1826343" y="189202"/>
                  <a:pt x="1827313" y="188786"/>
                  <a:pt x="1827544" y="188878"/>
                </a:cubicBezTo>
                <a:cubicBezTo>
                  <a:pt x="1827682" y="188925"/>
                  <a:pt x="1827821" y="189017"/>
                  <a:pt x="1827959" y="189063"/>
                </a:cubicBezTo>
                <a:cubicBezTo>
                  <a:pt x="1828560" y="188694"/>
                  <a:pt x="1829206" y="188324"/>
                  <a:pt x="1829852" y="188001"/>
                </a:cubicBezTo>
                <a:cubicBezTo>
                  <a:pt x="1830083" y="187863"/>
                  <a:pt x="1830591" y="187955"/>
                  <a:pt x="1831007" y="187909"/>
                </a:cubicBezTo>
                <a:cubicBezTo>
                  <a:pt x="1831145" y="187955"/>
                  <a:pt x="1831330" y="188001"/>
                  <a:pt x="1831468" y="188094"/>
                </a:cubicBezTo>
                <a:cubicBezTo>
                  <a:pt x="1831561" y="188140"/>
                  <a:pt x="1831699" y="188278"/>
                  <a:pt x="1831653" y="188324"/>
                </a:cubicBezTo>
                <a:cubicBezTo>
                  <a:pt x="1830914" y="188786"/>
                  <a:pt x="1830037" y="189155"/>
                  <a:pt x="1829529" y="189709"/>
                </a:cubicBezTo>
                <a:cubicBezTo>
                  <a:pt x="1830868" y="190264"/>
                  <a:pt x="1832115" y="190910"/>
                  <a:pt x="1833131" y="191603"/>
                </a:cubicBezTo>
                <a:cubicBezTo>
                  <a:pt x="1833500" y="191834"/>
                  <a:pt x="1832023" y="193172"/>
                  <a:pt x="1830914" y="193680"/>
                </a:cubicBezTo>
                <a:lnTo>
                  <a:pt x="1830868" y="193634"/>
                </a:lnTo>
                <a:close/>
                <a:moveTo>
                  <a:pt x="1839964" y="119388"/>
                </a:moveTo>
                <a:cubicBezTo>
                  <a:pt x="1838441" y="119665"/>
                  <a:pt x="1836778" y="119989"/>
                  <a:pt x="1835208" y="119896"/>
                </a:cubicBezTo>
                <a:cubicBezTo>
                  <a:pt x="1834285" y="119804"/>
                  <a:pt x="1833084" y="119065"/>
                  <a:pt x="1832715" y="118511"/>
                </a:cubicBezTo>
                <a:cubicBezTo>
                  <a:pt x="1832161" y="117680"/>
                  <a:pt x="1834239" y="116618"/>
                  <a:pt x="1836594" y="116803"/>
                </a:cubicBezTo>
                <a:cubicBezTo>
                  <a:pt x="1837378" y="117126"/>
                  <a:pt x="1838856" y="117587"/>
                  <a:pt x="1840057" y="118234"/>
                </a:cubicBezTo>
                <a:cubicBezTo>
                  <a:pt x="1840380" y="118419"/>
                  <a:pt x="1840241" y="119342"/>
                  <a:pt x="1839918" y="119388"/>
                </a:cubicBezTo>
                <a:lnTo>
                  <a:pt x="1839964" y="119388"/>
                </a:lnTo>
                <a:close/>
                <a:moveTo>
                  <a:pt x="1848876" y="149308"/>
                </a:moveTo>
                <a:lnTo>
                  <a:pt x="1841396" y="148293"/>
                </a:lnTo>
                <a:cubicBezTo>
                  <a:pt x="1841119" y="148293"/>
                  <a:pt x="1840703" y="147877"/>
                  <a:pt x="1840795" y="147784"/>
                </a:cubicBezTo>
                <a:cubicBezTo>
                  <a:pt x="1840934" y="147600"/>
                  <a:pt x="1841396" y="147415"/>
                  <a:pt x="1841719" y="147369"/>
                </a:cubicBezTo>
                <a:cubicBezTo>
                  <a:pt x="1843427" y="147277"/>
                  <a:pt x="1845136" y="147046"/>
                  <a:pt x="1846844" y="147184"/>
                </a:cubicBezTo>
                <a:cubicBezTo>
                  <a:pt x="1849106" y="147323"/>
                  <a:pt x="1849060" y="148339"/>
                  <a:pt x="1848876" y="149308"/>
                </a:cubicBezTo>
                <a:close/>
                <a:moveTo>
                  <a:pt x="1843012" y="138873"/>
                </a:moveTo>
                <a:cubicBezTo>
                  <a:pt x="1842735" y="138827"/>
                  <a:pt x="1842365" y="138365"/>
                  <a:pt x="1842504" y="138273"/>
                </a:cubicBezTo>
                <a:cubicBezTo>
                  <a:pt x="1842873" y="137904"/>
                  <a:pt x="1843381" y="137396"/>
                  <a:pt x="1843981" y="137350"/>
                </a:cubicBezTo>
                <a:cubicBezTo>
                  <a:pt x="1845228" y="137257"/>
                  <a:pt x="1846613" y="137396"/>
                  <a:pt x="1848460" y="137442"/>
                </a:cubicBezTo>
                <a:cubicBezTo>
                  <a:pt x="1849245" y="137627"/>
                  <a:pt x="1850168" y="137765"/>
                  <a:pt x="1851138" y="137950"/>
                </a:cubicBezTo>
                <a:cubicBezTo>
                  <a:pt x="1851138" y="137765"/>
                  <a:pt x="1851461" y="137534"/>
                  <a:pt x="1851692" y="137488"/>
                </a:cubicBezTo>
                <a:cubicBezTo>
                  <a:pt x="1852246" y="137396"/>
                  <a:pt x="1852846" y="137442"/>
                  <a:pt x="1853447" y="137488"/>
                </a:cubicBezTo>
                <a:cubicBezTo>
                  <a:pt x="1854370" y="137488"/>
                  <a:pt x="1854878" y="137811"/>
                  <a:pt x="1854693" y="138365"/>
                </a:cubicBezTo>
                <a:cubicBezTo>
                  <a:pt x="1854647" y="138550"/>
                  <a:pt x="1854555" y="138688"/>
                  <a:pt x="1854370" y="138781"/>
                </a:cubicBezTo>
                <a:cubicBezTo>
                  <a:pt x="1854786" y="139058"/>
                  <a:pt x="1855109" y="139612"/>
                  <a:pt x="1854970" y="139843"/>
                </a:cubicBezTo>
                <a:cubicBezTo>
                  <a:pt x="1854740" y="140166"/>
                  <a:pt x="1853585" y="140581"/>
                  <a:pt x="1852985" y="140489"/>
                </a:cubicBezTo>
                <a:cubicBezTo>
                  <a:pt x="1849614" y="140027"/>
                  <a:pt x="1846336" y="139427"/>
                  <a:pt x="1843058" y="138827"/>
                </a:cubicBezTo>
                <a:lnTo>
                  <a:pt x="1843012" y="138873"/>
                </a:lnTo>
                <a:close/>
                <a:moveTo>
                  <a:pt x="1858757" y="169209"/>
                </a:moveTo>
                <a:cubicBezTo>
                  <a:pt x="1857464" y="169763"/>
                  <a:pt x="1856125" y="170271"/>
                  <a:pt x="1854740" y="170779"/>
                </a:cubicBezTo>
                <a:cubicBezTo>
                  <a:pt x="1854555" y="170871"/>
                  <a:pt x="1853955" y="170779"/>
                  <a:pt x="1853678" y="170640"/>
                </a:cubicBezTo>
                <a:cubicBezTo>
                  <a:pt x="1853447" y="170502"/>
                  <a:pt x="1853216" y="170178"/>
                  <a:pt x="1853308" y="170040"/>
                </a:cubicBezTo>
                <a:cubicBezTo>
                  <a:pt x="1854093" y="168885"/>
                  <a:pt x="1855478" y="168101"/>
                  <a:pt x="1857879" y="168101"/>
                </a:cubicBezTo>
                <a:cubicBezTo>
                  <a:pt x="1858295" y="168285"/>
                  <a:pt x="1858710" y="168424"/>
                  <a:pt x="1858849" y="168608"/>
                </a:cubicBezTo>
                <a:cubicBezTo>
                  <a:pt x="1858987" y="168793"/>
                  <a:pt x="1858941" y="169117"/>
                  <a:pt x="1858757" y="169209"/>
                </a:cubicBezTo>
                <a:close/>
                <a:moveTo>
                  <a:pt x="1869007" y="147507"/>
                </a:moveTo>
                <a:cubicBezTo>
                  <a:pt x="1867437" y="147877"/>
                  <a:pt x="1865775" y="148154"/>
                  <a:pt x="1864113" y="148431"/>
                </a:cubicBezTo>
                <a:cubicBezTo>
                  <a:pt x="1865082" y="148893"/>
                  <a:pt x="1865960" y="149447"/>
                  <a:pt x="1865498" y="150370"/>
                </a:cubicBezTo>
                <a:cubicBezTo>
                  <a:pt x="1865405" y="150509"/>
                  <a:pt x="1865313" y="150693"/>
                  <a:pt x="1865175" y="150878"/>
                </a:cubicBezTo>
                <a:cubicBezTo>
                  <a:pt x="1864898" y="150832"/>
                  <a:pt x="1864621" y="150740"/>
                  <a:pt x="1864344" y="150647"/>
                </a:cubicBezTo>
                <a:cubicBezTo>
                  <a:pt x="1862912" y="150139"/>
                  <a:pt x="1863051" y="149354"/>
                  <a:pt x="1863143" y="148570"/>
                </a:cubicBezTo>
                <a:cubicBezTo>
                  <a:pt x="1862727" y="148616"/>
                  <a:pt x="1862358" y="148708"/>
                  <a:pt x="1861942" y="148754"/>
                </a:cubicBezTo>
                <a:cubicBezTo>
                  <a:pt x="1861250" y="148847"/>
                  <a:pt x="1860373" y="148477"/>
                  <a:pt x="1859588" y="148339"/>
                </a:cubicBezTo>
                <a:cubicBezTo>
                  <a:pt x="1859957" y="147784"/>
                  <a:pt x="1859957" y="146953"/>
                  <a:pt x="1860650" y="146723"/>
                </a:cubicBezTo>
                <a:cubicBezTo>
                  <a:pt x="1862727" y="146030"/>
                  <a:pt x="1865036" y="145614"/>
                  <a:pt x="1866975" y="145153"/>
                </a:cubicBezTo>
                <a:cubicBezTo>
                  <a:pt x="1868176" y="145707"/>
                  <a:pt x="1869099" y="145938"/>
                  <a:pt x="1869422" y="146307"/>
                </a:cubicBezTo>
                <a:cubicBezTo>
                  <a:pt x="1869653" y="146630"/>
                  <a:pt x="1869422" y="147369"/>
                  <a:pt x="1869007" y="147461"/>
                </a:cubicBezTo>
                <a:lnTo>
                  <a:pt x="1869007" y="147507"/>
                </a:lnTo>
                <a:close/>
                <a:moveTo>
                  <a:pt x="1871269" y="96994"/>
                </a:moveTo>
                <a:cubicBezTo>
                  <a:pt x="1869792" y="97364"/>
                  <a:pt x="1868130" y="97687"/>
                  <a:pt x="1866467" y="97779"/>
                </a:cubicBezTo>
                <a:cubicBezTo>
                  <a:pt x="1864898" y="97918"/>
                  <a:pt x="1863466" y="96810"/>
                  <a:pt x="1863697" y="95794"/>
                </a:cubicBezTo>
                <a:cubicBezTo>
                  <a:pt x="1863882" y="95009"/>
                  <a:pt x="1864667" y="94547"/>
                  <a:pt x="1866283" y="94732"/>
                </a:cubicBezTo>
                <a:cubicBezTo>
                  <a:pt x="1867114" y="94824"/>
                  <a:pt x="1867991" y="94824"/>
                  <a:pt x="1868822" y="94870"/>
                </a:cubicBezTo>
                <a:cubicBezTo>
                  <a:pt x="1869607" y="95009"/>
                  <a:pt x="1870484" y="95101"/>
                  <a:pt x="1871223" y="95286"/>
                </a:cubicBezTo>
                <a:cubicBezTo>
                  <a:pt x="1871547" y="95378"/>
                  <a:pt x="1872008" y="95702"/>
                  <a:pt x="1871962" y="95840"/>
                </a:cubicBezTo>
                <a:cubicBezTo>
                  <a:pt x="1871870" y="96256"/>
                  <a:pt x="1871731" y="96856"/>
                  <a:pt x="1871223" y="96994"/>
                </a:cubicBezTo>
                <a:lnTo>
                  <a:pt x="1871269" y="96994"/>
                </a:lnTo>
                <a:close/>
                <a:moveTo>
                  <a:pt x="1875471" y="34984"/>
                </a:moveTo>
                <a:cubicBezTo>
                  <a:pt x="1877780" y="33691"/>
                  <a:pt x="1880135" y="32398"/>
                  <a:pt x="1882720" y="31244"/>
                </a:cubicBezTo>
                <a:cubicBezTo>
                  <a:pt x="1883551" y="30875"/>
                  <a:pt x="1885075" y="30921"/>
                  <a:pt x="1886229" y="30782"/>
                </a:cubicBezTo>
                <a:cubicBezTo>
                  <a:pt x="1886691" y="31290"/>
                  <a:pt x="1887522" y="31798"/>
                  <a:pt x="1887338" y="32075"/>
                </a:cubicBezTo>
                <a:cubicBezTo>
                  <a:pt x="1886599" y="33368"/>
                  <a:pt x="1885721" y="34661"/>
                  <a:pt x="1884613" y="35908"/>
                </a:cubicBezTo>
                <a:cubicBezTo>
                  <a:pt x="1884106" y="36462"/>
                  <a:pt x="1883736" y="36877"/>
                  <a:pt x="1883413" y="37154"/>
                </a:cubicBezTo>
                <a:cubicBezTo>
                  <a:pt x="1883505" y="37247"/>
                  <a:pt x="1883598" y="37339"/>
                  <a:pt x="1883644" y="37431"/>
                </a:cubicBezTo>
                <a:cubicBezTo>
                  <a:pt x="1883782" y="37616"/>
                  <a:pt x="1883644" y="37893"/>
                  <a:pt x="1883505" y="38078"/>
                </a:cubicBezTo>
                <a:cubicBezTo>
                  <a:pt x="1883321" y="38401"/>
                  <a:pt x="1883044" y="38355"/>
                  <a:pt x="1882674" y="38124"/>
                </a:cubicBezTo>
                <a:cubicBezTo>
                  <a:pt x="1882443" y="37985"/>
                  <a:pt x="1882166" y="37801"/>
                  <a:pt x="1881935" y="37662"/>
                </a:cubicBezTo>
                <a:cubicBezTo>
                  <a:pt x="1881058" y="37662"/>
                  <a:pt x="1879858" y="37478"/>
                  <a:pt x="1877734" y="37154"/>
                </a:cubicBezTo>
                <a:cubicBezTo>
                  <a:pt x="1874317" y="36600"/>
                  <a:pt x="1873717" y="36046"/>
                  <a:pt x="1875517" y="35030"/>
                </a:cubicBezTo>
                <a:lnTo>
                  <a:pt x="1875471" y="34984"/>
                </a:lnTo>
                <a:close/>
                <a:moveTo>
                  <a:pt x="1885999" y="180752"/>
                </a:moveTo>
                <a:lnTo>
                  <a:pt x="1884798" y="180752"/>
                </a:lnTo>
                <a:cubicBezTo>
                  <a:pt x="1882259" y="181075"/>
                  <a:pt x="1881566" y="179644"/>
                  <a:pt x="1879996" y="178997"/>
                </a:cubicBezTo>
                <a:cubicBezTo>
                  <a:pt x="1880135" y="178905"/>
                  <a:pt x="1880227" y="178813"/>
                  <a:pt x="1880366" y="178767"/>
                </a:cubicBezTo>
                <a:cubicBezTo>
                  <a:pt x="1880504" y="178720"/>
                  <a:pt x="1880735" y="178628"/>
                  <a:pt x="1880873" y="178628"/>
                </a:cubicBezTo>
                <a:cubicBezTo>
                  <a:pt x="1882443" y="178997"/>
                  <a:pt x="1883967" y="179413"/>
                  <a:pt x="1885675" y="179505"/>
                </a:cubicBezTo>
                <a:cubicBezTo>
                  <a:pt x="1885999" y="179505"/>
                  <a:pt x="1886276" y="179782"/>
                  <a:pt x="1886506" y="179967"/>
                </a:cubicBezTo>
                <a:cubicBezTo>
                  <a:pt x="1886737" y="180105"/>
                  <a:pt x="1886830" y="180290"/>
                  <a:pt x="1887014" y="180475"/>
                </a:cubicBezTo>
                <a:cubicBezTo>
                  <a:pt x="1886691" y="180567"/>
                  <a:pt x="1886322" y="180660"/>
                  <a:pt x="1885952" y="180706"/>
                </a:cubicBezTo>
                <a:cubicBezTo>
                  <a:pt x="1885968" y="180721"/>
                  <a:pt x="1885983" y="180737"/>
                  <a:pt x="1885999" y="180752"/>
                </a:cubicBezTo>
                <a:close/>
                <a:moveTo>
                  <a:pt x="1887014" y="172118"/>
                </a:moveTo>
                <a:cubicBezTo>
                  <a:pt x="1886137" y="172487"/>
                  <a:pt x="1885029" y="172672"/>
                  <a:pt x="1884013" y="172949"/>
                </a:cubicBezTo>
                <a:cubicBezTo>
                  <a:pt x="1884013" y="172995"/>
                  <a:pt x="1883967" y="173041"/>
                  <a:pt x="1883921" y="173134"/>
                </a:cubicBezTo>
                <a:lnTo>
                  <a:pt x="1883829" y="173134"/>
                </a:lnTo>
                <a:cubicBezTo>
                  <a:pt x="1884244" y="173780"/>
                  <a:pt x="1884706" y="174380"/>
                  <a:pt x="1884937" y="175027"/>
                </a:cubicBezTo>
                <a:cubicBezTo>
                  <a:pt x="1885075" y="175442"/>
                  <a:pt x="1884844" y="176273"/>
                  <a:pt x="1884706" y="176273"/>
                </a:cubicBezTo>
                <a:cubicBezTo>
                  <a:pt x="1882259" y="176365"/>
                  <a:pt x="1879858" y="176273"/>
                  <a:pt x="1877410" y="176273"/>
                </a:cubicBezTo>
                <a:cubicBezTo>
                  <a:pt x="1877410" y="175904"/>
                  <a:pt x="1877180" y="175257"/>
                  <a:pt x="1877503" y="175119"/>
                </a:cubicBezTo>
                <a:cubicBezTo>
                  <a:pt x="1879534" y="174380"/>
                  <a:pt x="1881658" y="173734"/>
                  <a:pt x="1883782" y="173087"/>
                </a:cubicBezTo>
                <a:cubicBezTo>
                  <a:pt x="1883782" y="173087"/>
                  <a:pt x="1883690" y="172995"/>
                  <a:pt x="1883690" y="172949"/>
                </a:cubicBezTo>
                <a:cubicBezTo>
                  <a:pt x="1883782" y="172949"/>
                  <a:pt x="1883875" y="172902"/>
                  <a:pt x="1883967" y="172902"/>
                </a:cubicBezTo>
                <a:cubicBezTo>
                  <a:pt x="1884383" y="172302"/>
                  <a:pt x="1884660" y="171702"/>
                  <a:pt x="1885306" y="171240"/>
                </a:cubicBezTo>
                <a:cubicBezTo>
                  <a:pt x="1885583" y="171009"/>
                  <a:pt x="1886645" y="171056"/>
                  <a:pt x="1887338" y="171009"/>
                </a:cubicBezTo>
                <a:cubicBezTo>
                  <a:pt x="1887245" y="171379"/>
                  <a:pt x="1887338" y="171933"/>
                  <a:pt x="1886968" y="172118"/>
                </a:cubicBezTo>
                <a:lnTo>
                  <a:pt x="1887014" y="172118"/>
                </a:lnTo>
                <a:close/>
                <a:moveTo>
                  <a:pt x="1897726" y="177797"/>
                </a:moveTo>
                <a:cubicBezTo>
                  <a:pt x="1896064" y="177843"/>
                  <a:pt x="1894541" y="178259"/>
                  <a:pt x="1893063" y="178674"/>
                </a:cubicBezTo>
                <a:cubicBezTo>
                  <a:pt x="1892925" y="178674"/>
                  <a:pt x="1892694" y="178674"/>
                  <a:pt x="1892555" y="178582"/>
                </a:cubicBezTo>
                <a:cubicBezTo>
                  <a:pt x="1892047" y="178443"/>
                  <a:pt x="1892047" y="178305"/>
                  <a:pt x="1892417" y="178120"/>
                </a:cubicBezTo>
                <a:cubicBezTo>
                  <a:pt x="1893109" y="177751"/>
                  <a:pt x="1893802" y="177335"/>
                  <a:pt x="1894494" y="176919"/>
                </a:cubicBezTo>
                <a:cubicBezTo>
                  <a:pt x="1895464" y="176319"/>
                  <a:pt x="1896572" y="176504"/>
                  <a:pt x="1897680" y="176689"/>
                </a:cubicBezTo>
                <a:cubicBezTo>
                  <a:pt x="1897911" y="176689"/>
                  <a:pt x="1898003" y="177058"/>
                  <a:pt x="1898142" y="177243"/>
                </a:cubicBezTo>
                <a:cubicBezTo>
                  <a:pt x="1898003" y="177428"/>
                  <a:pt x="1897911" y="177797"/>
                  <a:pt x="1897773" y="177797"/>
                </a:cubicBezTo>
                <a:lnTo>
                  <a:pt x="1897726" y="177797"/>
                </a:lnTo>
                <a:close/>
                <a:moveTo>
                  <a:pt x="1905253" y="205870"/>
                </a:moveTo>
                <a:cubicBezTo>
                  <a:pt x="1904329" y="206378"/>
                  <a:pt x="1904283" y="207070"/>
                  <a:pt x="1903637" y="207578"/>
                </a:cubicBezTo>
                <a:cubicBezTo>
                  <a:pt x="1903498" y="207717"/>
                  <a:pt x="1902898" y="207717"/>
                  <a:pt x="1902575" y="207671"/>
                </a:cubicBezTo>
                <a:cubicBezTo>
                  <a:pt x="1902251" y="207625"/>
                  <a:pt x="1901743" y="207440"/>
                  <a:pt x="1901697" y="207301"/>
                </a:cubicBezTo>
                <a:cubicBezTo>
                  <a:pt x="1901605" y="206840"/>
                  <a:pt x="1901697" y="206378"/>
                  <a:pt x="1901697" y="205916"/>
                </a:cubicBezTo>
                <a:cubicBezTo>
                  <a:pt x="1901697" y="204901"/>
                  <a:pt x="1901928" y="204808"/>
                  <a:pt x="1903775" y="204854"/>
                </a:cubicBezTo>
                <a:cubicBezTo>
                  <a:pt x="1904929" y="204854"/>
                  <a:pt x="1905899" y="205500"/>
                  <a:pt x="1905299" y="205870"/>
                </a:cubicBezTo>
                <a:lnTo>
                  <a:pt x="1905253" y="205870"/>
                </a:lnTo>
                <a:close/>
                <a:moveTo>
                  <a:pt x="1910516" y="154849"/>
                </a:moveTo>
                <a:cubicBezTo>
                  <a:pt x="1907977" y="154849"/>
                  <a:pt x="1905714" y="154433"/>
                  <a:pt x="1904468" y="153048"/>
                </a:cubicBezTo>
                <a:lnTo>
                  <a:pt x="1904191" y="153048"/>
                </a:lnTo>
                <a:cubicBezTo>
                  <a:pt x="1904191" y="153048"/>
                  <a:pt x="1904191" y="153002"/>
                  <a:pt x="1904145" y="152956"/>
                </a:cubicBezTo>
                <a:lnTo>
                  <a:pt x="1904329" y="152956"/>
                </a:lnTo>
                <a:cubicBezTo>
                  <a:pt x="1904329" y="153002"/>
                  <a:pt x="1904422" y="153002"/>
                  <a:pt x="1904468" y="153048"/>
                </a:cubicBezTo>
                <a:lnTo>
                  <a:pt x="1911532" y="153925"/>
                </a:lnTo>
                <a:cubicBezTo>
                  <a:pt x="1911855" y="153925"/>
                  <a:pt x="1912086" y="154249"/>
                  <a:pt x="1912409" y="154387"/>
                </a:cubicBezTo>
                <a:cubicBezTo>
                  <a:pt x="1911763" y="154572"/>
                  <a:pt x="1911163" y="154849"/>
                  <a:pt x="1910516" y="154849"/>
                </a:cubicBezTo>
                <a:close/>
                <a:moveTo>
                  <a:pt x="1918550" y="203053"/>
                </a:moveTo>
                <a:cubicBezTo>
                  <a:pt x="1918550" y="203053"/>
                  <a:pt x="1917858" y="203331"/>
                  <a:pt x="1917812" y="203284"/>
                </a:cubicBezTo>
                <a:cubicBezTo>
                  <a:pt x="1917258" y="202961"/>
                  <a:pt x="1916657" y="202776"/>
                  <a:pt x="1915780" y="202684"/>
                </a:cubicBezTo>
                <a:cubicBezTo>
                  <a:pt x="1913102" y="202453"/>
                  <a:pt x="1912548" y="202038"/>
                  <a:pt x="1912548" y="200191"/>
                </a:cubicBezTo>
                <a:cubicBezTo>
                  <a:pt x="1912548" y="200098"/>
                  <a:pt x="1912548" y="199775"/>
                  <a:pt x="1912779" y="199452"/>
                </a:cubicBezTo>
                <a:cubicBezTo>
                  <a:pt x="1912871" y="199313"/>
                  <a:pt x="1913425" y="199267"/>
                  <a:pt x="1913748" y="199221"/>
                </a:cubicBezTo>
                <a:cubicBezTo>
                  <a:pt x="1914764" y="199083"/>
                  <a:pt x="1914949" y="199821"/>
                  <a:pt x="1915688" y="199914"/>
                </a:cubicBezTo>
                <a:cubicBezTo>
                  <a:pt x="1918227" y="200145"/>
                  <a:pt x="1918735" y="201114"/>
                  <a:pt x="1918597" y="202361"/>
                </a:cubicBezTo>
                <a:cubicBezTo>
                  <a:pt x="1918597" y="202592"/>
                  <a:pt x="1918689" y="202869"/>
                  <a:pt x="1918550" y="203053"/>
                </a:cubicBezTo>
                <a:close/>
                <a:moveTo>
                  <a:pt x="1922152" y="37339"/>
                </a:moveTo>
                <a:cubicBezTo>
                  <a:pt x="1918874" y="39047"/>
                  <a:pt x="1914903" y="39878"/>
                  <a:pt x="1910285" y="39047"/>
                </a:cubicBezTo>
                <a:cubicBezTo>
                  <a:pt x="1908900" y="38817"/>
                  <a:pt x="1907838" y="37847"/>
                  <a:pt x="1906730" y="37247"/>
                </a:cubicBezTo>
                <a:cubicBezTo>
                  <a:pt x="1907238" y="36739"/>
                  <a:pt x="1907330" y="36415"/>
                  <a:pt x="1907608" y="36277"/>
                </a:cubicBezTo>
                <a:cubicBezTo>
                  <a:pt x="1913102" y="34015"/>
                  <a:pt x="1917027" y="33922"/>
                  <a:pt x="1921736" y="36092"/>
                </a:cubicBezTo>
                <a:cubicBezTo>
                  <a:pt x="1922198" y="36323"/>
                  <a:pt x="1922429" y="37108"/>
                  <a:pt x="1922106" y="37293"/>
                </a:cubicBezTo>
                <a:lnTo>
                  <a:pt x="1922152" y="37339"/>
                </a:lnTo>
                <a:close/>
                <a:moveTo>
                  <a:pt x="1924830" y="154803"/>
                </a:moveTo>
                <a:cubicBezTo>
                  <a:pt x="1925615" y="154295"/>
                  <a:pt x="1926492" y="153787"/>
                  <a:pt x="1927370" y="153279"/>
                </a:cubicBezTo>
                <a:cubicBezTo>
                  <a:pt x="1927970" y="152956"/>
                  <a:pt x="1930001" y="153048"/>
                  <a:pt x="1930602" y="153418"/>
                </a:cubicBezTo>
                <a:cubicBezTo>
                  <a:pt x="1932449" y="154618"/>
                  <a:pt x="1934480" y="155588"/>
                  <a:pt x="1937204" y="155957"/>
                </a:cubicBezTo>
                <a:cubicBezTo>
                  <a:pt x="1937897" y="156050"/>
                  <a:pt x="1938128" y="156788"/>
                  <a:pt x="1937712" y="157111"/>
                </a:cubicBezTo>
                <a:cubicBezTo>
                  <a:pt x="1936696" y="158035"/>
                  <a:pt x="1934665" y="157989"/>
                  <a:pt x="1933464" y="158774"/>
                </a:cubicBezTo>
                <a:cubicBezTo>
                  <a:pt x="1933372" y="158866"/>
                  <a:pt x="1933095" y="158774"/>
                  <a:pt x="1932679" y="158774"/>
                </a:cubicBezTo>
                <a:cubicBezTo>
                  <a:pt x="1932356" y="158635"/>
                  <a:pt x="1931894" y="158450"/>
                  <a:pt x="1931525" y="158220"/>
                </a:cubicBezTo>
                <a:cubicBezTo>
                  <a:pt x="1930694" y="157712"/>
                  <a:pt x="1929909" y="157342"/>
                  <a:pt x="1928524" y="157342"/>
                </a:cubicBezTo>
                <a:cubicBezTo>
                  <a:pt x="1926585" y="157342"/>
                  <a:pt x="1925753" y="156234"/>
                  <a:pt x="1924691" y="155449"/>
                </a:cubicBezTo>
                <a:cubicBezTo>
                  <a:pt x="1924553" y="155357"/>
                  <a:pt x="1924645" y="154941"/>
                  <a:pt x="1924876" y="154803"/>
                </a:cubicBezTo>
                <a:lnTo>
                  <a:pt x="1924830" y="154803"/>
                </a:lnTo>
                <a:close/>
                <a:moveTo>
                  <a:pt x="1935127" y="178674"/>
                </a:moveTo>
                <a:cubicBezTo>
                  <a:pt x="1933926" y="178674"/>
                  <a:pt x="1932726" y="178443"/>
                  <a:pt x="1932495" y="178397"/>
                </a:cubicBezTo>
                <a:cubicBezTo>
                  <a:pt x="1928893" y="178259"/>
                  <a:pt x="1927600" y="178305"/>
                  <a:pt x="1926446" y="178120"/>
                </a:cubicBezTo>
                <a:cubicBezTo>
                  <a:pt x="1925753" y="178028"/>
                  <a:pt x="1924553" y="177428"/>
                  <a:pt x="1924645" y="177289"/>
                </a:cubicBezTo>
                <a:cubicBezTo>
                  <a:pt x="1924968" y="176735"/>
                  <a:pt x="1925753" y="175904"/>
                  <a:pt x="1926354" y="175904"/>
                </a:cubicBezTo>
                <a:cubicBezTo>
                  <a:pt x="1929263" y="175904"/>
                  <a:pt x="1932264" y="176135"/>
                  <a:pt x="1935127" y="176458"/>
                </a:cubicBezTo>
                <a:cubicBezTo>
                  <a:pt x="1936096" y="176550"/>
                  <a:pt x="1936835" y="177335"/>
                  <a:pt x="1937666" y="177797"/>
                </a:cubicBezTo>
                <a:cubicBezTo>
                  <a:pt x="1936789" y="178120"/>
                  <a:pt x="1935958" y="178674"/>
                  <a:pt x="1935080" y="178628"/>
                </a:cubicBezTo>
                <a:cubicBezTo>
                  <a:pt x="1935096" y="178643"/>
                  <a:pt x="1935111" y="178659"/>
                  <a:pt x="1935127" y="178674"/>
                </a:cubicBezTo>
                <a:close/>
                <a:moveTo>
                  <a:pt x="1934388" y="164407"/>
                </a:moveTo>
                <a:cubicBezTo>
                  <a:pt x="1933372" y="163483"/>
                  <a:pt x="1932310" y="162929"/>
                  <a:pt x="1932310" y="162421"/>
                </a:cubicBezTo>
                <a:cubicBezTo>
                  <a:pt x="1932310" y="161960"/>
                  <a:pt x="1933834" y="161082"/>
                  <a:pt x="1934018" y="161128"/>
                </a:cubicBezTo>
                <a:cubicBezTo>
                  <a:pt x="1935404" y="161544"/>
                  <a:pt x="1936650" y="162098"/>
                  <a:pt x="1937943" y="162652"/>
                </a:cubicBezTo>
                <a:cubicBezTo>
                  <a:pt x="1936881" y="163160"/>
                  <a:pt x="1935865" y="163668"/>
                  <a:pt x="1934388" y="164453"/>
                </a:cubicBezTo>
                <a:lnTo>
                  <a:pt x="1934388" y="164407"/>
                </a:lnTo>
                <a:close/>
                <a:moveTo>
                  <a:pt x="1945746" y="170779"/>
                </a:moveTo>
                <a:cubicBezTo>
                  <a:pt x="1944038" y="170732"/>
                  <a:pt x="1943438" y="171610"/>
                  <a:pt x="1942422" y="172071"/>
                </a:cubicBezTo>
                <a:cubicBezTo>
                  <a:pt x="1942099" y="172210"/>
                  <a:pt x="1941822" y="172210"/>
                  <a:pt x="1941591" y="171933"/>
                </a:cubicBezTo>
                <a:cubicBezTo>
                  <a:pt x="1941498" y="171841"/>
                  <a:pt x="1941498" y="171702"/>
                  <a:pt x="1941545" y="171610"/>
                </a:cubicBezTo>
                <a:cubicBezTo>
                  <a:pt x="1942099" y="170594"/>
                  <a:pt x="1943484" y="169948"/>
                  <a:pt x="1945008" y="169439"/>
                </a:cubicBezTo>
                <a:cubicBezTo>
                  <a:pt x="1945285" y="169347"/>
                  <a:pt x="1945931" y="169671"/>
                  <a:pt x="1946577" y="169809"/>
                </a:cubicBezTo>
                <a:cubicBezTo>
                  <a:pt x="1946254" y="170225"/>
                  <a:pt x="1945977" y="170779"/>
                  <a:pt x="1945792" y="170732"/>
                </a:cubicBezTo>
                <a:cubicBezTo>
                  <a:pt x="1945777" y="170748"/>
                  <a:pt x="1945761" y="170763"/>
                  <a:pt x="1945746" y="170779"/>
                </a:cubicBezTo>
                <a:close/>
                <a:moveTo>
                  <a:pt x="1946254" y="152171"/>
                </a:moveTo>
                <a:cubicBezTo>
                  <a:pt x="1944684" y="152079"/>
                  <a:pt x="1943161" y="151755"/>
                  <a:pt x="1941591" y="151432"/>
                </a:cubicBezTo>
                <a:cubicBezTo>
                  <a:pt x="1941406" y="151432"/>
                  <a:pt x="1941406" y="151063"/>
                  <a:pt x="1941314" y="150832"/>
                </a:cubicBezTo>
                <a:cubicBezTo>
                  <a:pt x="1942099" y="149447"/>
                  <a:pt x="1946023" y="148200"/>
                  <a:pt x="1948193" y="148893"/>
                </a:cubicBezTo>
                <a:cubicBezTo>
                  <a:pt x="1948978" y="149124"/>
                  <a:pt x="1949717" y="150047"/>
                  <a:pt x="1949625" y="150601"/>
                </a:cubicBezTo>
                <a:cubicBezTo>
                  <a:pt x="1949440" y="151524"/>
                  <a:pt x="1948193" y="152263"/>
                  <a:pt x="1946208" y="152125"/>
                </a:cubicBezTo>
                <a:lnTo>
                  <a:pt x="1946254" y="152171"/>
                </a:lnTo>
                <a:close/>
                <a:moveTo>
                  <a:pt x="1955258" y="158035"/>
                </a:moveTo>
                <a:cubicBezTo>
                  <a:pt x="1954935" y="158035"/>
                  <a:pt x="1953549" y="156927"/>
                  <a:pt x="1953549" y="156696"/>
                </a:cubicBezTo>
                <a:cubicBezTo>
                  <a:pt x="1953549" y="156465"/>
                  <a:pt x="1954981" y="155357"/>
                  <a:pt x="1955489" y="155311"/>
                </a:cubicBezTo>
                <a:cubicBezTo>
                  <a:pt x="1955997" y="155680"/>
                  <a:pt x="1956643" y="156050"/>
                  <a:pt x="1957151" y="156511"/>
                </a:cubicBezTo>
                <a:cubicBezTo>
                  <a:pt x="1957474" y="156788"/>
                  <a:pt x="1955812" y="158035"/>
                  <a:pt x="1955258" y="158035"/>
                </a:cubicBezTo>
                <a:close/>
                <a:moveTo>
                  <a:pt x="1958998" y="94455"/>
                </a:moveTo>
                <a:cubicBezTo>
                  <a:pt x="1959136" y="94178"/>
                  <a:pt x="1960337" y="93901"/>
                  <a:pt x="1960983" y="93947"/>
                </a:cubicBezTo>
                <a:cubicBezTo>
                  <a:pt x="1962830" y="94039"/>
                  <a:pt x="1964077" y="94640"/>
                  <a:pt x="1964723" y="95609"/>
                </a:cubicBezTo>
                <a:cubicBezTo>
                  <a:pt x="1963153" y="95609"/>
                  <a:pt x="1961537" y="95748"/>
                  <a:pt x="1959921" y="95609"/>
                </a:cubicBezTo>
                <a:cubicBezTo>
                  <a:pt x="1959552" y="95609"/>
                  <a:pt x="1958859" y="94778"/>
                  <a:pt x="1958952" y="94455"/>
                </a:cubicBezTo>
                <a:lnTo>
                  <a:pt x="1958998" y="94455"/>
                </a:lnTo>
                <a:close/>
                <a:moveTo>
                  <a:pt x="1961953" y="154618"/>
                </a:moveTo>
                <a:cubicBezTo>
                  <a:pt x="1961491" y="154387"/>
                  <a:pt x="1961491" y="153879"/>
                  <a:pt x="1961307" y="153464"/>
                </a:cubicBezTo>
                <a:cubicBezTo>
                  <a:pt x="1961953" y="153325"/>
                  <a:pt x="1962646" y="153233"/>
                  <a:pt x="1963338" y="153094"/>
                </a:cubicBezTo>
                <a:cubicBezTo>
                  <a:pt x="1963569" y="153602"/>
                  <a:pt x="1963754" y="154156"/>
                  <a:pt x="1963985" y="154664"/>
                </a:cubicBezTo>
                <a:cubicBezTo>
                  <a:pt x="1963292" y="154664"/>
                  <a:pt x="1962322" y="154803"/>
                  <a:pt x="1961953" y="154618"/>
                </a:cubicBezTo>
                <a:close/>
                <a:moveTo>
                  <a:pt x="1965231" y="176365"/>
                </a:moveTo>
                <a:cubicBezTo>
                  <a:pt x="1964493" y="176273"/>
                  <a:pt x="1963938" y="175765"/>
                  <a:pt x="1963292" y="175396"/>
                </a:cubicBezTo>
                <a:cubicBezTo>
                  <a:pt x="1963846" y="175073"/>
                  <a:pt x="1964446" y="174472"/>
                  <a:pt x="1965000" y="174472"/>
                </a:cubicBezTo>
                <a:cubicBezTo>
                  <a:pt x="1965554" y="174472"/>
                  <a:pt x="1966155" y="175073"/>
                  <a:pt x="1967124" y="175627"/>
                </a:cubicBezTo>
                <a:cubicBezTo>
                  <a:pt x="1966478" y="175904"/>
                  <a:pt x="1965739" y="176412"/>
                  <a:pt x="1965231" y="176319"/>
                </a:cubicBezTo>
                <a:lnTo>
                  <a:pt x="1965231" y="176365"/>
                </a:lnTo>
                <a:close/>
                <a:moveTo>
                  <a:pt x="1972203" y="182553"/>
                </a:moveTo>
                <a:cubicBezTo>
                  <a:pt x="1971603" y="182830"/>
                  <a:pt x="1970495" y="183014"/>
                  <a:pt x="1969848" y="182830"/>
                </a:cubicBezTo>
                <a:cubicBezTo>
                  <a:pt x="1968925" y="182599"/>
                  <a:pt x="1968279" y="182045"/>
                  <a:pt x="1967309" y="181537"/>
                </a:cubicBezTo>
                <a:cubicBezTo>
                  <a:pt x="1968463" y="180844"/>
                  <a:pt x="1969156" y="180244"/>
                  <a:pt x="1970172" y="179921"/>
                </a:cubicBezTo>
                <a:cubicBezTo>
                  <a:pt x="1971557" y="179505"/>
                  <a:pt x="1974420" y="180290"/>
                  <a:pt x="1974189" y="180983"/>
                </a:cubicBezTo>
                <a:cubicBezTo>
                  <a:pt x="1974050" y="181537"/>
                  <a:pt x="1973034" y="182091"/>
                  <a:pt x="1972203" y="182506"/>
                </a:cubicBezTo>
                <a:lnTo>
                  <a:pt x="1972203" y="182553"/>
                </a:lnTo>
                <a:close/>
                <a:moveTo>
                  <a:pt x="2133439" y="54100"/>
                </a:moveTo>
                <a:cubicBezTo>
                  <a:pt x="2133439" y="54100"/>
                  <a:pt x="2133716" y="53915"/>
                  <a:pt x="2133855" y="53915"/>
                </a:cubicBezTo>
                <a:cubicBezTo>
                  <a:pt x="2134409" y="53915"/>
                  <a:pt x="2135932" y="55346"/>
                  <a:pt x="2135609" y="55577"/>
                </a:cubicBezTo>
                <a:cubicBezTo>
                  <a:pt x="2135147" y="55947"/>
                  <a:pt x="2134547" y="56270"/>
                  <a:pt x="2133993" y="56639"/>
                </a:cubicBezTo>
                <a:cubicBezTo>
                  <a:pt x="2133670" y="56547"/>
                  <a:pt x="2133393" y="56455"/>
                  <a:pt x="2133162" y="56316"/>
                </a:cubicBezTo>
                <a:cubicBezTo>
                  <a:pt x="2131546" y="55393"/>
                  <a:pt x="2131638" y="54977"/>
                  <a:pt x="2133439" y="54100"/>
                </a:cubicBezTo>
                <a:close/>
                <a:moveTo>
                  <a:pt x="2035322" y="140166"/>
                </a:moveTo>
                <a:cubicBezTo>
                  <a:pt x="2035691" y="139935"/>
                  <a:pt x="2036199" y="139797"/>
                  <a:pt x="2036476" y="139658"/>
                </a:cubicBezTo>
                <a:cubicBezTo>
                  <a:pt x="2037538" y="139658"/>
                  <a:pt x="2039108" y="140443"/>
                  <a:pt x="2039154" y="140951"/>
                </a:cubicBezTo>
                <a:cubicBezTo>
                  <a:pt x="2039246" y="141505"/>
                  <a:pt x="2039477" y="142151"/>
                  <a:pt x="2038461" y="142521"/>
                </a:cubicBezTo>
                <a:cubicBezTo>
                  <a:pt x="2037953" y="142705"/>
                  <a:pt x="2037723" y="143444"/>
                  <a:pt x="2036799" y="142844"/>
                </a:cubicBezTo>
                <a:cubicBezTo>
                  <a:pt x="2036291" y="142475"/>
                  <a:pt x="2035645" y="142198"/>
                  <a:pt x="2035137" y="141828"/>
                </a:cubicBezTo>
                <a:cubicBezTo>
                  <a:pt x="2034029" y="141135"/>
                  <a:pt x="2034075" y="140905"/>
                  <a:pt x="2035368" y="140120"/>
                </a:cubicBezTo>
                <a:lnTo>
                  <a:pt x="2035322" y="140166"/>
                </a:lnTo>
                <a:close/>
                <a:moveTo>
                  <a:pt x="2020269" y="22979"/>
                </a:moveTo>
                <a:cubicBezTo>
                  <a:pt x="2022624" y="22194"/>
                  <a:pt x="2025117" y="21963"/>
                  <a:pt x="2027703" y="21963"/>
                </a:cubicBezTo>
                <a:lnTo>
                  <a:pt x="2027703" y="21963"/>
                </a:lnTo>
                <a:cubicBezTo>
                  <a:pt x="2028857" y="21963"/>
                  <a:pt x="2030012" y="21963"/>
                  <a:pt x="2031166" y="22056"/>
                </a:cubicBezTo>
                <a:cubicBezTo>
                  <a:pt x="2031628" y="22333"/>
                  <a:pt x="2032182" y="22518"/>
                  <a:pt x="2032136" y="22702"/>
                </a:cubicBezTo>
                <a:cubicBezTo>
                  <a:pt x="2032090" y="23072"/>
                  <a:pt x="2031813" y="23764"/>
                  <a:pt x="2031535" y="23764"/>
                </a:cubicBezTo>
                <a:lnTo>
                  <a:pt x="2028026" y="23903"/>
                </a:lnTo>
                <a:cubicBezTo>
                  <a:pt x="2027934" y="23995"/>
                  <a:pt x="2027795" y="24041"/>
                  <a:pt x="2027657" y="24087"/>
                </a:cubicBezTo>
                <a:cubicBezTo>
                  <a:pt x="2027565" y="24041"/>
                  <a:pt x="2027426" y="23995"/>
                  <a:pt x="2027334" y="23949"/>
                </a:cubicBezTo>
                <a:cubicBezTo>
                  <a:pt x="2024979" y="24041"/>
                  <a:pt x="2022578" y="24087"/>
                  <a:pt x="2020223" y="24134"/>
                </a:cubicBezTo>
                <a:cubicBezTo>
                  <a:pt x="2020038" y="24134"/>
                  <a:pt x="2019623" y="23764"/>
                  <a:pt x="2019623" y="23580"/>
                </a:cubicBezTo>
                <a:cubicBezTo>
                  <a:pt x="2019623" y="23395"/>
                  <a:pt x="2019900" y="23118"/>
                  <a:pt x="2020223" y="22979"/>
                </a:cubicBezTo>
                <a:lnTo>
                  <a:pt x="2020269" y="22979"/>
                </a:lnTo>
                <a:close/>
                <a:moveTo>
                  <a:pt x="1992519" y="47589"/>
                </a:moveTo>
                <a:cubicBezTo>
                  <a:pt x="1993535" y="47820"/>
                  <a:pt x="1994736" y="48559"/>
                  <a:pt x="1994828" y="49113"/>
                </a:cubicBezTo>
                <a:cubicBezTo>
                  <a:pt x="1994874" y="49621"/>
                  <a:pt x="1993674" y="50267"/>
                  <a:pt x="1992750" y="50544"/>
                </a:cubicBezTo>
                <a:cubicBezTo>
                  <a:pt x="1991688" y="50821"/>
                  <a:pt x="1990303" y="50683"/>
                  <a:pt x="1989149" y="50729"/>
                </a:cubicBezTo>
                <a:cubicBezTo>
                  <a:pt x="1988456" y="50360"/>
                  <a:pt x="1987440" y="50083"/>
                  <a:pt x="1987394" y="49759"/>
                </a:cubicBezTo>
                <a:cubicBezTo>
                  <a:pt x="1987117" y="48559"/>
                  <a:pt x="1990395" y="47128"/>
                  <a:pt x="1992566" y="47589"/>
                </a:cubicBezTo>
                <a:lnTo>
                  <a:pt x="1992519" y="47589"/>
                </a:lnTo>
                <a:close/>
                <a:moveTo>
                  <a:pt x="1994043" y="103412"/>
                </a:moveTo>
                <a:cubicBezTo>
                  <a:pt x="1993258" y="103505"/>
                  <a:pt x="1992427" y="103551"/>
                  <a:pt x="1991688" y="103459"/>
                </a:cubicBezTo>
                <a:cubicBezTo>
                  <a:pt x="1989657" y="103228"/>
                  <a:pt x="1988272" y="103828"/>
                  <a:pt x="1987071" y="104659"/>
                </a:cubicBezTo>
                <a:cubicBezTo>
                  <a:pt x="1986979" y="104752"/>
                  <a:pt x="1986794" y="104797"/>
                  <a:pt x="1986655" y="104890"/>
                </a:cubicBezTo>
                <a:cubicBezTo>
                  <a:pt x="1986471" y="104705"/>
                  <a:pt x="1986194" y="104520"/>
                  <a:pt x="1986147" y="104290"/>
                </a:cubicBezTo>
                <a:cubicBezTo>
                  <a:pt x="1986055" y="104059"/>
                  <a:pt x="1986147" y="103828"/>
                  <a:pt x="1986147" y="103228"/>
                </a:cubicBezTo>
                <a:cubicBezTo>
                  <a:pt x="1986147" y="103135"/>
                  <a:pt x="1986055" y="102443"/>
                  <a:pt x="1986471" y="102258"/>
                </a:cubicBezTo>
                <a:cubicBezTo>
                  <a:pt x="1987394" y="101935"/>
                  <a:pt x="1988502" y="101750"/>
                  <a:pt x="1989426" y="101334"/>
                </a:cubicBezTo>
                <a:cubicBezTo>
                  <a:pt x="1989703" y="101242"/>
                  <a:pt x="1990580" y="101473"/>
                  <a:pt x="1990903" y="101658"/>
                </a:cubicBezTo>
                <a:cubicBezTo>
                  <a:pt x="1991827" y="102350"/>
                  <a:pt x="1993258" y="101658"/>
                  <a:pt x="1994182" y="102166"/>
                </a:cubicBezTo>
                <a:cubicBezTo>
                  <a:pt x="1994412" y="102304"/>
                  <a:pt x="1994551" y="102581"/>
                  <a:pt x="1994551" y="102766"/>
                </a:cubicBezTo>
                <a:cubicBezTo>
                  <a:pt x="1994551" y="102951"/>
                  <a:pt x="1994274" y="103320"/>
                  <a:pt x="1994043" y="103320"/>
                </a:cubicBezTo>
                <a:lnTo>
                  <a:pt x="1994043" y="103412"/>
                </a:lnTo>
                <a:close/>
                <a:moveTo>
                  <a:pt x="1995474" y="106321"/>
                </a:moveTo>
                <a:cubicBezTo>
                  <a:pt x="1995151" y="106321"/>
                  <a:pt x="1994736" y="106137"/>
                  <a:pt x="1994597" y="105952"/>
                </a:cubicBezTo>
                <a:cubicBezTo>
                  <a:pt x="1994459" y="105767"/>
                  <a:pt x="1994597" y="105490"/>
                  <a:pt x="1994597" y="105259"/>
                </a:cubicBezTo>
                <a:cubicBezTo>
                  <a:pt x="1994274" y="104613"/>
                  <a:pt x="1995013" y="104290"/>
                  <a:pt x="1995752" y="103874"/>
                </a:cubicBezTo>
                <a:cubicBezTo>
                  <a:pt x="1995982" y="103736"/>
                  <a:pt x="1996259" y="103643"/>
                  <a:pt x="1996583" y="103597"/>
                </a:cubicBezTo>
                <a:cubicBezTo>
                  <a:pt x="1996906" y="103597"/>
                  <a:pt x="1998245" y="104659"/>
                  <a:pt x="1998245" y="104890"/>
                </a:cubicBezTo>
                <a:cubicBezTo>
                  <a:pt x="1998245" y="105536"/>
                  <a:pt x="1996675" y="106321"/>
                  <a:pt x="1995567" y="106321"/>
                </a:cubicBezTo>
                <a:lnTo>
                  <a:pt x="1995474" y="106321"/>
                </a:lnTo>
                <a:close/>
                <a:moveTo>
                  <a:pt x="1997552" y="43157"/>
                </a:moveTo>
                <a:cubicBezTo>
                  <a:pt x="1996952" y="43157"/>
                  <a:pt x="1996352" y="42557"/>
                  <a:pt x="1995844" y="42233"/>
                </a:cubicBezTo>
                <a:cubicBezTo>
                  <a:pt x="1995659" y="42095"/>
                  <a:pt x="1997598" y="41171"/>
                  <a:pt x="1997783" y="41310"/>
                </a:cubicBezTo>
                <a:cubicBezTo>
                  <a:pt x="1998337" y="41587"/>
                  <a:pt x="1998845" y="41910"/>
                  <a:pt x="1999353" y="42233"/>
                </a:cubicBezTo>
                <a:cubicBezTo>
                  <a:pt x="1998660" y="42603"/>
                  <a:pt x="1998014" y="43203"/>
                  <a:pt x="1997506" y="43203"/>
                </a:cubicBezTo>
                <a:lnTo>
                  <a:pt x="1997552" y="43157"/>
                </a:lnTo>
                <a:close/>
                <a:moveTo>
                  <a:pt x="2002123" y="51468"/>
                </a:moveTo>
                <a:cubicBezTo>
                  <a:pt x="2001708" y="51468"/>
                  <a:pt x="2000554" y="50683"/>
                  <a:pt x="2000646" y="50544"/>
                </a:cubicBezTo>
                <a:cubicBezTo>
                  <a:pt x="2001015" y="50036"/>
                  <a:pt x="2001892" y="49713"/>
                  <a:pt x="2002954" y="49067"/>
                </a:cubicBezTo>
                <a:cubicBezTo>
                  <a:pt x="2003924" y="49852"/>
                  <a:pt x="2004524" y="50360"/>
                  <a:pt x="2005125" y="50821"/>
                </a:cubicBezTo>
                <a:cubicBezTo>
                  <a:pt x="2004109" y="51098"/>
                  <a:pt x="2003139" y="51468"/>
                  <a:pt x="2002077" y="51514"/>
                </a:cubicBezTo>
                <a:lnTo>
                  <a:pt x="2002123" y="51468"/>
                </a:lnTo>
                <a:close/>
                <a:moveTo>
                  <a:pt x="2006233" y="34384"/>
                </a:moveTo>
                <a:cubicBezTo>
                  <a:pt x="2005771" y="34476"/>
                  <a:pt x="2004848" y="34061"/>
                  <a:pt x="2004109" y="33876"/>
                </a:cubicBezTo>
                <a:cubicBezTo>
                  <a:pt x="2004294" y="33645"/>
                  <a:pt x="2004386" y="33368"/>
                  <a:pt x="2004663" y="33276"/>
                </a:cubicBezTo>
                <a:cubicBezTo>
                  <a:pt x="2005725" y="32952"/>
                  <a:pt x="2006833" y="32768"/>
                  <a:pt x="2007849" y="32537"/>
                </a:cubicBezTo>
                <a:cubicBezTo>
                  <a:pt x="2008311" y="32860"/>
                  <a:pt x="2008865" y="33184"/>
                  <a:pt x="2008865" y="33184"/>
                </a:cubicBezTo>
                <a:cubicBezTo>
                  <a:pt x="2008034" y="33599"/>
                  <a:pt x="2007202" y="34153"/>
                  <a:pt x="2006187" y="34384"/>
                </a:cubicBezTo>
                <a:lnTo>
                  <a:pt x="2006233" y="34384"/>
                </a:lnTo>
                <a:close/>
                <a:moveTo>
                  <a:pt x="2019161" y="29998"/>
                </a:moveTo>
                <a:cubicBezTo>
                  <a:pt x="2019161" y="29998"/>
                  <a:pt x="2018838" y="29259"/>
                  <a:pt x="2018607" y="28612"/>
                </a:cubicBezTo>
                <a:cubicBezTo>
                  <a:pt x="2019854" y="28612"/>
                  <a:pt x="2021054" y="28612"/>
                  <a:pt x="2022116" y="28751"/>
                </a:cubicBezTo>
                <a:cubicBezTo>
                  <a:pt x="2022532" y="28843"/>
                  <a:pt x="2022578" y="29536"/>
                  <a:pt x="2022809" y="29951"/>
                </a:cubicBezTo>
                <a:cubicBezTo>
                  <a:pt x="2021608" y="29951"/>
                  <a:pt x="2020408" y="30044"/>
                  <a:pt x="2019207" y="29951"/>
                </a:cubicBezTo>
                <a:cubicBezTo>
                  <a:pt x="2019192" y="29967"/>
                  <a:pt x="2019176" y="29982"/>
                  <a:pt x="2019161" y="29998"/>
                </a:cubicBezTo>
                <a:close/>
                <a:moveTo>
                  <a:pt x="2029735" y="30967"/>
                </a:moveTo>
                <a:cubicBezTo>
                  <a:pt x="2028857" y="30505"/>
                  <a:pt x="2027980" y="29998"/>
                  <a:pt x="2027195" y="29490"/>
                </a:cubicBezTo>
                <a:cubicBezTo>
                  <a:pt x="2027010" y="29351"/>
                  <a:pt x="2027010" y="29028"/>
                  <a:pt x="2027149" y="28797"/>
                </a:cubicBezTo>
                <a:cubicBezTo>
                  <a:pt x="2027288" y="28612"/>
                  <a:pt x="2027657" y="28428"/>
                  <a:pt x="2027980" y="28381"/>
                </a:cubicBezTo>
                <a:cubicBezTo>
                  <a:pt x="2028580" y="28335"/>
                  <a:pt x="2029181" y="28381"/>
                  <a:pt x="2029781" y="28381"/>
                </a:cubicBezTo>
                <a:lnTo>
                  <a:pt x="2030981" y="28381"/>
                </a:lnTo>
                <a:cubicBezTo>
                  <a:pt x="2031305" y="28428"/>
                  <a:pt x="2031905" y="28658"/>
                  <a:pt x="2031905" y="28705"/>
                </a:cubicBezTo>
                <a:cubicBezTo>
                  <a:pt x="2031628" y="29397"/>
                  <a:pt x="2032921" y="29721"/>
                  <a:pt x="2033013" y="30182"/>
                </a:cubicBezTo>
                <a:cubicBezTo>
                  <a:pt x="2033152" y="30782"/>
                  <a:pt x="2030520" y="31383"/>
                  <a:pt x="2029781" y="30967"/>
                </a:cubicBezTo>
                <a:lnTo>
                  <a:pt x="2029735" y="30967"/>
                </a:lnTo>
                <a:close/>
                <a:moveTo>
                  <a:pt x="2041555" y="206516"/>
                </a:moveTo>
                <a:cubicBezTo>
                  <a:pt x="2041555" y="206516"/>
                  <a:pt x="2041139" y="206840"/>
                  <a:pt x="2040909" y="206978"/>
                </a:cubicBezTo>
                <a:cubicBezTo>
                  <a:pt x="2040770" y="206886"/>
                  <a:pt x="2040632" y="206793"/>
                  <a:pt x="2040493" y="206747"/>
                </a:cubicBezTo>
                <a:cubicBezTo>
                  <a:pt x="2039754" y="206378"/>
                  <a:pt x="2039062" y="205962"/>
                  <a:pt x="2038277" y="205639"/>
                </a:cubicBezTo>
                <a:cubicBezTo>
                  <a:pt x="2038046" y="205547"/>
                  <a:pt x="2037538" y="205639"/>
                  <a:pt x="2037169" y="205732"/>
                </a:cubicBezTo>
                <a:cubicBezTo>
                  <a:pt x="2036661" y="205870"/>
                  <a:pt x="2036707" y="206055"/>
                  <a:pt x="2037215" y="206239"/>
                </a:cubicBezTo>
                <a:cubicBezTo>
                  <a:pt x="2038323" y="206609"/>
                  <a:pt x="2037676" y="207625"/>
                  <a:pt x="2038923" y="207948"/>
                </a:cubicBezTo>
                <a:cubicBezTo>
                  <a:pt x="2039015" y="209148"/>
                  <a:pt x="2039708" y="210164"/>
                  <a:pt x="2041463" y="210903"/>
                </a:cubicBezTo>
                <a:cubicBezTo>
                  <a:pt x="2041693" y="210995"/>
                  <a:pt x="2041509" y="211549"/>
                  <a:pt x="2041278" y="211826"/>
                </a:cubicBezTo>
                <a:cubicBezTo>
                  <a:pt x="2040909" y="212196"/>
                  <a:pt x="2039339" y="212057"/>
                  <a:pt x="2039339" y="211688"/>
                </a:cubicBezTo>
                <a:cubicBezTo>
                  <a:pt x="2039339" y="210995"/>
                  <a:pt x="2038692" y="210626"/>
                  <a:pt x="2038000" y="210210"/>
                </a:cubicBezTo>
                <a:cubicBezTo>
                  <a:pt x="2037353" y="209841"/>
                  <a:pt x="2036707" y="209749"/>
                  <a:pt x="2035922" y="210026"/>
                </a:cubicBezTo>
                <a:cubicBezTo>
                  <a:pt x="2035737" y="210072"/>
                  <a:pt x="2035645" y="210210"/>
                  <a:pt x="2035506" y="210256"/>
                </a:cubicBezTo>
                <a:cubicBezTo>
                  <a:pt x="2033429" y="211318"/>
                  <a:pt x="2032598" y="211503"/>
                  <a:pt x="2032182" y="210995"/>
                </a:cubicBezTo>
                <a:cubicBezTo>
                  <a:pt x="2031443" y="210118"/>
                  <a:pt x="2032875" y="209795"/>
                  <a:pt x="2033475" y="209287"/>
                </a:cubicBezTo>
                <a:cubicBezTo>
                  <a:pt x="2033706" y="209102"/>
                  <a:pt x="2034814" y="208963"/>
                  <a:pt x="2033983" y="208548"/>
                </a:cubicBezTo>
                <a:cubicBezTo>
                  <a:pt x="2033752" y="208409"/>
                  <a:pt x="2033244" y="208502"/>
                  <a:pt x="2032875" y="208409"/>
                </a:cubicBezTo>
                <a:cubicBezTo>
                  <a:pt x="2032551" y="208317"/>
                  <a:pt x="2032043" y="208179"/>
                  <a:pt x="2031997" y="208040"/>
                </a:cubicBezTo>
                <a:cubicBezTo>
                  <a:pt x="2031905" y="207578"/>
                  <a:pt x="2031674" y="206978"/>
                  <a:pt x="2031997" y="206655"/>
                </a:cubicBezTo>
                <a:cubicBezTo>
                  <a:pt x="2032828" y="205916"/>
                  <a:pt x="2034444" y="205500"/>
                  <a:pt x="2034490" y="204439"/>
                </a:cubicBezTo>
                <a:cubicBezTo>
                  <a:pt x="2034490" y="204346"/>
                  <a:pt x="2034768" y="204208"/>
                  <a:pt x="2034906" y="204208"/>
                </a:cubicBezTo>
                <a:lnTo>
                  <a:pt x="2040909" y="204208"/>
                </a:lnTo>
                <a:cubicBezTo>
                  <a:pt x="2041139" y="204208"/>
                  <a:pt x="2041416" y="204531"/>
                  <a:pt x="2041509" y="204762"/>
                </a:cubicBezTo>
                <a:cubicBezTo>
                  <a:pt x="2041601" y="205085"/>
                  <a:pt x="2041509" y="205455"/>
                  <a:pt x="2041509" y="205824"/>
                </a:cubicBezTo>
                <a:cubicBezTo>
                  <a:pt x="2041509" y="206055"/>
                  <a:pt x="2041601" y="206332"/>
                  <a:pt x="2041509" y="206516"/>
                </a:cubicBezTo>
                <a:lnTo>
                  <a:pt x="2041555" y="206516"/>
                </a:lnTo>
                <a:close/>
                <a:moveTo>
                  <a:pt x="2044325" y="29628"/>
                </a:moveTo>
                <a:cubicBezTo>
                  <a:pt x="2044833" y="28335"/>
                  <a:pt x="2046449" y="27827"/>
                  <a:pt x="2048712" y="27781"/>
                </a:cubicBezTo>
                <a:cubicBezTo>
                  <a:pt x="2049081" y="27874"/>
                  <a:pt x="2049404" y="28012"/>
                  <a:pt x="2049728" y="28104"/>
                </a:cubicBezTo>
                <a:cubicBezTo>
                  <a:pt x="2049127" y="28612"/>
                  <a:pt x="2048758" y="29259"/>
                  <a:pt x="2047927" y="29582"/>
                </a:cubicBezTo>
                <a:cubicBezTo>
                  <a:pt x="2047096" y="29951"/>
                  <a:pt x="2045895" y="30044"/>
                  <a:pt x="2044787" y="30182"/>
                </a:cubicBezTo>
                <a:cubicBezTo>
                  <a:pt x="2044787" y="30182"/>
                  <a:pt x="2044279" y="29767"/>
                  <a:pt x="2044325" y="29628"/>
                </a:cubicBezTo>
                <a:close/>
                <a:moveTo>
                  <a:pt x="2046034" y="177104"/>
                </a:moveTo>
                <a:cubicBezTo>
                  <a:pt x="2046034" y="177104"/>
                  <a:pt x="2045757" y="177151"/>
                  <a:pt x="2045618" y="177104"/>
                </a:cubicBezTo>
                <a:cubicBezTo>
                  <a:pt x="2045434" y="177058"/>
                  <a:pt x="2045249" y="176966"/>
                  <a:pt x="2045203" y="176874"/>
                </a:cubicBezTo>
                <a:lnTo>
                  <a:pt x="2045203" y="174426"/>
                </a:lnTo>
                <a:cubicBezTo>
                  <a:pt x="2045203" y="173826"/>
                  <a:pt x="2045711" y="173595"/>
                  <a:pt x="2046634" y="173688"/>
                </a:cubicBezTo>
                <a:cubicBezTo>
                  <a:pt x="2047234" y="173734"/>
                  <a:pt x="2047650" y="173918"/>
                  <a:pt x="2047604" y="174334"/>
                </a:cubicBezTo>
                <a:lnTo>
                  <a:pt x="2047604" y="175027"/>
                </a:lnTo>
                <a:cubicBezTo>
                  <a:pt x="2047927" y="175950"/>
                  <a:pt x="2047142" y="176550"/>
                  <a:pt x="2046034" y="177058"/>
                </a:cubicBezTo>
                <a:lnTo>
                  <a:pt x="2046034" y="177104"/>
                </a:lnTo>
                <a:close/>
                <a:moveTo>
                  <a:pt x="2056838" y="128207"/>
                </a:moveTo>
                <a:cubicBezTo>
                  <a:pt x="2055361" y="128253"/>
                  <a:pt x="2053883" y="128346"/>
                  <a:pt x="2052683" y="128992"/>
                </a:cubicBezTo>
                <a:cubicBezTo>
                  <a:pt x="2052498" y="129084"/>
                  <a:pt x="2051667" y="128854"/>
                  <a:pt x="2051297" y="128623"/>
                </a:cubicBezTo>
                <a:cubicBezTo>
                  <a:pt x="2051113" y="128530"/>
                  <a:pt x="2051113" y="128115"/>
                  <a:pt x="2051297" y="127976"/>
                </a:cubicBezTo>
                <a:cubicBezTo>
                  <a:pt x="2052867" y="126684"/>
                  <a:pt x="2055130" y="126314"/>
                  <a:pt x="2056931" y="127746"/>
                </a:cubicBezTo>
                <a:cubicBezTo>
                  <a:pt x="2057023" y="127838"/>
                  <a:pt x="2057161" y="127930"/>
                  <a:pt x="2057300" y="127976"/>
                </a:cubicBezTo>
                <a:cubicBezTo>
                  <a:pt x="2057161" y="128069"/>
                  <a:pt x="2057023" y="128207"/>
                  <a:pt x="2056884" y="128207"/>
                </a:cubicBezTo>
                <a:lnTo>
                  <a:pt x="2056838" y="128207"/>
                </a:lnTo>
                <a:close/>
                <a:moveTo>
                  <a:pt x="2062379" y="51745"/>
                </a:moveTo>
                <a:cubicBezTo>
                  <a:pt x="2062056" y="51745"/>
                  <a:pt x="2061640" y="51745"/>
                  <a:pt x="2061317" y="51653"/>
                </a:cubicBezTo>
                <a:cubicBezTo>
                  <a:pt x="2060994" y="51560"/>
                  <a:pt x="2060763" y="51329"/>
                  <a:pt x="2060486" y="51191"/>
                </a:cubicBezTo>
                <a:cubicBezTo>
                  <a:pt x="2060209" y="51052"/>
                  <a:pt x="2059701" y="50729"/>
                  <a:pt x="2059747" y="50729"/>
                </a:cubicBezTo>
                <a:cubicBezTo>
                  <a:pt x="2060255" y="50406"/>
                  <a:pt x="2060763" y="50083"/>
                  <a:pt x="2061456" y="49667"/>
                </a:cubicBezTo>
                <a:cubicBezTo>
                  <a:pt x="2061363" y="49713"/>
                  <a:pt x="2061225" y="49759"/>
                  <a:pt x="2061040" y="49852"/>
                </a:cubicBezTo>
                <a:cubicBezTo>
                  <a:pt x="2056469" y="51376"/>
                  <a:pt x="2051159" y="50868"/>
                  <a:pt x="2046080" y="50960"/>
                </a:cubicBezTo>
                <a:cubicBezTo>
                  <a:pt x="2045803" y="50960"/>
                  <a:pt x="2045018" y="50129"/>
                  <a:pt x="2045203" y="49852"/>
                </a:cubicBezTo>
                <a:cubicBezTo>
                  <a:pt x="2045895" y="49021"/>
                  <a:pt x="2046634" y="47913"/>
                  <a:pt x="2047927" y="47635"/>
                </a:cubicBezTo>
                <a:cubicBezTo>
                  <a:pt x="2050928" y="46989"/>
                  <a:pt x="2054252" y="46758"/>
                  <a:pt x="2057900" y="46297"/>
                </a:cubicBezTo>
                <a:cubicBezTo>
                  <a:pt x="2058962" y="46804"/>
                  <a:pt x="2060394" y="47358"/>
                  <a:pt x="2061502" y="48097"/>
                </a:cubicBezTo>
                <a:cubicBezTo>
                  <a:pt x="2062379" y="48651"/>
                  <a:pt x="2062379" y="49252"/>
                  <a:pt x="2061502" y="49713"/>
                </a:cubicBezTo>
                <a:cubicBezTo>
                  <a:pt x="2062010" y="49990"/>
                  <a:pt x="2062564" y="50267"/>
                  <a:pt x="2062933" y="50591"/>
                </a:cubicBezTo>
                <a:cubicBezTo>
                  <a:pt x="2063210" y="50821"/>
                  <a:pt x="2063256" y="51191"/>
                  <a:pt x="2063256" y="51514"/>
                </a:cubicBezTo>
                <a:cubicBezTo>
                  <a:pt x="2063256" y="51653"/>
                  <a:pt x="2062702" y="51791"/>
                  <a:pt x="2062379" y="51837"/>
                </a:cubicBezTo>
                <a:lnTo>
                  <a:pt x="2062379" y="51745"/>
                </a:lnTo>
                <a:close/>
                <a:moveTo>
                  <a:pt x="2068889" y="19747"/>
                </a:moveTo>
                <a:cubicBezTo>
                  <a:pt x="2068428" y="19840"/>
                  <a:pt x="2067735" y="19886"/>
                  <a:pt x="2067319" y="19747"/>
                </a:cubicBezTo>
                <a:cubicBezTo>
                  <a:pt x="2065980" y="19285"/>
                  <a:pt x="2065242" y="18223"/>
                  <a:pt x="2065750" y="17438"/>
                </a:cubicBezTo>
                <a:cubicBezTo>
                  <a:pt x="2065888" y="17254"/>
                  <a:pt x="2066811" y="17023"/>
                  <a:pt x="2067181" y="17069"/>
                </a:cubicBezTo>
                <a:cubicBezTo>
                  <a:pt x="2068843" y="17438"/>
                  <a:pt x="2069397" y="18039"/>
                  <a:pt x="2069305" y="19193"/>
                </a:cubicBezTo>
                <a:cubicBezTo>
                  <a:pt x="2069166" y="19378"/>
                  <a:pt x="2069120" y="19701"/>
                  <a:pt x="2068889" y="19747"/>
                </a:cubicBezTo>
                <a:close/>
                <a:moveTo>
                  <a:pt x="2086758" y="154202"/>
                </a:moveTo>
                <a:cubicBezTo>
                  <a:pt x="2085604" y="155080"/>
                  <a:pt x="2083803" y="154803"/>
                  <a:pt x="2082418" y="154156"/>
                </a:cubicBezTo>
                <a:cubicBezTo>
                  <a:pt x="2081956" y="153925"/>
                  <a:pt x="2082002" y="153371"/>
                  <a:pt x="2081818" y="152956"/>
                </a:cubicBezTo>
                <a:cubicBezTo>
                  <a:pt x="2082972" y="152079"/>
                  <a:pt x="2084634" y="151986"/>
                  <a:pt x="2086112" y="152587"/>
                </a:cubicBezTo>
                <a:cubicBezTo>
                  <a:pt x="2086758" y="152864"/>
                  <a:pt x="2087174" y="153925"/>
                  <a:pt x="2086758" y="154202"/>
                </a:cubicBezTo>
                <a:close/>
                <a:moveTo>
                  <a:pt x="2087405" y="72661"/>
                </a:moveTo>
                <a:lnTo>
                  <a:pt x="2087405" y="73769"/>
                </a:lnTo>
                <a:cubicBezTo>
                  <a:pt x="2087405" y="74416"/>
                  <a:pt x="2086296" y="74739"/>
                  <a:pt x="2085327" y="74231"/>
                </a:cubicBezTo>
                <a:cubicBezTo>
                  <a:pt x="2084265" y="73677"/>
                  <a:pt x="2083434" y="73492"/>
                  <a:pt x="2082372" y="74185"/>
                </a:cubicBezTo>
                <a:cubicBezTo>
                  <a:pt x="2081587" y="74739"/>
                  <a:pt x="2080525" y="74370"/>
                  <a:pt x="2079555" y="74416"/>
                </a:cubicBezTo>
                <a:cubicBezTo>
                  <a:pt x="2079417" y="74416"/>
                  <a:pt x="2079047" y="74093"/>
                  <a:pt x="2079001" y="73908"/>
                </a:cubicBezTo>
                <a:cubicBezTo>
                  <a:pt x="2078909" y="73723"/>
                  <a:pt x="2079001" y="73354"/>
                  <a:pt x="2079232" y="73262"/>
                </a:cubicBezTo>
                <a:cubicBezTo>
                  <a:pt x="2080248" y="72985"/>
                  <a:pt x="2081402" y="72846"/>
                  <a:pt x="2082187" y="72338"/>
                </a:cubicBezTo>
                <a:cubicBezTo>
                  <a:pt x="2084173" y="72476"/>
                  <a:pt x="2083757" y="71645"/>
                  <a:pt x="2083803" y="70999"/>
                </a:cubicBezTo>
                <a:cubicBezTo>
                  <a:pt x="2083849" y="70306"/>
                  <a:pt x="2084911" y="69983"/>
                  <a:pt x="2085789" y="70353"/>
                </a:cubicBezTo>
                <a:cubicBezTo>
                  <a:pt x="2087358" y="70953"/>
                  <a:pt x="2087636" y="71784"/>
                  <a:pt x="2087405" y="72708"/>
                </a:cubicBezTo>
                <a:lnTo>
                  <a:pt x="2087405" y="72661"/>
                </a:lnTo>
                <a:close/>
                <a:moveTo>
                  <a:pt x="2088605" y="35861"/>
                </a:moveTo>
                <a:cubicBezTo>
                  <a:pt x="2088513" y="37154"/>
                  <a:pt x="2086296" y="37985"/>
                  <a:pt x="2084219" y="37431"/>
                </a:cubicBezTo>
                <a:cubicBezTo>
                  <a:pt x="2083896" y="37339"/>
                  <a:pt x="2083618" y="36692"/>
                  <a:pt x="2083849" y="36554"/>
                </a:cubicBezTo>
                <a:cubicBezTo>
                  <a:pt x="2084681" y="35954"/>
                  <a:pt x="2085696" y="35400"/>
                  <a:pt x="2086712" y="34846"/>
                </a:cubicBezTo>
                <a:cubicBezTo>
                  <a:pt x="2086943" y="34707"/>
                  <a:pt x="2087451" y="34707"/>
                  <a:pt x="2087774" y="34753"/>
                </a:cubicBezTo>
                <a:cubicBezTo>
                  <a:pt x="2088374" y="34846"/>
                  <a:pt x="2088744" y="35077"/>
                  <a:pt x="2088605" y="35492"/>
                </a:cubicBezTo>
                <a:lnTo>
                  <a:pt x="2088605" y="35815"/>
                </a:lnTo>
                <a:lnTo>
                  <a:pt x="2088605" y="35861"/>
                </a:lnTo>
                <a:close/>
                <a:moveTo>
                  <a:pt x="2087035" y="20440"/>
                </a:moveTo>
                <a:cubicBezTo>
                  <a:pt x="2086389" y="20809"/>
                  <a:pt x="2085604" y="20671"/>
                  <a:pt x="2085004" y="20255"/>
                </a:cubicBezTo>
                <a:cubicBezTo>
                  <a:pt x="2084080" y="19609"/>
                  <a:pt x="2082787" y="20024"/>
                  <a:pt x="2081679" y="19886"/>
                </a:cubicBezTo>
                <a:cubicBezTo>
                  <a:pt x="2081125" y="19793"/>
                  <a:pt x="2080386" y="19701"/>
                  <a:pt x="2080248" y="19470"/>
                </a:cubicBezTo>
                <a:cubicBezTo>
                  <a:pt x="2079878" y="19008"/>
                  <a:pt x="2080386" y="18593"/>
                  <a:pt x="2081079" y="18316"/>
                </a:cubicBezTo>
                <a:cubicBezTo>
                  <a:pt x="2081402" y="18177"/>
                  <a:pt x="2081633" y="17993"/>
                  <a:pt x="2081956" y="17808"/>
                </a:cubicBezTo>
                <a:cubicBezTo>
                  <a:pt x="2082372" y="18039"/>
                  <a:pt x="2082787" y="18270"/>
                  <a:pt x="2083203" y="18454"/>
                </a:cubicBezTo>
                <a:cubicBezTo>
                  <a:pt x="2084958" y="19378"/>
                  <a:pt x="2085419" y="19424"/>
                  <a:pt x="2087728" y="18639"/>
                </a:cubicBezTo>
                <a:cubicBezTo>
                  <a:pt x="2088097" y="18500"/>
                  <a:pt x="2088328" y="18454"/>
                  <a:pt x="2088559" y="18731"/>
                </a:cubicBezTo>
                <a:cubicBezTo>
                  <a:pt x="2088651" y="18824"/>
                  <a:pt x="2088651" y="18916"/>
                  <a:pt x="2088698" y="19055"/>
                </a:cubicBezTo>
                <a:cubicBezTo>
                  <a:pt x="2088836" y="19747"/>
                  <a:pt x="2087774" y="20024"/>
                  <a:pt x="2087081" y="20394"/>
                </a:cubicBezTo>
                <a:lnTo>
                  <a:pt x="2087035" y="20440"/>
                </a:lnTo>
                <a:close/>
                <a:moveTo>
                  <a:pt x="2095993" y="77602"/>
                </a:moveTo>
                <a:cubicBezTo>
                  <a:pt x="2094977" y="77186"/>
                  <a:pt x="2093684" y="76863"/>
                  <a:pt x="2093777" y="76632"/>
                </a:cubicBezTo>
                <a:cubicBezTo>
                  <a:pt x="2093915" y="76032"/>
                  <a:pt x="2094608" y="75478"/>
                  <a:pt x="2095069" y="74924"/>
                </a:cubicBezTo>
                <a:cubicBezTo>
                  <a:pt x="2095716" y="75155"/>
                  <a:pt x="2096916" y="75385"/>
                  <a:pt x="2096916" y="75616"/>
                </a:cubicBezTo>
                <a:cubicBezTo>
                  <a:pt x="2096916" y="76263"/>
                  <a:pt x="2096408" y="76863"/>
                  <a:pt x="2096039" y="77556"/>
                </a:cubicBezTo>
                <a:lnTo>
                  <a:pt x="2095993" y="77602"/>
                </a:lnTo>
                <a:close/>
                <a:moveTo>
                  <a:pt x="2114924" y="161867"/>
                </a:moveTo>
                <a:cubicBezTo>
                  <a:pt x="2112661" y="161544"/>
                  <a:pt x="2110353" y="161452"/>
                  <a:pt x="2108136" y="161960"/>
                </a:cubicBezTo>
                <a:cubicBezTo>
                  <a:pt x="2107444" y="162098"/>
                  <a:pt x="2106751" y="162606"/>
                  <a:pt x="2106105" y="162329"/>
                </a:cubicBezTo>
                <a:cubicBezTo>
                  <a:pt x="2105274" y="161913"/>
                  <a:pt x="2104027" y="161590"/>
                  <a:pt x="2104304" y="160713"/>
                </a:cubicBezTo>
                <a:lnTo>
                  <a:pt x="2104304" y="160344"/>
                </a:lnTo>
                <a:cubicBezTo>
                  <a:pt x="2103796" y="159097"/>
                  <a:pt x="2105551" y="158543"/>
                  <a:pt x="2106705" y="157804"/>
                </a:cubicBezTo>
                <a:cubicBezTo>
                  <a:pt x="2107582" y="157250"/>
                  <a:pt x="2108136" y="157250"/>
                  <a:pt x="2109106" y="157804"/>
                </a:cubicBezTo>
                <a:cubicBezTo>
                  <a:pt x="2110122" y="158312"/>
                  <a:pt x="2110860" y="158958"/>
                  <a:pt x="2112523" y="158912"/>
                </a:cubicBezTo>
                <a:cubicBezTo>
                  <a:pt x="2114277" y="158866"/>
                  <a:pt x="2114924" y="159974"/>
                  <a:pt x="2116078" y="160528"/>
                </a:cubicBezTo>
                <a:cubicBezTo>
                  <a:pt x="2116401" y="160667"/>
                  <a:pt x="2116309" y="161175"/>
                  <a:pt x="2116309" y="161498"/>
                </a:cubicBezTo>
                <a:cubicBezTo>
                  <a:pt x="2116355" y="162144"/>
                  <a:pt x="2116355" y="162144"/>
                  <a:pt x="2114877" y="161913"/>
                </a:cubicBezTo>
                <a:cubicBezTo>
                  <a:pt x="2114893" y="161898"/>
                  <a:pt x="2114908" y="161882"/>
                  <a:pt x="2114924" y="161867"/>
                </a:cubicBezTo>
                <a:close/>
                <a:moveTo>
                  <a:pt x="2121988" y="121466"/>
                </a:moveTo>
                <a:cubicBezTo>
                  <a:pt x="2119125" y="121558"/>
                  <a:pt x="2116309" y="121604"/>
                  <a:pt x="2113446" y="121604"/>
                </a:cubicBezTo>
                <a:cubicBezTo>
                  <a:pt x="2113261" y="121604"/>
                  <a:pt x="2112938" y="121235"/>
                  <a:pt x="2112892" y="121050"/>
                </a:cubicBezTo>
                <a:cubicBezTo>
                  <a:pt x="2112892" y="120820"/>
                  <a:pt x="2113031" y="120450"/>
                  <a:pt x="2113261" y="120450"/>
                </a:cubicBezTo>
                <a:cubicBezTo>
                  <a:pt x="2115247" y="120219"/>
                  <a:pt x="2117279" y="120035"/>
                  <a:pt x="2118433" y="119942"/>
                </a:cubicBezTo>
                <a:lnTo>
                  <a:pt x="2121850" y="120450"/>
                </a:lnTo>
                <a:cubicBezTo>
                  <a:pt x="2122219" y="120543"/>
                  <a:pt x="2122681" y="120773"/>
                  <a:pt x="2122727" y="120958"/>
                </a:cubicBezTo>
                <a:cubicBezTo>
                  <a:pt x="2122727" y="121143"/>
                  <a:pt x="2122311" y="121466"/>
                  <a:pt x="2122034" y="121466"/>
                </a:cubicBezTo>
                <a:lnTo>
                  <a:pt x="2121988" y="121466"/>
                </a:lnTo>
                <a:close/>
                <a:moveTo>
                  <a:pt x="2134732" y="85220"/>
                </a:moveTo>
                <a:cubicBezTo>
                  <a:pt x="2133578" y="85820"/>
                  <a:pt x="2132377" y="86421"/>
                  <a:pt x="2131038" y="86836"/>
                </a:cubicBezTo>
                <a:cubicBezTo>
                  <a:pt x="2130669" y="86929"/>
                  <a:pt x="2129653" y="86513"/>
                  <a:pt x="2128960" y="86236"/>
                </a:cubicBezTo>
                <a:cubicBezTo>
                  <a:pt x="2128960" y="86236"/>
                  <a:pt x="2129145" y="85774"/>
                  <a:pt x="2129422" y="85636"/>
                </a:cubicBezTo>
                <a:cubicBezTo>
                  <a:pt x="2130715" y="85082"/>
                  <a:pt x="2132054" y="84574"/>
                  <a:pt x="2133208" y="84066"/>
                </a:cubicBezTo>
                <a:cubicBezTo>
                  <a:pt x="2133901" y="84297"/>
                  <a:pt x="2134316" y="84389"/>
                  <a:pt x="2134501" y="84528"/>
                </a:cubicBezTo>
                <a:cubicBezTo>
                  <a:pt x="2134686" y="84712"/>
                  <a:pt x="2134870" y="85082"/>
                  <a:pt x="2134732" y="85128"/>
                </a:cubicBezTo>
                <a:lnTo>
                  <a:pt x="2134732" y="85220"/>
                </a:lnTo>
                <a:close/>
                <a:moveTo>
                  <a:pt x="2139949" y="61118"/>
                </a:moveTo>
                <a:cubicBezTo>
                  <a:pt x="2135840" y="61995"/>
                  <a:pt x="2132562" y="61210"/>
                  <a:pt x="2130115" y="59086"/>
                </a:cubicBezTo>
                <a:cubicBezTo>
                  <a:pt x="2129145" y="58302"/>
                  <a:pt x="2128360" y="57424"/>
                  <a:pt x="2127529" y="56547"/>
                </a:cubicBezTo>
                <a:cubicBezTo>
                  <a:pt x="2127344" y="56362"/>
                  <a:pt x="2127298" y="55901"/>
                  <a:pt x="2127390" y="55901"/>
                </a:cubicBezTo>
                <a:cubicBezTo>
                  <a:pt x="2128129" y="55762"/>
                  <a:pt x="2129191" y="55485"/>
                  <a:pt x="2129653" y="55670"/>
                </a:cubicBezTo>
                <a:cubicBezTo>
                  <a:pt x="2133162" y="57101"/>
                  <a:pt x="2136764" y="57286"/>
                  <a:pt x="2140688" y="56639"/>
                </a:cubicBezTo>
                <a:cubicBezTo>
                  <a:pt x="2142212" y="56408"/>
                  <a:pt x="2143828" y="57655"/>
                  <a:pt x="2143458" y="59271"/>
                </a:cubicBezTo>
                <a:cubicBezTo>
                  <a:pt x="2142766" y="59641"/>
                  <a:pt x="2141658" y="60795"/>
                  <a:pt x="2139996" y="61118"/>
                </a:cubicBezTo>
                <a:lnTo>
                  <a:pt x="2139949" y="61118"/>
                </a:lnTo>
                <a:close/>
                <a:moveTo>
                  <a:pt x="2148630" y="142521"/>
                </a:moveTo>
                <a:cubicBezTo>
                  <a:pt x="2147891" y="142983"/>
                  <a:pt x="2146783" y="143260"/>
                  <a:pt x="2145860" y="143583"/>
                </a:cubicBezTo>
                <a:cubicBezTo>
                  <a:pt x="2145582" y="143213"/>
                  <a:pt x="2145259" y="142844"/>
                  <a:pt x="2144705" y="142059"/>
                </a:cubicBezTo>
                <a:cubicBezTo>
                  <a:pt x="2145998" y="141828"/>
                  <a:pt x="2147245" y="141551"/>
                  <a:pt x="2148538" y="141367"/>
                </a:cubicBezTo>
                <a:cubicBezTo>
                  <a:pt x="2148584" y="141782"/>
                  <a:pt x="2148953" y="142336"/>
                  <a:pt x="2148630" y="142567"/>
                </a:cubicBezTo>
                <a:lnTo>
                  <a:pt x="2148630" y="142521"/>
                </a:lnTo>
                <a:close/>
                <a:moveTo>
                  <a:pt x="2150938" y="117911"/>
                </a:moveTo>
                <a:cubicBezTo>
                  <a:pt x="2150107" y="118003"/>
                  <a:pt x="2149092" y="117449"/>
                  <a:pt x="2147383" y="116941"/>
                </a:cubicBezTo>
                <a:cubicBezTo>
                  <a:pt x="2148907" y="116433"/>
                  <a:pt x="2149784" y="115833"/>
                  <a:pt x="2150708" y="115833"/>
                </a:cubicBezTo>
                <a:cubicBezTo>
                  <a:pt x="2151631" y="115833"/>
                  <a:pt x="2152601" y="116433"/>
                  <a:pt x="2153570" y="116756"/>
                </a:cubicBezTo>
                <a:cubicBezTo>
                  <a:pt x="2152739" y="117172"/>
                  <a:pt x="2151954" y="117772"/>
                  <a:pt x="2150938" y="117864"/>
                </a:cubicBezTo>
                <a:lnTo>
                  <a:pt x="2150938" y="117911"/>
                </a:lnTo>
                <a:close/>
                <a:moveTo>
                  <a:pt x="2155833" y="140905"/>
                </a:moveTo>
                <a:cubicBezTo>
                  <a:pt x="2155833" y="140905"/>
                  <a:pt x="2153617" y="140120"/>
                  <a:pt x="2153801" y="140027"/>
                </a:cubicBezTo>
                <a:cubicBezTo>
                  <a:pt x="2154309" y="139658"/>
                  <a:pt x="2154863" y="139150"/>
                  <a:pt x="2155510" y="139104"/>
                </a:cubicBezTo>
                <a:cubicBezTo>
                  <a:pt x="2156018" y="139104"/>
                  <a:pt x="2156664" y="139612"/>
                  <a:pt x="2157403" y="140027"/>
                </a:cubicBezTo>
                <a:cubicBezTo>
                  <a:pt x="2156849" y="140351"/>
                  <a:pt x="2156387" y="140674"/>
                  <a:pt x="2155833" y="140951"/>
                </a:cubicBezTo>
                <a:lnTo>
                  <a:pt x="2155833" y="140905"/>
                </a:lnTo>
                <a:close/>
                <a:moveTo>
                  <a:pt x="2163267" y="172210"/>
                </a:moveTo>
                <a:cubicBezTo>
                  <a:pt x="2162528" y="172164"/>
                  <a:pt x="2161835" y="171748"/>
                  <a:pt x="2161143" y="171471"/>
                </a:cubicBezTo>
                <a:cubicBezTo>
                  <a:pt x="2161882" y="171009"/>
                  <a:pt x="2162574" y="170548"/>
                  <a:pt x="2163728" y="169809"/>
                </a:cubicBezTo>
                <a:cubicBezTo>
                  <a:pt x="2164560" y="170732"/>
                  <a:pt x="2165067" y="171333"/>
                  <a:pt x="2165575" y="171887"/>
                </a:cubicBezTo>
                <a:cubicBezTo>
                  <a:pt x="2164790" y="172025"/>
                  <a:pt x="2164005" y="172302"/>
                  <a:pt x="2163220" y="172256"/>
                </a:cubicBezTo>
                <a:cubicBezTo>
                  <a:pt x="2163236" y="172241"/>
                  <a:pt x="2163251" y="172225"/>
                  <a:pt x="2163267" y="172210"/>
                </a:cubicBezTo>
                <a:close/>
                <a:moveTo>
                  <a:pt x="2172686" y="185000"/>
                </a:moveTo>
                <a:cubicBezTo>
                  <a:pt x="2172363" y="184954"/>
                  <a:pt x="2171901" y="184769"/>
                  <a:pt x="2171855" y="184584"/>
                </a:cubicBezTo>
                <a:cubicBezTo>
                  <a:pt x="2171762" y="184123"/>
                  <a:pt x="2171855" y="183661"/>
                  <a:pt x="2171855" y="183199"/>
                </a:cubicBezTo>
                <a:cubicBezTo>
                  <a:pt x="2171855" y="182737"/>
                  <a:pt x="2171762" y="182276"/>
                  <a:pt x="2171901" y="181814"/>
                </a:cubicBezTo>
                <a:cubicBezTo>
                  <a:pt x="2171901" y="181675"/>
                  <a:pt x="2172409" y="181491"/>
                  <a:pt x="2172778" y="181445"/>
                </a:cubicBezTo>
                <a:cubicBezTo>
                  <a:pt x="2173102" y="181398"/>
                  <a:pt x="2173794" y="181445"/>
                  <a:pt x="2173840" y="181537"/>
                </a:cubicBezTo>
                <a:cubicBezTo>
                  <a:pt x="2174256" y="182229"/>
                  <a:pt x="2175225" y="182830"/>
                  <a:pt x="2175502" y="183568"/>
                </a:cubicBezTo>
                <a:cubicBezTo>
                  <a:pt x="2175687" y="184123"/>
                  <a:pt x="2173748" y="185092"/>
                  <a:pt x="2172778" y="184954"/>
                </a:cubicBezTo>
                <a:cubicBezTo>
                  <a:pt x="2172747" y="184969"/>
                  <a:pt x="2172717" y="184985"/>
                  <a:pt x="2172686" y="185000"/>
                </a:cubicBezTo>
                <a:close/>
                <a:moveTo>
                  <a:pt x="2218120" y="199775"/>
                </a:moveTo>
                <a:cubicBezTo>
                  <a:pt x="2217197" y="198852"/>
                  <a:pt x="2215627" y="199406"/>
                  <a:pt x="2214472" y="199083"/>
                </a:cubicBezTo>
                <a:cubicBezTo>
                  <a:pt x="2214242" y="198990"/>
                  <a:pt x="2214103" y="198713"/>
                  <a:pt x="2214103" y="198529"/>
                </a:cubicBezTo>
                <a:cubicBezTo>
                  <a:pt x="2214103" y="198344"/>
                  <a:pt x="2214334" y="198159"/>
                  <a:pt x="2214472" y="197928"/>
                </a:cubicBezTo>
                <a:lnTo>
                  <a:pt x="2214842" y="197928"/>
                </a:lnTo>
                <a:cubicBezTo>
                  <a:pt x="2215673" y="198990"/>
                  <a:pt x="2217843" y="198113"/>
                  <a:pt x="2218859" y="198898"/>
                </a:cubicBezTo>
                <a:lnTo>
                  <a:pt x="2218859" y="199221"/>
                </a:lnTo>
                <a:cubicBezTo>
                  <a:pt x="2218905" y="199637"/>
                  <a:pt x="2218305" y="200006"/>
                  <a:pt x="2218074" y="199821"/>
                </a:cubicBezTo>
                <a:lnTo>
                  <a:pt x="2218120" y="199775"/>
                </a:lnTo>
                <a:close/>
                <a:moveTo>
                  <a:pt x="2217012" y="187863"/>
                </a:moveTo>
                <a:cubicBezTo>
                  <a:pt x="2216458" y="188140"/>
                  <a:pt x="2215442" y="187770"/>
                  <a:pt x="2215257" y="187308"/>
                </a:cubicBezTo>
                <a:cubicBezTo>
                  <a:pt x="2214796" y="186200"/>
                  <a:pt x="2215904" y="185600"/>
                  <a:pt x="2217150" y="185046"/>
                </a:cubicBezTo>
                <a:cubicBezTo>
                  <a:pt x="2217751" y="184769"/>
                  <a:pt x="2218813" y="185092"/>
                  <a:pt x="2218859" y="185600"/>
                </a:cubicBezTo>
                <a:lnTo>
                  <a:pt x="2218859" y="185923"/>
                </a:lnTo>
                <a:cubicBezTo>
                  <a:pt x="2219274" y="186893"/>
                  <a:pt x="2217982" y="187355"/>
                  <a:pt x="2216966" y="187863"/>
                </a:cubicBezTo>
                <a:lnTo>
                  <a:pt x="2217012" y="187863"/>
                </a:lnTo>
                <a:close/>
                <a:moveTo>
                  <a:pt x="2228971" y="85774"/>
                </a:moveTo>
                <a:cubicBezTo>
                  <a:pt x="2227955" y="85405"/>
                  <a:pt x="2226847" y="85036"/>
                  <a:pt x="2225831" y="84620"/>
                </a:cubicBezTo>
                <a:cubicBezTo>
                  <a:pt x="2225600" y="84528"/>
                  <a:pt x="2225600" y="84205"/>
                  <a:pt x="2225554" y="84020"/>
                </a:cubicBezTo>
                <a:cubicBezTo>
                  <a:pt x="2225877" y="83835"/>
                  <a:pt x="2226339" y="83558"/>
                  <a:pt x="2226524" y="83604"/>
                </a:cubicBezTo>
                <a:cubicBezTo>
                  <a:pt x="2227632" y="83928"/>
                  <a:pt x="2228740" y="84297"/>
                  <a:pt x="2229617" y="84759"/>
                </a:cubicBezTo>
                <a:cubicBezTo>
                  <a:pt x="2229802" y="84851"/>
                  <a:pt x="2229202" y="85405"/>
                  <a:pt x="2228971" y="85774"/>
                </a:cubicBezTo>
                <a:close/>
                <a:moveTo>
                  <a:pt x="2237328" y="171702"/>
                </a:moveTo>
                <a:cubicBezTo>
                  <a:pt x="2236912" y="171887"/>
                  <a:pt x="2236497" y="172210"/>
                  <a:pt x="2235989" y="172256"/>
                </a:cubicBezTo>
                <a:cubicBezTo>
                  <a:pt x="2235527" y="172256"/>
                  <a:pt x="2234927" y="172118"/>
                  <a:pt x="2234558" y="171933"/>
                </a:cubicBezTo>
                <a:cubicBezTo>
                  <a:pt x="2234373" y="171841"/>
                  <a:pt x="2234373" y="171425"/>
                  <a:pt x="2234558" y="171287"/>
                </a:cubicBezTo>
                <a:cubicBezTo>
                  <a:pt x="2235065" y="170871"/>
                  <a:pt x="2235712" y="170548"/>
                  <a:pt x="2236312" y="170225"/>
                </a:cubicBezTo>
                <a:cubicBezTo>
                  <a:pt x="2237051" y="170640"/>
                  <a:pt x="2237605" y="170963"/>
                  <a:pt x="2238159" y="171287"/>
                </a:cubicBezTo>
                <a:cubicBezTo>
                  <a:pt x="2237882" y="171471"/>
                  <a:pt x="2237651" y="171610"/>
                  <a:pt x="2237328" y="171748"/>
                </a:cubicBezTo>
                <a:lnTo>
                  <a:pt x="2237328" y="171702"/>
                </a:lnTo>
                <a:close/>
                <a:moveTo>
                  <a:pt x="2236959" y="166254"/>
                </a:moveTo>
                <a:cubicBezTo>
                  <a:pt x="2236959" y="166254"/>
                  <a:pt x="2236682" y="166438"/>
                  <a:pt x="2236497" y="166485"/>
                </a:cubicBezTo>
                <a:cubicBezTo>
                  <a:pt x="2236220" y="166392"/>
                  <a:pt x="2235897" y="166300"/>
                  <a:pt x="2235666" y="166208"/>
                </a:cubicBezTo>
                <a:cubicBezTo>
                  <a:pt x="2235065" y="165884"/>
                  <a:pt x="2234511" y="165561"/>
                  <a:pt x="2233957" y="165238"/>
                </a:cubicBezTo>
                <a:cubicBezTo>
                  <a:pt x="2232942" y="164591"/>
                  <a:pt x="2232942" y="164361"/>
                  <a:pt x="2234327" y="163530"/>
                </a:cubicBezTo>
                <a:cubicBezTo>
                  <a:pt x="2234604" y="163391"/>
                  <a:pt x="2234835" y="162791"/>
                  <a:pt x="2235573" y="163299"/>
                </a:cubicBezTo>
                <a:cubicBezTo>
                  <a:pt x="2236081" y="163668"/>
                  <a:pt x="2236682" y="163945"/>
                  <a:pt x="2237236" y="164268"/>
                </a:cubicBezTo>
                <a:cubicBezTo>
                  <a:pt x="2238575" y="165099"/>
                  <a:pt x="2238528" y="165330"/>
                  <a:pt x="2236912" y="166208"/>
                </a:cubicBezTo>
                <a:cubicBezTo>
                  <a:pt x="2236928" y="166223"/>
                  <a:pt x="2236943" y="166239"/>
                  <a:pt x="2236959" y="166254"/>
                </a:cubicBezTo>
                <a:close/>
                <a:moveTo>
                  <a:pt x="2241391" y="149447"/>
                </a:moveTo>
                <a:cubicBezTo>
                  <a:pt x="2240699" y="149124"/>
                  <a:pt x="2239775" y="148893"/>
                  <a:pt x="2239452" y="148477"/>
                </a:cubicBezTo>
                <a:cubicBezTo>
                  <a:pt x="2239129" y="148061"/>
                  <a:pt x="2241853" y="147277"/>
                  <a:pt x="2242545" y="147554"/>
                </a:cubicBezTo>
                <a:cubicBezTo>
                  <a:pt x="2242776" y="147646"/>
                  <a:pt x="2242823" y="147923"/>
                  <a:pt x="2243007" y="148154"/>
                </a:cubicBezTo>
                <a:cubicBezTo>
                  <a:pt x="2243007" y="148800"/>
                  <a:pt x="2241945" y="148985"/>
                  <a:pt x="2241391" y="149447"/>
                </a:cubicBezTo>
                <a:close/>
                <a:moveTo>
                  <a:pt x="2264986" y="40479"/>
                </a:moveTo>
                <a:cubicBezTo>
                  <a:pt x="2266048" y="40248"/>
                  <a:pt x="2267294" y="40202"/>
                  <a:pt x="2268125" y="40155"/>
                </a:cubicBezTo>
                <a:cubicBezTo>
                  <a:pt x="2269326" y="40387"/>
                  <a:pt x="2270249" y="40432"/>
                  <a:pt x="2270849" y="40709"/>
                </a:cubicBezTo>
                <a:cubicBezTo>
                  <a:pt x="2271403" y="40941"/>
                  <a:pt x="2271865" y="41495"/>
                  <a:pt x="2271773" y="41864"/>
                </a:cubicBezTo>
                <a:cubicBezTo>
                  <a:pt x="2271681" y="42233"/>
                  <a:pt x="2270988" y="42695"/>
                  <a:pt x="2270342" y="42787"/>
                </a:cubicBezTo>
                <a:cubicBezTo>
                  <a:pt x="2268310" y="43111"/>
                  <a:pt x="2266278" y="43018"/>
                  <a:pt x="2264570" y="42095"/>
                </a:cubicBezTo>
                <a:cubicBezTo>
                  <a:pt x="2264293" y="41956"/>
                  <a:pt x="2263831" y="41679"/>
                  <a:pt x="2263877" y="41541"/>
                </a:cubicBezTo>
                <a:cubicBezTo>
                  <a:pt x="2264108" y="41171"/>
                  <a:pt x="2264385" y="40617"/>
                  <a:pt x="2264939" y="40479"/>
                </a:cubicBezTo>
                <a:lnTo>
                  <a:pt x="2264986" y="40479"/>
                </a:lnTo>
                <a:close/>
                <a:moveTo>
                  <a:pt x="2254366" y="119111"/>
                </a:moveTo>
                <a:cubicBezTo>
                  <a:pt x="2253581" y="119157"/>
                  <a:pt x="2252750" y="119111"/>
                  <a:pt x="2251965" y="119111"/>
                </a:cubicBezTo>
                <a:cubicBezTo>
                  <a:pt x="2250303" y="119111"/>
                  <a:pt x="2249102" y="118326"/>
                  <a:pt x="2249056" y="117357"/>
                </a:cubicBezTo>
                <a:lnTo>
                  <a:pt x="2249056" y="116664"/>
                </a:lnTo>
                <a:cubicBezTo>
                  <a:pt x="2249056" y="116202"/>
                  <a:pt x="2248964" y="115694"/>
                  <a:pt x="2249056" y="115233"/>
                </a:cubicBezTo>
                <a:cubicBezTo>
                  <a:pt x="2249056" y="115094"/>
                  <a:pt x="2249656" y="114863"/>
                  <a:pt x="2249887" y="114863"/>
                </a:cubicBezTo>
                <a:cubicBezTo>
                  <a:pt x="2250441" y="114863"/>
                  <a:pt x="2250995" y="115048"/>
                  <a:pt x="2251364" y="115233"/>
                </a:cubicBezTo>
                <a:cubicBezTo>
                  <a:pt x="2251549" y="115325"/>
                  <a:pt x="2251503" y="115694"/>
                  <a:pt x="2251364" y="115879"/>
                </a:cubicBezTo>
                <a:cubicBezTo>
                  <a:pt x="2251134" y="116156"/>
                  <a:pt x="2250672" y="116387"/>
                  <a:pt x="2250349" y="116618"/>
                </a:cubicBezTo>
                <a:cubicBezTo>
                  <a:pt x="2251180" y="116941"/>
                  <a:pt x="2251411" y="117634"/>
                  <a:pt x="2252657" y="117634"/>
                </a:cubicBezTo>
                <a:lnTo>
                  <a:pt x="2253858" y="117634"/>
                </a:lnTo>
                <a:lnTo>
                  <a:pt x="2254458" y="117634"/>
                </a:lnTo>
                <a:cubicBezTo>
                  <a:pt x="2254689" y="117911"/>
                  <a:pt x="2254966" y="118234"/>
                  <a:pt x="2255012" y="118557"/>
                </a:cubicBezTo>
                <a:cubicBezTo>
                  <a:pt x="2255012" y="118696"/>
                  <a:pt x="2254643" y="119019"/>
                  <a:pt x="2254366" y="119019"/>
                </a:cubicBezTo>
                <a:lnTo>
                  <a:pt x="2254366" y="119111"/>
                </a:lnTo>
                <a:close/>
                <a:moveTo>
                  <a:pt x="2275374" y="49021"/>
                </a:moveTo>
                <a:cubicBezTo>
                  <a:pt x="2273389" y="50175"/>
                  <a:pt x="2271173" y="51237"/>
                  <a:pt x="2268818" y="52068"/>
                </a:cubicBezTo>
                <a:cubicBezTo>
                  <a:pt x="2268079" y="52345"/>
                  <a:pt x="2266232" y="52207"/>
                  <a:pt x="2265355" y="51837"/>
                </a:cubicBezTo>
                <a:cubicBezTo>
                  <a:pt x="2263554" y="51145"/>
                  <a:pt x="2262030" y="50267"/>
                  <a:pt x="2260645" y="49344"/>
                </a:cubicBezTo>
                <a:cubicBezTo>
                  <a:pt x="2260230" y="49067"/>
                  <a:pt x="2260137" y="48374"/>
                  <a:pt x="2260461" y="48097"/>
                </a:cubicBezTo>
                <a:cubicBezTo>
                  <a:pt x="2260830" y="47774"/>
                  <a:pt x="2261892" y="47682"/>
                  <a:pt x="2262677" y="47589"/>
                </a:cubicBezTo>
                <a:cubicBezTo>
                  <a:pt x="2263046" y="47589"/>
                  <a:pt x="2263508" y="47682"/>
                  <a:pt x="2263877" y="47774"/>
                </a:cubicBezTo>
                <a:cubicBezTo>
                  <a:pt x="2264662" y="47959"/>
                  <a:pt x="2265493" y="48190"/>
                  <a:pt x="2266278" y="48328"/>
                </a:cubicBezTo>
                <a:cubicBezTo>
                  <a:pt x="2268726" y="48836"/>
                  <a:pt x="2270388" y="48559"/>
                  <a:pt x="2270942" y="46989"/>
                </a:cubicBezTo>
                <a:cubicBezTo>
                  <a:pt x="2270942" y="46897"/>
                  <a:pt x="2273389" y="46851"/>
                  <a:pt x="2274082" y="47174"/>
                </a:cubicBezTo>
                <a:cubicBezTo>
                  <a:pt x="2274913" y="47543"/>
                  <a:pt x="2275744" y="48698"/>
                  <a:pt x="2275374" y="48928"/>
                </a:cubicBezTo>
                <a:lnTo>
                  <a:pt x="2275374" y="49021"/>
                </a:lnTo>
                <a:close/>
                <a:moveTo>
                  <a:pt x="2291212" y="50175"/>
                </a:moveTo>
                <a:cubicBezTo>
                  <a:pt x="2291073" y="50498"/>
                  <a:pt x="2290935" y="50914"/>
                  <a:pt x="2290565" y="51052"/>
                </a:cubicBezTo>
                <a:cubicBezTo>
                  <a:pt x="2290150" y="51145"/>
                  <a:pt x="2289457" y="50960"/>
                  <a:pt x="2288995" y="50821"/>
                </a:cubicBezTo>
                <a:cubicBezTo>
                  <a:pt x="2287333" y="50267"/>
                  <a:pt x="2287333" y="50221"/>
                  <a:pt x="2286087" y="50914"/>
                </a:cubicBezTo>
                <a:cubicBezTo>
                  <a:pt x="2285810" y="51052"/>
                  <a:pt x="2285532" y="51237"/>
                  <a:pt x="2285209" y="51422"/>
                </a:cubicBezTo>
                <a:cubicBezTo>
                  <a:pt x="2284978" y="51560"/>
                  <a:pt x="2284655" y="51606"/>
                  <a:pt x="2284378" y="51699"/>
                </a:cubicBezTo>
                <a:cubicBezTo>
                  <a:pt x="2284240" y="51514"/>
                  <a:pt x="2284009" y="51329"/>
                  <a:pt x="2284009" y="51098"/>
                </a:cubicBezTo>
                <a:cubicBezTo>
                  <a:pt x="2283962" y="50498"/>
                  <a:pt x="2283916" y="49898"/>
                  <a:pt x="2284009" y="49344"/>
                </a:cubicBezTo>
                <a:cubicBezTo>
                  <a:pt x="2284009" y="49205"/>
                  <a:pt x="2284609" y="49113"/>
                  <a:pt x="2284886" y="48975"/>
                </a:cubicBezTo>
                <a:cubicBezTo>
                  <a:pt x="2285255" y="49021"/>
                  <a:pt x="2285763" y="48975"/>
                  <a:pt x="2285948" y="49113"/>
                </a:cubicBezTo>
                <a:cubicBezTo>
                  <a:pt x="2286733" y="49529"/>
                  <a:pt x="2287287" y="49990"/>
                  <a:pt x="2287610" y="48882"/>
                </a:cubicBezTo>
                <a:cubicBezTo>
                  <a:pt x="2287841" y="48144"/>
                  <a:pt x="2288857" y="48005"/>
                  <a:pt x="2289688" y="48467"/>
                </a:cubicBezTo>
                <a:cubicBezTo>
                  <a:pt x="2290565" y="48928"/>
                  <a:pt x="2291581" y="49390"/>
                  <a:pt x="2291166" y="50221"/>
                </a:cubicBezTo>
                <a:lnTo>
                  <a:pt x="2291212" y="50175"/>
                </a:lnTo>
                <a:close/>
                <a:moveTo>
                  <a:pt x="2301139" y="73585"/>
                </a:moveTo>
                <a:cubicBezTo>
                  <a:pt x="2301139" y="73585"/>
                  <a:pt x="2301093" y="73769"/>
                  <a:pt x="2301047" y="73862"/>
                </a:cubicBezTo>
                <a:cubicBezTo>
                  <a:pt x="2300723" y="74000"/>
                  <a:pt x="2300446" y="74139"/>
                  <a:pt x="2300169" y="74277"/>
                </a:cubicBezTo>
                <a:cubicBezTo>
                  <a:pt x="2300400" y="74093"/>
                  <a:pt x="2300677" y="73908"/>
                  <a:pt x="2300908" y="73769"/>
                </a:cubicBezTo>
                <a:cubicBezTo>
                  <a:pt x="2301000" y="73677"/>
                  <a:pt x="2301093" y="73631"/>
                  <a:pt x="2301185" y="73585"/>
                </a:cubicBezTo>
                <a:cubicBezTo>
                  <a:pt x="2301462" y="72800"/>
                  <a:pt x="2301693" y="72015"/>
                  <a:pt x="2302062" y="71230"/>
                </a:cubicBezTo>
                <a:cubicBezTo>
                  <a:pt x="2302155" y="71045"/>
                  <a:pt x="2302570" y="70907"/>
                  <a:pt x="2302847" y="70768"/>
                </a:cubicBezTo>
                <a:cubicBezTo>
                  <a:pt x="2303170" y="71091"/>
                  <a:pt x="2303863" y="71599"/>
                  <a:pt x="2303678" y="71784"/>
                </a:cubicBezTo>
                <a:cubicBezTo>
                  <a:pt x="2302986" y="72431"/>
                  <a:pt x="2302062" y="72985"/>
                  <a:pt x="2301185" y="73585"/>
                </a:cubicBezTo>
                <a:lnTo>
                  <a:pt x="2301139" y="73585"/>
                </a:lnTo>
                <a:close/>
                <a:moveTo>
                  <a:pt x="2305618" y="176504"/>
                </a:moveTo>
                <a:cubicBezTo>
                  <a:pt x="2305294" y="176504"/>
                  <a:pt x="2304833" y="176412"/>
                  <a:pt x="2304648" y="176227"/>
                </a:cubicBezTo>
                <a:cubicBezTo>
                  <a:pt x="2304463" y="176042"/>
                  <a:pt x="2304509" y="175811"/>
                  <a:pt x="2304463" y="175581"/>
                </a:cubicBezTo>
                <a:cubicBezTo>
                  <a:pt x="2304463" y="174519"/>
                  <a:pt x="2305525" y="174057"/>
                  <a:pt x="2307465" y="174380"/>
                </a:cubicBezTo>
                <a:cubicBezTo>
                  <a:pt x="2307742" y="174426"/>
                  <a:pt x="2308065" y="174749"/>
                  <a:pt x="2308065" y="174888"/>
                </a:cubicBezTo>
                <a:cubicBezTo>
                  <a:pt x="2308065" y="175581"/>
                  <a:pt x="2306910" y="176319"/>
                  <a:pt x="2305618" y="176458"/>
                </a:cubicBezTo>
                <a:lnTo>
                  <a:pt x="2305618" y="176504"/>
                </a:lnTo>
                <a:close/>
                <a:moveTo>
                  <a:pt x="2317392" y="150139"/>
                </a:moveTo>
                <a:cubicBezTo>
                  <a:pt x="2317392" y="150139"/>
                  <a:pt x="2317022" y="150324"/>
                  <a:pt x="2316930" y="150278"/>
                </a:cubicBezTo>
                <a:cubicBezTo>
                  <a:pt x="2314991" y="149816"/>
                  <a:pt x="2313836" y="151155"/>
                  <a:pt x="2312036" y="151017"/>
                </a:cubicBezTo>
                <a:cubicBezTo>
                  <a:pt x="2311666" y="151017"/>
                  <a:pt x="2311297" y="150970"/>
                  <a:pt x="2310928" y="150878"/>
                </a:cubicBezTo>
                <a:cubicBezTo>
                  <a:pt x="2310743" y="150878"/>
                  <a:pt x="2310604" y="150740"/>
                  <a:pt x="2310512" y="150647"/>
                </a:cubicBezTo>
                <a:cubicBezTo>
                  <a:pt x="2310420" y="150555"/>
                  <a:pt x="2310420" y="150324"/>
                  <a:pt x="2310512" y="150324"/>
                </a:cubicBezTo>
                <a:cubicBezTo>
                  <a:pt x="2311897" y="149816"/>
                  <a:pt x="2313559" y="149539"/>
                  <a:pt x="2314898" y="148939"/>
                </a:cubicBezTo>
                <a:cubicBezTo>
                  <a:pt x="2315268" y="148754"/>
                  <a:pt x="2316099" y="148847"/>
                  <a:pt x="2316653" y="148939"/>
                </a:cubicBezTo>
                <a:cubicBezTo>
                  <a:pt x="2317115" y="148985"/>
                  <a:pt x="2317484" y="149262"/>
                  <a:pt x="2317807" y="149401"/>
                </a:cubicBezTo>
                <a:cubicBezTo>
                  <a:pt x="2317623" y="149770"/>
                  <a:pt x="2317530" y="149955"/>
                  <a:pt x="2317392" y="150139"/>
                </a:cubicBezTo>
                <a:close/>
                <a:moveTo>
                  <a:pt x="2323764" y="119804"/>
                </a:moveTo>
                <a:cubicBezTo>
                  <a:pt x="2323764" y="120404"/>
                  <a:pt x="2323856" y="120912"/>
                  <a:pt x="2322979" y="121420"/>
                </a:cubicBezTo>
                <a:cubicBezTo>
                  <a:pt x="2322286" y="121835"/>
                  <a:pt x="2322471" y="121928"/>
                  <a:pt x="2323025" y="122574"/>
                </a:cubicBezTo>
                <a:cubicBezTo>
                  <a:pt x="2324271" y="123959"/>
                  <a:pt x="2324041" y="124698"/>
                  <a:pt x="2321963" y="125483"/>
                </a:cubicBezTo>
                <a:cubicBezTo>
                  <a:pt x="2321686" y="125575"/>
                  <a:pt x="2320993" y="125621"/>
                  <a:pt x="2320808" y="125483"/>
                </a:cubicBezTo>
                <a:cubicBezTo>
                  <a:pt x="2320485" y="125252"/>
                  <a:pt x="2320254" y="124929"/>
                  <a:pt x="2320208" y="124606"/>
                </a:cubicBezTo>
                <a:cubicBezTo>
                  <a:pt x="2320208" y="124421"/>
                  <a:pt x="2320624" y="124236"/>
                  <a:pt x="2320808" y="124052"/>
                </a:cubicBezTo>
                <a:cubicBezTo>
                  <a:pt x="2321686" y="122944"/>
                  <a:pt x="2321686" y="122528"/>
                  <a:pt x="2320208" y="121651"/>
                </a:cubicBezTo>
                <a:cubicBezTo>
                  <a:pt x="2319331" y="121143"/>
                  <a:pt x="2318685" y="120635"/>
                  <a:pt x="2318915" y="119850"/>
                </a:cubicBezTo>
                <a:cubicBezTo>
                  <a:pt x="2319008" y="119481"/>
                  <a:pt x="2319100" y="118880"/>
                  <a:pt x="2318915" y="118834"/>
                </a:cubicBezTo>
                <a:cubicBezTo>
                  <a:pt x="2318869" y="118834"/>
                  <a:pt x="2318823" y="118834"/>
                  <a:pt x="2318777" y="118788"/>
                </a:cubicBezTo>
                <a:lnTo>
                  <a:pt x="2318685" y="118788"/>
                </a:lnTo>
                <a:cubicBezTo>
                  <a:pt x="2318223" y="118880"/>
                  <a:pt x="2317484" y="118465"/>
                  <a:pt x="2316838" y="118234"/>
                </a:cubicBezTo>
                <a:cubicBezTo>
                  <a:pt x="2317207" y="118003"/>
                  <a:pt x="2317438" y="117680"/>
                  <a:pt x="2317807" y="117495"/>
                </a:cubicBezTo>
                <a:cubicBezTo>
                  <a:pt x="2317807" y="117080"/>
                  <a:pt x="2317807" y="116664"/>
                  <a:pt x="2317299" y="116387"/>
                </a:cubicBezTo>
                <a:cubicBezTo>
                  <a:pt x="2316284" y="115833"/>
                  <a:pt x="2316514" y="114909"/>
                  <a:pt x="2315222" y="114401"/>
                </a:cubicBezTo>
                <a:cubicBezTo>
                  <a:pt x="2313467" y="113709"/>
                  <a:pt x="2314160" y="112555"/>
                  <a:pt x="2314344" y="111585"/>
                </a:cubicBezTo>
                <a:cubicBezTo>
                  <a:pt x="2314344" y="111493"/>
                  <a:pt x="2314621" y="111446"/>
                  <a:pt x="2314760" y="111354"/>
                </a:cubicBezTo>
                <a:cubicBezTo>
                  <a:pt x="2315637" y="112093"/>
                  <a:pt x="2317530" y="112462"/>
                  <a:pt x="2317715" y="113432"/>
                </a:cubicBezTo>
                <a:cubicBezTo>
                  <a:pt x="2317854" y="114124"/>
                  <a:pt x="2318084" y="114725"/>
                  <a:pt x="2318915" y="115279"/>
                </a:cubicBezTo>
                <a:cubicBezTo>
                  <a:pt x="2319377" y="115648"/>
                  <a:pt x="2318777" y="116479"/>
                  <a:pt x="2319054" y="116987"/>
                </a:cubicBezTo>
                <a:cubicBezTo>
                  <a:pt x="2319192" y="117218"/>
                  <a:pt x="2319423" y="117495"/>
                  <a:pt x="2319608" y="117726"/>
                </a:cubicBezTo>
                <a:cubicBezTo>
                  <a:pt x="2319746" y="117772"/>
                  <a:pt x="2319839" y="117818"/>
                  <a:pt x="2319977" y="117864"/>
                </a:cubicBezTo>
                <a:cubicBezTo>
                  <a:pt x="2319931" y="117864"/>
                  <a:pt x="2319885" y="117957"/>
                  <a:pt x="2319839" y="118003"/>
                </a:cubicBezTo>
                <a:cubicBezTo>
                  <a:pt x="2320208" y="118465"/>
                  <a:pt x="2320485" y="118926"/>
                  <a:pt x="2320347" y="119481"/>
                </a:cubicBezTo>
                <a:cubicBezTo>
                  <a:pt x="2320301" y="119711"/>
                  <a:pt x="2321132" y="119942"/>
                  <a:pt x="2321547" y="120219"/>
                </a:cubicBezTo>
                <a:cubicBezTo>
                  <a:pt x="2322286" y="120727"/>
                  <a:pt x="2322425" y="120219"/>
                  <a:pt x="2322609" y="119989"/>
                </a:cubicBezTo>
                <a:cubicBezTo>
                  <a:pt x="2322702" y="119896"/>
                  <a:pt x="2322563" y="119758"/>
                  <a:pt x="2322609" y="119619"/>
                </a:cubicBezTo>
                <a:cubicBezTo>
                  <a:pt x="2322748" y="119434"/>
                  <a:pt x="2322932" y="119111"/>
                  <a:pt x="2323209" y="119065"/>
                </a:cubicBezTo>
                <a:cubicBezTo>
                  <a:pt x="2324410" y="118973"/>
                  <a:pt x="2323487" y="119527"/>
                  <a:pt x="2323764" y="119711"/>
                </a:cubicBezTo>
                <a:lnTo>
                  <a:pt x="2323764" y="119804"/>
                </a:lnTo>
                <a:close/>
                <a:moveTo>
                  <a:pt x="2326765" y="61718"/>
                </a:moveTo>
                <a:cubicBezTo>
                  <a:pt x="2325333" y="61718"/>
                  <a:pt x="2324179" y="61072"/>
                  <a:pt x="2323810" y="60287"/>
                </a:cubicBezTo>
                <a:cubicBezTo>
                  <a:pt x="2323671" y="60010"/>
                  <a:pt x="2324225" y="59594"/>
                  <a:pt x="2324733" y="59594"/>
                </a:cubicBezTo>
                <a:cubicBezTo>
                  <a:pt x="2325888" y="59594"/>
                  <a:pt x="2327134" y="60241"/>
                  <a:pt x="2327411" y="61026"/>
                </a:cubicBezTo>
                <a:cubicBezTo>
                  <a:pt x="2327457" y="61256"/>
                  <a:pt x="2326996" y="61533"/>
                  <a:pt x="2326811" y="61718"/>
                </a:cubicBezTo>
                <a:lnTo>
                  <a:pt x="2326765" y="61718"/>
                </a:lnTo>
                <a:close/>
                <a:moveTo>
                  <a:pt x="2332259" y="178674"/>
                </a:moveTo>
                <a:cubicBezTo>
                  <a:pt x="2330920" y="178813"/>
                  <a:pt x="2330736" y="179182"/>
                  <a:pt x="2331197" y="179828"/>
                </a:cubicBezTo>
                <a:cubicBezTo>
                  <a:pt x="2331290" y="179921"/>
                  <a:pt x="2331474" y="180013"/>
                  <a:pt x="2331613" y="180059"/>
                </a:cubicBezTo>
                <a:cubicBezTo>
                  <a:pt x="2332213" y="180290"/>
                  <a:pt x="2332167" y="180660"/>
                  <a:pt x="2331567" y="180752"/>
                </a:cubicBezTo>
                <a:cubicBezTo>
                  <a:pt x="2331105" y="180844"/>
                  <a:pt x="2330089" y="180660"/>
                  <a:pt x="2330043" y="180521"/>
                </a:cubicBezTo>
                <a:cubicBezTo>
                  <a:pt x="2329812" y="179644"/>
                  <a:pt x="2329720" y="178813"/>
                  <a:pt x="2328658" y="178074"/>
                </a:cubicBezTo>
                <a:cubicBezTo>
                  <a:pt x="2328519" y="177982"/>
                  <a:pt x="2328935" y="177381"/>
                  <a:pt x="2329304" y="177289"/>
                </a:cubicBezTo>
                <a:cubicBezTo>
                  <a:pt x="2329766" y="177151"/>
                  <a:pt x="2330459" y="177289"/>
                  <a:pt x="2331013" y="177289"/>
                </a:cubicBezTo>
                <a:lnTo>
                  <a:pt x="2332213" y="177289"/>
                </a:lnTo>
                <a:cubicBezTo>
                  <a:pt x="2332952" y="177243"/>
                  <a:pt x="2333321" y="177474"/>
                  <a:pt x="2333414" y="177797"/>
                </a:cubicBezTo>
                <a:cubicBezTo>
                  <a:pt x="2333506" y="178259"/>
                  <a:pt x="2333368" y="178582"/>
                  <a:pt x="2332259" y="178720"/>
                </a:cubicBezTo>
                <a:lnTo>
                  <a:pt x="2332259" y="178674"/>
                </a:lnTo>
                <a:close/>
                <a:moveTo>
                  <a:pt x="2346804" y="156696"/>
                </a:moveTo>
                <a:cubicBezTo>
                  <a:pt x="2344080" y="156927"/>
                  <a:pt x="2342002" y="155449"/>
                  <a:pt x="2342833" y="153972"/>
                </a:cubicBezTo>
                <a:cubicBezTo>
                  <a:pt x="2343110" y="153787"/>
                  <a:pt x="2343387" y="153464"/>
                  <a:pt x="2343618" y="153464"/>
                </a:cubicBezTo>
                <a:cubicBezTo>
                  <a:pt x="2344357" y="153510"/>
                  <a:pt x="2345419" y="153556"/>
                  <a:pt x="2345742" y="153879"/>
                </a:cubicBezTo>
                <a:cubicBezTo>
                  <a:pt x="2346619" y="154618"/>
                  <a:pt x="2347173" y="155495"/>
                  <a:pt x="2347773" y="156327"/>
                </a:cubicBezTo>
                <a:cubicBezTo>
                  <a:pt x="2347773" y="156373"/>
                  <a:pt x="2347173" y="156650"/>
                  <a:pt x="2346804" y="156696"/>
                </a:cubicBezTo>
                <a:close/>
                <a:moveTo>
                  <a:pt x="2347727" y="150740"/>
                </a:moveTo>
                <a:cubicBezTo>
                  <a:pt x="2347450" y="151063"/>
                  <a:pt x="2347266" y="151017"/>
                  <a:pt x="2346850" y="150740"/>
                </a:cubicBezTo>
                <a:cubicBezTo>
                  <a:pt x="2345788" y="150047"/>
                  <a:pt x="2344634" y="149401"/>
                  <a:pt x="2343479" y="148754"/>
                </a:cubicBezTo>
                <a:cubicBezTo>
                  <a:pt x="2342648" y="148246"/>
                  <a:pt x="2343249" y="147646"/>
                  <a:pt x="2343110" y="147092"/>
                </a:cubicBezTo>
                <a:cubicBezTo>
                  <a:pt x="2343110" y="147000"/>
                  <a:pt x="2343664" y="146769"/>
                  <a:pt x="2344033" y="146769"/>
                </a:cubicBezTo>
                <a:cubicBezTo>
                  <a:pt x="2344403" y="146769"/>
                  <a:pt x="2345049" y="146769"/>
                  <a:pt x="2345095" y="146907"/>
                </a:cubicBezTo>
                <a:cubicBezTo>
                  <a:pt x="2345511" y="147831"/>
                  <a:pt x="2346619" y="148431"/>
                  <a:pt x="2347635" y="149124"/>
                </a:cubicBezTo>
                <a:cubicBezTo>
                  <a:pt x="2348050" y="149401"/>
                  <a:pt x="2347866" y="150001"/>
                  <a:pt x="2347958" y="150324"/>
                </a:cubicBezTo>
                <a:cubicBezTo>
                  <a:pt x="2347866" y="150555"/>
                  <a:pt x="2347820" y="150647"/>
                  <a:pt x="2347727" y="150740"/>
                </a:cubicBezTo>
                <a:close/>
                <a:moveTo>
                  <a:pt x="2352529" y="78618"/>
                </a:moveTo>
                <a:cubicBezTo>
                  <a:pt x="2352114" y="78941"/>
                  <a:pt x="2350128" y="79125"/>
                  <a:pt x="2349390" y="78848"/>
                </a:cubicBezTo>
                <a:cubicBezTo>
                  <a:pt x="2348004" y="78340"/>
                  <a:pt x="2346989" y="77463"/>
                  <a:pt x="2346019" y="76863"/>
                </a:cubicBezTo>
                <a:cubicBezTo>
                  <a:pt x="2344957" y="76540"/>
                  <a:pt x="2344172" y="76309"/>
                  <a:pt x="2343479" y="75986"/>
                </a:cubicBezTo>
                <a:cubicBezTo>
                  <a:pt x="2343156" y="75847"/>
                  <a:pt x="2342879" y="75478"/>
                  <a:pt x="2343018" y="75339"/>
                </a:cubicBezTo>
                <a:cubicBezTo>
                  <a:pt x="2343156" y="75155"/>
                  <a:pt x="2343756" y="75062"/>
                  <a:pt x="2344126" y="75062"/>
                </a:cubicBezTo>
                <a:cubicBezTo>
                  <a:pt x="2346850" y="75062"/>
                  <a:pt x="2349620" y="75155"/>
                  <a:pt x="2351698" y="76216"/>
                </a:cubicBezTo>
                <a:cubicBezTo>
                  <a:pt x="2351837" y="76124"/>
                  <a:pt x="2351975" y="75986"/>
                  <a:pt x="2352114" y="75893"/>
                </a:cubicBezTo>
                <a:cubicBezTo>
                  <a:pt x="2352298" y="76078"/>
                  <a:pt x="2352575" y="76216"/>
                  <a:pt x="2352714" y="76448"/>
                </a:cubicBezTo>
                <a:cubicBezTo>
                  <a:pt x="2352806" y="76632"/>
                  <a:pt x="2352760" y="76771"/>
                  <a:pt x="2352714" y="76955"/>
                </a:cubicBezTo>
                <a:cubicBezTo>
                  <a:pt x="2353037" y="77463"/>
                  <a:pt x="2352945" y="78248"/>
                  <a:pt x="2352529" y="78618"/>
                </a:cubicBezTo>
                <a:close/>
                <a:moveTo>
                  <a:pt x="2353915" y="170132"/>
                </a:moveTo>
                <a:cubicBezTo>
                  <a:pt x="2353407" y="169948"/>
                  <a:pt x="2353453" y="169301"/>
                  <a:pt x="2353037" y="168562"/>
                </a:cubicBezTo>
                <a:cubicBezTo>
                  <a:pt x="2354238" y="168147"/>
                  <a:pt x="2355484" y="167500"/>
                  <a:pt x="2356962" y="167316"/>
                </a:cubicBezTo>
                <a:cubicBezTo>
                  <a:pt x="2357516" y="167223"/>
                  <a:pt x="2359317" y="168101"/>
                  <a:pt x="2359363" y="168562"/>
                </a:cubicBezTo>
                <a:cubicBezTo>
                  <a:pt x="2359501" y="170040"/>
                  <a:pt x="2356038" y="171009"/>
                  <a:pt x="2353868" y="170178"/>
                </a:cubicBezTo>
                <a:cubicBezTo>
                  <a:pt x="2353884" y="170163"/>
                  <a:pt x="2353899" y="170147"/>
                  <a:pt x="2353915" y="170132"/>
                </a:cubicBezTo>
                <a:close/>
                <a:moveTo>
                  <a:pt x="2364534" y="81296"/>
                </a:moveTo>
                <a:cubicBezTo>
                  <a:pt x="2364534" y="81296"/>
                  <a:pt x="2363934" y="81480"/>
                  <a:pt x="2363565" y="81526"/>
                </a:cubicBezTo>
                <a:cubicBezTo>
                  <a:pt x="2362826" y="81619"/>
                  <a:pt x="2362503" y="81342"/>
                  <a:pt x="2362410" y="81019"/>
                </a:cubicBezTo>
                <a:cubicBezTo>
                  <a:pt x="2362179" y="80188"/>
                  <a:pt x="2362549" y="79495"/>
                  <a:pt x="2363795" y="78987"/>
                </a:cubicBezTo>
                <a:cubicBezTo>
                  <a:pt x="2363934" y="78941"/>
                  <a:pt x="2364072" y="78802"/>
                  <a:pt x="2364257" y="78710"/>
                </a:cubicBezTo>
                <a:lnTo>
                  <a:pt x="2365781" y="79956"/>
                </a:lnTo>
                <a:cubicBezTo>
                  <a:pt x="2364811" y="80280"/>
                  <a:pt x="2364904" y="80880"/>
                  <a:pt x="2364534" y="81342"/>
                </a:cubicBezTo>
                <a:lnTo>
                  <a:pt x="2364534" y="81296"/>
                </a:lnTo>
                <a:close/>
                <a:moveTo>
                  <a:pt x="2376216" y="69983"/>
                </a:moveTo>
                <a:cubicBezTo>
                  <a:pt x="2376631" y="69983"/>
                  <a:pt x="2377324" y="69983"/>
                  <a:pt x="2377416" y="70029"/>
                </a:cubicBezTo>
                <a:cubicBezTo>
                  <a:pt x="2377740" y="70399"/>
                  <a:pt x="2378294" y="70999"/>
                  <a:pt x="2378017" y="71230"/>
                </a:cubicBezTo>
                <a:cubicBezTo>
                  <a:pt x="2376862" y="72246"/>
                  <a:pt x="2375062" y="73123"/>
                  <a:pt x="2372891" y="72476"/>
                </a:cubicBezTo>
                <a:cubicBezTo>
                  <a:pt x="2371922" y="72153"/>
                  <a:pt x="2371829" y="70907"/>
                  <a:pt x="2371414" y="70076"/>
                </a:cubicBezTo>
                <a:cubicBezTo>
                  <a:pt x="2373030" y="70076"/>
                  <a:pt x="2374646" y="69983"/>
                  <a:pt x="2376262" y="69983"/>
                </a:cubicBezTo>
                <a:lnTo>
                  <a:pt x="2376216" y="69983"/>
                </a:lnTo>
                <a:close/>
                <a:moveTo>
                  <a:pt x="2374877" y="88637"/>
                </a:moveTo>
                <a:cubicBezTo>
                  <a:pt x="2374323" y="88637"/>
                  <a:pt x="2373815" y="88822"/>
                  <a:pt x="2373307" y="88914"/>
                </a:cubicBezTo>
                <a:cubicBezTo>
                  <a:pt x="2372444" y="89099"/>
                  <a:pt x="2372014" y="88868"/>
                  <a:pt x="2372014" y="88222"/>
                </a:cubicBezTo>
                <a:cubicBezTo>
                  <a:pt x="2372014" y="87991"/>
                  <a:pt x="2371876" y="87714"/>
                  <a:pt x="2372014" y="87529"/>
                </a:cubicBezTo>
                <a:cubicBezTo>
                  <a:pt x="2372384" y="87113"/>
                  <a:pt x="2376539" y="86190"/>
                  <a:pt x="2377232" y="86467"/>
                </a:cubicBezTo>
                <a:cubicBezTo>
                  <a:pt x="2377971" y="86744"/>
                  <a:pt x="2378663" y="87206"/>
                  <a:pt x="2378894" y="87668"/>
                </a:cubicBezTo>
                <a:cubicBezTo>
                  <a:pt x="2378986" y="87898"/>
                  <a:pt x="2377924" y="88406"/>
                  <a:pt x="2377232" y="88545"/>
                </a:cubicBezTo>
                <a:cubicBezTo>
                  <a:pt x="2376539" y="88683"/>
                  <a:pt x="2375662" y="88545"/>
                  <a:pt x="2374831" y="88591"/>
                </a:cubicBezTo>
                <a:lnTo>
                  <a:pt x="2374877" y="88637"/>
                </a:lnTo>
                <a:close/>
                <a:moveTo>
                  <a:pt x="2378155" y="132455"/>
                </a:moveTo>
                <a:cubicBezTo>
                  <a:pt x="2377463" y="131947"/>
                  <a:pt x="2377093" y="131301"/>
                  <a:pt x="2376862" y="130701"/>
                </a:cubicBezTo>
                <a:cubicBezTo>
                  <a:pt x="2376724" y="130239"/>
                  <a:pt x="2377047" y="129777"/>
                  <a:pt x="2377186" y="129223"/>
                </a:cubicBezTo>
                <a:cubicBezTo>
                  <a:pt x="2377324" y="128854"/>
                  <a:pt x="2377509" y="128392"/>
                  <a:pt x="2377832" y="127930"/>
                </a:cubicBezTo>
                <a:cubicBezTo>
                  <a:pt x="2377971" y="127746"/>
                  <a:pt x="2378432" y="127469"/>
                  <a:pt x="2378755" y="127515"/>
                </a:cubicBezTo>
                <a:cubicBezTo>
                  <a:pt x="2379079" y="127515"/>
                  <a:pt x="2379587" y="127792"/>
                  <a:pt x="2379679" y="127976"/>
                </a:cubicBezTo>
                <a:cubicBezTo>
                  <a:pt x="2380279" y="128854"/>
                  <a:pt x="2380926" y="129777"/>
                  <a:pt x="2381203" y="130701"/>
                </a:cubicBezTo>
                <a:cubicBezTo>
                  <a:pt x="2381480" y="131578"/>
                  <a:pt x="2378848" y="132963"/>
                  <a:pt x="2378155" y="132501"/>
                </a:cubicBezTo>
                <a:lnTo>
                  <a:pt x="2378155" y="132455"/>
                </a:lnTo>
                <a:close/>
                <a:moveTo>
                  <a:pt x="2390345" y="93577"/>
                </a:moveTo>
                <a:cubicBezTo>
                  <a:pt x="2388867" y="93393"/>
                  <a:pt x="2387759" y="92516"/>
                  <a:pt x="2386005" y="92885"/>
                </a:cubicBezTo>
                <a:cubicBezTo>
                  <a:pt x="2385451" y="92239"/>
                  <a:pt x="2384896" y="91592"/>
                  <a:pt x="2384388" y="90946"/>
                </a:cubicBezTo>
                <a:cubicBezTo>
                  <a:pt x="2384388" y="90946"/>
                  <a:pt x="2384666" y="90807"/>
                  <a:pt x="2384804" y="90761"/>
                </a:cubicBezTo>
                <a:cubicBezTo>
                  <a:pt x="2385173" y="90761"/>
                  <a:pt x="2385774" y="90715"/>
                  <a:pt x="2385958" y="90807"/>
                </a:cubicBezTo>
                <a:cubicBezTo>
                  <a:pt x="2387205" y="91777"/>
                  <a:pt x="2388821" y="92285"/>
                  <a:pt x="2390945" y="92331"/>
                </a:cubicBezTo>
                <a:cubicBezTo>
                  <a:pt x="2391084" y="92331"/>
                  <a:pt x="2391268" y="92931"/>
                  <a:pt x="2391268" y="93254"/>
                </a:cubicBezTo>
                <a:cubicBezTo>
                  <a:pt x="2391268" y="93393"/>
                  <a:pt x="2390622" y="93577"/>
                  <a:pt x="2390345" y="93577"/>
                </a:cubicBezTo>
                <a:close/>
                <a:moveTo>
                  <a:pt x="2402812" y="84574"/>
                </a:moveTo>
                <a:cubicBezTo>
                  <a:pt x="2400549" y="83789"/>
                  <a:pt x="2398702" y="82773"/>
                  <a:pt x="2398841" y="81203"/>
                </a:cubicBezTo>
                <a:cubicBezTo>
                  <a:pt x="2398933" y="80603"/>
                  <a:pt x="2399533" y="79910"/>
                  <a:pt x="2400318" y="79449"/>
                </a:cubicBezTo>
                <a:cubicBezTo>
                  <a:pt x="2401288" y="78895"/>
                  <a:pt x="2403873" y="79449"/>
                  <a:pt x="2404566" y="80326"/>
                </a:cubicBezTo>
                <a:cubicBezTo>
                  <a:pt x="2405074" y="80926"/>
                  <a:pt x="2405536" y="81757"/>
                  <a:pt x="2405213" y="82311"/>
                </a:cubicBezTo>
                <a:cubicBezTo>
                  <a:pt x="2404751" y="83142"/>
                  <a:pt x="2403689" y="83835"/>
                  <a:pt x="2402812" y="84574"/>
                </a:cubicBezTo>
                <a:close/>
                <a:moveTo>
                  <a:pt x="2407383" y="129870"/>
                </a:moveTo>
                <a:cubicBezTo>
                  <a:pt x="2406967" y="130054"/>
                  <a:pt x="2406505" y="130377"/>
                  <a:pt x="2406044" y="130424"/>
                </a:cubicBezTo>
                <a:cubicBezTo>
                  <a:pt x="2405582" y="130424"/>
                  <a:pt x="2404982" y="130285"/>
                  <a:pt x="2404612" y="130100"/>
                </a:cubicBezTo>
                <a:cubicBezTo>
                  <a:pt x="2404428" y="130008"/>
                  <a:pt x="2404428" y="129592"/>
                  <a:pt x="2404612" y="129454"/>
                </a:cubicBezTo>
                <a:cubicBezTo>
                  <a:pt x="2405120" y="129038"/>
                  <a:pt x="2405767" y="128715"/>
                  <a:pt x="2406367" y="128346"/>
                </a:cubicBezTo>
                <a:cubicBezTo>
                  <a:pt x="2407106" y="128761"/>
                  <a:pt x="2407660" y="129084"/>
                  <a:pt x="2408214" y="129408"/>
                </a:cubicBezTo>
                <a:cubicBezTo>
                  <a:pt x="2407937" y="129546"/>
                  <a:pt x="2407706" y="129731"/>
                  <a:pt x="2407383" y="129870"/>
                </a:cubicBezTo>
                <a:close/>
                <a:moveTo>
                  <a:pt x="2470778" y="98333"/>
                </a:moveTo>
                <a:cubicBezTo>
                  <a:pt x="2470316" y="98518"/>
                  <a:pt x="2469208" y="98518"/>
                  <a:pt x="2468700" y="98333"/>
                </a:cubicBezTo>
                <a:cubicBezTo>
                  <a:pt x="2467454" y="97872"/>
                  <a:pt x="2465376" y="97641"/>
                  <a:pt x="2466392" y="96163"/>
                </a:cubicBezTo>
                <a:cubicBezTo>
                  <a:pt x="2467269" y="96163"/>
                  <a:pt x="2468515" y="95886"/>
                  <a:pt x="2469393" y="96117"/>
                </a:cubicBezTo>
                <a:cubicBezTo>
                  <a:pt x="2471009" y="96533"/>
                  <a:pt x="2471794" y="97964"/>
                  <a:pt x="2470824" y="98333"/>
                </a:cubicBezTo>
                <a:lnTo>
                  <a:pt x="2470778" y="98333"/>
                </a:lnTo>
                <a:close/>
                <a:moveTo>
                  <a:pt x="2544655" y="130193"/>
                </a:moveTo>
                <a:cubicBezTo>
                  <a:pt x="2543639" y="129870"/>
                  <a:pt x="2542808" y="129361"/>
                  <a:pt x="2540915" y="128438"/>
                </a:cubicBezTo>
                <a:cubicBezTo>
                  <a:pt x="2543362" y="128669"/>
                  <a:pt x="2544655" y="128623"/>
                  <a:pt x="2545717" y="128946"/>
                </a:cubicBezTo>
                <a:cubicBezTo>
                  <a:pt x="2546271" y="129084"/>
                  <a:pt x="2546502" y="129731"/>
                  <a:pt x="2546825" y="130147"/>
                </a:cubicBezTo>
                <a:cubicBezTo>
                  <a:pt x="2546086" y="130147"/>
                  <a:pt x="2545162" y="130424"/>
                  <a:pt x="2544608" y="130239"/>
                </a:cubicBezTo>
                <a:cubicBezTo>
                  <a:pt x="2544624" y="130224"/>
                  <a:pt x="2544639" y="130208"/>
                  <a:pt x="2544655" y="130193"/>
                </a:cubicBezTo>
                <a:close/>
                <a:moveTo>
                  <a:pt x="2581824" y="166900"/>
                </a:moveTo>
                <a:cubicBezTo>
                  <a:pt x="2581824" y="166900"/>
                  <a:pt x="2581362" y="167131"/>
                  <a:pt x="2581085" y="167223"/>
                </a:cubicBezTo>
                <a:cubicBezTo>
                  <a:pt x="2580577" y="166762"/>
                  <a:pt x="2579423" y="166623"/>
                  <a:pt x="2579423" y="165931"/>
                </a:cubicBezTo>
                <a:cubicBezTo>
                  <a:pt x="2579423" y="165238"/>
                  <a:pt x="2580531" y="165053"/>
                  <a:pt x="2581085" y="164638"/>
                </a:cubicBezTo>
                <a:cubicBezTo>
                  <a:pt x="2581085" y="164638"/>
                  <a:pt x="2581778" y="164776"/>
                  <a:pt x="2581824" y="164868"/>
                </a:cubicBezTo>
                <a:cubicBezTo>
                  <a:pt x="2581916" y="165330"/>
                  <a:pt x="2581824" y="165792"/>
                  <a:pt x="2581824" y="166254"/>
                </a:cubicBezTo>
                <a:cubicBezTo>
                  <a:pt x="2581824" y="166485"/>
                  <a:pt x="2581916" y="166715"/>
                  <a:pt x="2581824" y="166946"/>
                </a:cubicBezTo>
                <a:lnTo>
                  <a:pt x="2581824" y="166900"/>
                </a:lnTo>
                <a:close/>
                <a:moveTo>
                  <a:pt x="2685205" y="208225"/>
                </a:moveTo>
                <a:cubicBezTo>
                  <a:pt x="2684466" y="208132"/>
                  <a:pt x="2683912" y="207625"/>
                  <a:pt x="2683266" y="207301"/>
                </a:cubicBezTo>
                <a:cubicBezTo>
                  <a:pt x="2683820" y="206978"/>
                  <a:pt x="2684420" y="206378"/>
                  <a:pt x="2684974" y="206378"/>
                </a:cubicBezTo>
                <a:cubicBezTo>
                  <a:pt x="2685528" y="206378"/>
                  <a:pt x="2686128" y="206978"/>
                  <a:pt x="2687098" y="207532"/>
                </a:cubicBezTo>
                <a:cubicBezTo>
                  <a:pt x="2686452" y="207809"/>
                  <a:pt x="2685759" y="208271"/>
                  <a:pt x="2685205" y="2082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461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557" name="Figura a mano libera: forma 556">
            <a:extLst>
              <a:ext uri="{FF2B5EF4-FFF2-40B4-BE49-F238E27FC236}">
                <a16:creationId xmlns:a16="http://schemas.microsoft.com/office/drawing/2014/main" id="{0BE5208B-29F7-92EB-6E1C-D9E0DEB7E591}"/>
              </a:ext>
            </a:extLst>
          </p:cNvPr>
          <p:cNvSpPr/>
          <p:nvPr userDrawn="1"/>
        </p:nvSpPr>
        <p:spPr>
          <a:xfrm>
            <a:off x="10833488" y="6723809"/>
            <a:ext cx="1367787" cy="132882"/>
          </a:xfrm>
          <a:custGeom>
            <a:avLst/>
            <a:gdLst>
              <a:gd name="connsiteX0" fmla="*/ 2188779 w 2188917"/>
              <a:gd name="connsiteY0" fmla="*/ 105121 h 212657"/>
              <a:gd name="connsiteX1" fmla="*/ 1929934 w 2188917"/>
              <a:gd name="connsiteY1" fmla="*/ 46989 h 212657"/>
              <a:gd name="connsiteX2" fmla="*/ 1930211 w 2188917"/>
              <a:gd name="connsiteY2" fmla="*/ 47682 h 212657"/>
              <a:gd name="connsiteX3" fmla="*/ 1929610 w 2188917"/>
              <a:gd name="connsiteY3" fmla="*/ 48190 h 212657"/>
              <a:gd name="connsiteX4" fmla="*/ 1929195 w 2188917"/>
              <a:gd name="connsiteY4" fmla="*/ 47959 h 212657"/>
              <a:gd name="connsiteX5" fmla="*/ 1927994 w 2188917"/>
              <a:gd name="connsiteY5" fmla="*/ 47220 h 212657"/>
              <a:gd name="connsiteX6" fmla="*/ 1928456 w 2188917"/>
              <a:gd name="connsiteY6" fmla="*/ 46804 h 212657"/>
              <a:gd name="connsiteX7" fmla="*/ 1928826 w 2188917"/>
              <a:gd name="connsiteY7" fmla="*/ 46758 h 212657"/>
              <a:gd name="connsiteX8" fmla="*/ 1781903 w 2188917"/>
              <a:gd name="connsiteY8" fmla="*/ 21363 h 212657"/>
              <a:gd name="connsiteX9" fmla="*/ 1675429 w 2188917"/>
              <a:gd name="connsiteY9" fmla="*/ 14760 h 212657"/>
              <a:gd name="connsiteX10" fmla="*/ 1673582 w 2188917"/>
              <a:gd name="connsiteY10" fmla="*/ 15592 h 212657"/>
              <a:gd name="connsiteX11" fmla="*/ 1672197 w 2188917"/>
              <a:gd name="connsiteY11" fmla="*/ 15222 h 212657"/>
              <a:gd name="connsiteX12" fmla="*/ 1672012 w 2188917"/>
              <a:gd name="connsiteY12" fmla="*/ 14622 h 212657"/>
              <a:gd name="connsiteX13" fmla="*/ 1661716 w 2188917"/>
              <a:gd name="connsiteY13" fmla="*/ 14160 h 212657"/>
              <a:gd name="connsiteX14" fmla="*/ 1660377 w 2188917"/>
              <a:gd name="connsiteY14" fmla="*/ 14206 h 212657"/>
              <a:gd name="connsiteX15" fmla="*/ 1660007 w 2188917"/>
              <a:gd name="connsiteY15" fmla="*/ 14068 h 212657"/>
              <a:gd name="connsiteX16" fmla="*/ 1653912 w 2188917"/>
              <a:gd name="connsiteY16" fmla="*/ 13837 h 212657"/>
              <a:gd name="connsiteX17" fmla="*/ 1653173 w 2188917"/>
              <a:gd name="connsiteY17" fmla="*/ 14299 h 212657"/>
              <a:gd name="connsiteX18" fmla="*/ 1651927 w 2188917"/>
              <a:gd name="connsiteY18" fmla="*/ 14668 h 212657"/>
              <a:gd name="connsiteX19" fmla="*/ 1650680 w 2188917"/>
              <a:gd name="connsiteY19" fmla="*/ 13929 h 212657"/>
              <a:gd name="connsiteX20" fmla="*/ 1650773 w 2188917"/>
              <a:gd name="connsiteY20" fmla="*/ 13698 h 212657"/>
              <a:gd name="connsiteX21" fmla="*/ 1323176 w 2188917"/>
              <a:gd name="connsiteY21" fmla="*/ 4833 h 212657"/>
              <a:gd name="connsiteX22" fmla="*/ 1323176 w 2188917"/>
              <a:gd name="connsiteY22" fmla="*/ 4833 h 212657"/>
              <a:gd name="connsiteX23" fmla="*/ 1323037 w 2188917"/>
              <a:gd name="connsiteY23" fmla="*/ 4833 h 212657"/>
              <a:gd name="connsiteX24" fmla="*/ 1274187 w 2188917"/>
              <a:gd name="connsiteY24" fmla="*/ 3910 h 212657"/>
              <a:gd name="connsiteX25" fmla="*/ 1274094 w 2188917"/>
              <a:gd name="connsiteY25" fmla="*/ 4556 h 212657"/>
              <a:gd name="connsiteX26" fmla="*/ 1272663 w 2188917"/>
              <a:gd name="connsiteY26" fmla="*/ 4926 h 212657"/>
              <a:gd name="connsiteX27" fmla="*/ 1271786 w 2188917"/>
              <a:gd name="connsiteY27" fmla="*/ 4603 h 212657"/>
              <a:gd name="connsiteX28" fmla="*/ 1271739 w 2188917"/>
              <a:gd name="connsiteY28" fmla="*/ 3910 h 212657"/>
              <a:gd name="connsiteX29" fmla="*/ 1058421 w 2188917"/>
              <a:gd name="connsiteY29" fmla="*/ 586 h 212657"/>
              <a:gd name="connsiteX30" fmla="*/ 1058329 w 2188917"/>
              <a:gd name="connsiteY30" fmla="*/ 586 h 212657"/>
              <a:gd name="connsiteX31" fmla="*/ 1057821 w 2188917"/>
              <a:gd name="connsiteY31" fmla="*/ 586 h 212657"/>
              <a:gd name="connsiteX32" fmla="*/ 1049648 w 2188917"/>
              <a:gd name="connsiteY32" fmla="*/ 447 h 212657"/>
              <a:gd name="connsiteX33" fmla="*/ 1047709 w 2188917"/>
              <a:gd name="connsiteY33" fmla="*/ 1878 h 212657"/>
              <a:gd name="connsiteX34" fmla="*/ 1047617 w 2188917"/>
              <a:gd name="connsiteY34" fmla="*/ 2155 h 212657"/>
              <a:gd name="connsiteX35" fmla="*/ 1046785 w 2188917"/>
              <a:gd name="connsiteY35" fmla="*/ 2571 h 212657"/>
              <a:gd name="connsiteX36" fmla="*/ 1047478 w 2188917"/>
              <a:gd name="connsiteY36" fmla="*/ 2063 h 212657"/>
              <a:gd name="connsiteX37" fmla="*/ 1047709 w 2188917"/>
              <a:gd name="connsiteY37" fmla="*/ 1924 h 212657"/>
              <a:gd name="connsiteX38" fmla="*/ 1048171 w 2188917"/>
              <a:gd name="connsiteY38" fmla="*/ 493 h 212657"/>
              <a:gd name="connsiteX39" fmla="*/ 1037736 w 2188917"/>
              <a:gd name="connsiteY39" fmla="*/ 354 h 212657"/>
              <a:gd name="connsiteX40" fmla="*/ 1037874 w 2188917"/>
              <a:gd name="connsiteY40" fmla="*/ 354 h 212657"/>
              <a:gd name="connsiteX41" fmla="*/ 1037412 w 2188917"/>
              <a:gd name="connsiteY41" fmla="*/ 816 h 212657"/>
              <a:gd name="connsiteX42" fmla="*/ 1036350 w 2188917"/>
              <a:gd name="connsiteY42" fmla="*/ 539 h 212657"/>
              <a:gd name="connsiteX43" fmla="*/ 1036535 w 2188917"/>
              <a:gd name="connsiteY43" fmla="*/ 308 h 212657"/>
              <a:gd name="connsiteX44" fmla="*/ 1017466 w 2188917"/>
              <a:gd name="connsiteY44" fmla="*/ 31 h 212657"/>
              <a:gd name="connsiteX45" fmla="*/ 750125 w 2188917"/>
              <a:gd name="connsiteY45" fmla="*/ 26627 h 212657"/>
              <a:gd name="connsiteX46" fmla="*/ 747908 w 2188917"/>
              <a:gd name="connsiteY46" fmla="*/ 27781 h 212657"/>
              <a:gd name="connsiteX47" fmla="*/ 739689 w 2188917"/>
              <a:gd name="connsiteY47" fmla="*/ 29212 h 212657"/>
              <a:gd name="connsiteX48" fmla="*/ 737335 w 2188917"/>
              <a:gd name="connsiteY48" fmla="*/ 28381 h 212657"/>
              <a:gd name="connsiteX49" fmla="*/ 711755 w 2188917"/>
              <a:gd name="connsiteY49" fmla="*/ 31937 h 212657"/>
              <a:gd name="connsiteX50" fmla="*/ 710878 w 2188917"/>
              <a:gd name="connsiteY50" fmla="*/ 32306 h 212657"/>
              <a:gd name="connsiteX51" fmla="*/ 710277 w 2188917"/>
              <a:gd name="connsiteY51" fmla="*/ 32168 h 212657"/>
              <a:gd name="connsiteX52" fmla="*/ 687699 w 2188917"/>
              <a:gd name="connsiteY52" fmla="*/ 35400 h 212657"/>
              <a:gd name="connsiteX53" fmla="*/ 687699 w 2188917"/>
              <a:gd name="connsiteY53" fmla="*/ 35400 h 212657"/>
              <a:gd name="connsiteX54" fmla="*/ 687468 w 2188917"/>
              <a:gd name="connsiteY54" fmla="*/ 35400 h 212657"/>
              <a:gd name="connsiteX55" fmla="*/ 621487 w 2188917"/>
              <a:gd name="connsiteY55" fmla="*/ 45050 h 212657"/>
              <a:gd name="connsiteX56" fmla="*/ 621579 w 2188917"/>
              <a:gd name="connsiteY56" fmla="*/ 45142 h 212657"/>
              <a:gd name="connsiteX57" fmla="*/ 620564 w 2188917"/>
              <a:gd name="connsiteY57" fmla="*/ 45373 h 212657"/>
              <a:gd name="connsiteX58" fmla="*/ 619040 w 2188917"/>
              <a:gd name="connsiteY58" fmla="*/ 45373 h 212657"/>
              <a:gd name="connsiteX59" fmla="*/ 399857 w 2188917"/>
              <a:gd name="connsiteY59" fmla="*/ 79541 h 212657"/>
              <a:gd name="connsiteX60" fmla="*/ 399857 w 2188917"/>
              <a:gd name="connsiteY60" fmla="*/ 79633 h 212657"/>
              <a:gd name="connsiteX61" fmla="*/ 398657 w 2188917"/>
              <a:gd name="connsiteY61" fmla="*/ 81850 h 212657"/>
              <a:gd name="connsiteX62" fmla="*/ 397779 w 2188917"/>
              <a:gd name="connsiteY62" fmla="*/ 82173 h 212657"/>
              <a:gd name="connsiteX63" fmla="*/ 396394 w 2188917"/>
              <a:gd name="connsiteY63" fmla="*/ 81757 h 212657"/>
              <a:gd name="connsiteX64" fmla="*/ 396302 w 2188917"/>
              <a:gd name="connsiteY64" fmla="*/ 80695 h 212657"/>
              <a:gd name="connsiteX65" fmla="*/ 395840 w 2188917"/>
              <a:gd name="connsiteY65" fmla="*/ 80141 h 212657"/>
              <a:gd name="connsiteX66" fmla="*/ 284563 w 2188917"/>
              <a:gd name="connsiteY66" fmla="*/ 98380 h 212657"/>
              <a:gd name="connsiteX67" fmla="*/ 284148 w 2188917"/>
              <a:gd name="connsiteY67" fmla="*/ 98426 h 212657"/>
              <a:gd name="connsiteX68" fmla="*/ 0 w 2188917"/>
              <a:gd name="connsiteY68" fmla="*/ 146861 h 212657"/>
              <a:gd name="connsiteX69" fmla="*/ 0 w 2188917"/>
              <a:gd name="connsiteY69" fmla="*/ 212658 h 212657"/>
              <a:gd name="connsiteX70" fmla="*/ 215443 w 2188917"/>
              <a:gd name="connsiteY70" fmla="*/ 212658 h 212657"/>
              <a:gd name="connsiteX71" fmla="*/ 216597 w 2188917"/>
              <a:gd name="connsiteY71" fmla="*/ 210810 h 212657"/>
              <a:gd name="connsiteX72" fmla="*/ 217474 w 2188917"/>
              <a:gd name="connsiteY72" fmla="*/ 210580 h 212657"/>
              <a:gd name="connsiteX73" fmla="*/ 217844 w 2188917"/>
              <a:gd name="connsiteY73" fmla="*/ 210810 h 212657"/>
              <a:gd name="connsiteX74" fmla="*/ 217844 w 2188917"/>
              <a:gd name="connsiteY74" fmla="*/ 211826 h 212657"/>
              <a:gd name="connsiteX75" fmla="*/ 217798 w 2188917"/>
              <a:gd name="connsiteY75" fmla="*/ 212611 h 212657"/>
              <a:gd name="connsiteX76" fmla="*/ 299154 w 2188917"/>
              <a:gd name="connsiteY76" fmla="*/ 212611 h 212657"/>
              <a:gd name="connsiteX77" fmla="*/ 299893 w 2188917"/>
              <a:gd name="connsiteY77" fmla="*/ 210210 h 212657"/>
              <a:gd name="connsiteX78" fmla="*/ 301786 w 2188917"/>
              <a:gd name="connsiteY78" fmla="*/ 209056 h 212657"/>
              <a:gd name="connsiteX79" fmla="*/ 310282 w 2188917"/>
              <a:gd name="connsiteY79" fmla="*/ 209841 h 212657"/>
              <a:gd name="connsiteX80" fmla="*/ 310697 w 2188917"/>
              <a:gd name="connsiteY80" fmla="*/ 210441 h 212657"/>
              <a:gd name="connsiteX81" fmla="*/ 308666 w 2188917"/>
              <a:gd name="connsiteY81" fmla="*/ 212611 h 212657"/>
              <a:gd name="connsiteX82" fmla="*/ 390761 w 2188917"/>
              <a:gd name="connsiteY82" fmla="*/ 212611 h 212657"/>
              <a:gd name="connsiteX83" fmla="*/ 399211 w 2188917"/>
              <a:gd name="connsiteY83" fmla="*/ 211919 h 212657"/>
              <a:gd name="connsiteX84" fmla="*/ 401196 w 2188917"/>
              <a:gd name="connsiteY84" fmla="*/ 212196 h 212657"/>
              <a:gd name="connsiteX85" fmla="*/ 401150 w 2188917"/>
              <a:gd name="connsiteY85" fmla="*/ 212196 h 212657"/>
              <a:gd name="connsiteX86" fmla="*/ 401935 w 2188917"/>
              <a:gd name="connsiteY86" fmla="*/ 211965 h 212657"/>
              <a:gd name="connsiteX87" fmla="*/ 402350 w 2188917"/>
              <a:gd name="connsiteY87" fmla="*/ 212196 h 212657"/>
              <a:gd name="connsiteX88" fmla="*/ 401796 w 2188917"/>
              <a:gd name="connsiteY88" fmla="*/ 212380 h 212657"/>
              <a:gd name="connsiteX89" fmla="*/ 402535 w 2188917"/>
              <a:gd name="connsiteY89" fmla="*/ 212611 h 212657"/>
              <a:gd name="connsiteX90" fmla="*/ 420081 w 2188917"/>
              <a:gd name="connsiteY90" fmla="*/ 212611 h 212657"/>
              <a:gd name="connsiteX91" fmla="*/ 424652 w 2188917"/>
              <a:gd name="connsiteY91" fmla="*/ 212103 h 212657"/>
              <a:gd name="connsiteX92" fmla="*/ 425529 w 2188917"/>
              <a:gd name="connsiteY92" fmla="*/ 212611 h 212657"/>
              <a:gd name="connsiteX93" fmla="*/ 562894 w 2188917"/>
              <a:gd name="connsiteY93" fmla="*/ 212611 h 212657"/>
              <a:gd name="connsiteX94" fmla="*/ 565849 w 2188917"/>
              <a:gd name="connsiteY94" fmla="*/ 212565 h 212657"/>
              <a:gd name="connsiteX95" fmla="*/ 565941 w 2188917"/>
              <a:gd name="connsiteY95" fmla="*/ 212611 h 212657"/>
              <a:gd name="connsiteX96" fmla="*/ 740798 w 2188917"/>
              <a:gd name="connsiteY96" fmla="*/ 212611 h 212657"/>
              <a:gd name="connsiteX97" fmla="*/ 742275 w 2188917"/>
              <a:gd name="connsiteY97" fmla="*/ 212473 h 212657"/>
              <a:gd name="connsiteX98" fmla="*/ 742876 w 2188917"/>
              <a:gd name="connsiteY98" fmla="*/ 212611 h 212657"/>
              <a:gd name="connsiteX99" fmla="*/ 832128 w 2188917"/>
              <a:gd name="connsiteY99" fmla="*/ 212611 h 212657"/>
              <a:gd name="connsiteX100" fmla="*/ 832404 w 2188917"/>
              <a:gd name="connsiteY100" fmla="*/ 212611 h 212657"/>
              <a:gd name="connsiteX101" fmla="*/ 895523 w 2188917"/>
              <a:gd name="connsiteY101" fmla="*/ 212611 h 212657"/>
              <a:gd name="connsiteX102" fmla="*/ 898016 w 2188917"/>
              <a:gd name="connsiteY102" fmla="*/ 211549 h 212657"/>
              <a:gd name="connsiteX103" fmla="*/ 900833 w 2188917"/>
              <a:gd name="connsiteY103" fmla="*/ 211688 h 212657"/>
              <a:gd name="connsiteX104" fmla="*/ 901341 w 2188917"/>
              <a:gd name="connsiteY104" fmla="*/ 212426 h 212657"/>
              <a:gd name="connsiteX105" fmla="*/ 901063 w 2188917"/>
              <a:gd name="connsiteY105" fmla="*/ 212611 h 212657"/>
              <a:gd name="connsiteX106" fmla="*/ 1056066 w 2188917"/>
              <a:gd name="connsiteY106" fmla="*/ 212611 h 212657"/>
              <a:gd name="connsiteX107" fmla="*/ 1056066 w 2188917"/>
              <a:gd name="connsiteY107" fmla="*/ 212011 h 212657"/>
              <a:gd name="connsiteX108" fmla="*/ 1057867 w 2188917"/>
              <a:gd name="connsiteY108" fmla="*/ 211134 h 212657"/>
              <a:gd name="connsiteX109" fmla="*/ 1059668 w 2188917"/>
              <a:gd name="connsiteY109" fmla="*/ 212380 h 212657"/>
              <a:gd name="connsiteX110" fmla="*/ 1059668 w 2188917"/>
              <a:gd name="connsiteY110" fmla="*/ 212380 h 212657"/>
              <a:gd name="connsiteX111" fmla="*/ 1060222 w 2188917"/>
              <a:gd name="connsiteY111" fmla="*/ 212519 h 212657"/>
              <a:gd name="connsiteX112" fmla="*/ 1060545 w 2188917"/>
              <a:gd name="connsiteY112" fmla="*/ 212611 h 212657"/>
              <a:gd name="connsiteX113" fmla="*/ 1066270 w 2188917"/>
              <a:gd name="connsiteY113" fmla="*/ 212611 h 212657"/>
              <a:gd name="connsiteX114" fmla="*/ 1067148 w 2188917"/>
              <a:gd name="connsiteY114" fmla="*/ 211365 h 212657"/>
              <a:gd name="connsiteX115" fmla="*/ 1068117 w 2188917"/>
              <a:gd name="connsiteY115" fmla="*/ 211134 h 212657"/>
              <a:gd name="connsiteX116" fmla="*/ 1070518 w 2188917"/>
              <a:gd name="connsiteY116" fmla="*/ 212611 h 212657"/>
              <a:gd name="connsiteX117" fmla="*/ 1259873 w 2188917"/>
              <a:gd name="connsiteY117" fmla="*/ 212611 h 212657"/>
              <a:gd name="connsiteX118" fmla="*/ 1259873 w 2188917"/>
              <a:gd name="connsiteY118" fmla="*/ 212519 h 212657"/>
              <a:gd name="connsiteX119" fmla="*/ 1259873 w 2188917"/>
              <a:gd name="connsiteY119" fmla="*/ 211826 h 212657"/>
              <a:gd name="connsiteX120" fmla="*/ 1260704 w 2188917"/>
              <a:gd name="connsiteY120" fmla="*/ 211134 h 212657"/>
              <a:gd name="connsiteX121" fmla="*/ 1264259 w 2188917"/>
              <a:gd name="connsiteY121" fmla="*/ 210487 h 212657"/>
              <a:gd name="connsiteX122" fmla="*/ 1265875 w 2188917"/>
              <a:gd name="connsiteY122" fmla="*/ 212519 h 212657"/>
              <a:gd name="connsiteX123" fmla="*/ 1265875 w 2188917"/>
              <a:gd name="connsiteY123" fmla="*/ 212611 h 212657"/>
              <a:gd name="connsiteX124" fmla="*/ 1352819 w 2188917"/>
              <a:gd name="connsiteY124" fmla="*/ 212611 h 212657"/>
              <a:gd name="connsiteX125" fmla="*/ 1353373 w 2188917"/>
              <a:gd name="connsiteY125" fmla="*/ 211503 h 212657"/>
              <a:gd name="connsiteX126" fmla="*/ 1353927 w 2188917"/>
              <a:gd name="connsiteY126" fmla="*/ 212611 h 212657"/>
              <a:gd name="connsiteX127" fmla="*/ 1444980 w 2188917"/>
              <a:gd name="connsiteY127" fmla="*/ 212611 h 212657"/>
              <a:gd name="connsiteX128" fmla="*/ 1444980 w 2188917"/>
              <a:gd name="connsiteY128" fmla="*/ 212519 h 212657"/>
              <a:gd name="connsiteX129" fmla="*/ 1445026 w 2188917"/>
              <a:gd name="connsiteY129" fmla="*/ 212611 h 212657"/>
              <a:gd name="connsiteX130" fmla="*/ 1566969 w 2188917"/>
              <a:gd name="connsiteY130" fmla="*/ 212611 h 212657"/>
              <a:gd name="connsiteX131" fmla="*/ 1566738 w 2188917"/>
              <a:gd name="connsiteY131" fmla="*/ 212473 h 212657"/>
              <a:gd name="connsiteX132" fmla="*/ 1566461 w 2188917"/>
              <a:gd name="connsiteY132" fmla="*/ 212011 h 212657"/>
              <a:gd name="connsiteX133" fmla="*/ 1567707 w 2188917"/>
              <a:gd name="connsiteY133" fmla="*/ 211272 h 212657"/>
              <a:gd name="connsiteX134" fmla="*/ 1568954 w 2188917"/>
              <a:gd name="connsiteY134" fmla="*/ 211688 h 212657"/>
              <a:gd name="connsiteX135" fmla="*/ 1569832 w 2188917"/>
              <a:gd name="connsiteY135" fmla="*/ 212611 h 212657"/>
              <a:gd name="connsiteX136" fmla="*/ 1577404 w 2188917"/>
              <a:gd name="connsiteY136" fmla="*/ 212611 h 212657"/>
              <a:gd name="connsiteX137" fmla="*/ 1578420 w 2188917"/>
              <a:gd name="connsiteY137" fmla="*/ 212011 h 212657"/>
              <a:gd name="connsiteX138" fmla="*/ 1579251 w 2188917"/>
              <a:gd name="connsiteY138" fmla="*/ 212103 h 212657"/>
              <a:gd name="connsiteX139" fmla="*/ 1579389 w 2188917"/>
              <a:gd name="connsiteY139" fmla="*/ 212611 h 212657"/>
              <a:gd name="connsiteX140" fmla="*/ 1603491 w 2188917"/>
              <a:gd name="connsiteY140" fmla="*/ 212611 h 212657"/>
              <a:gd name="connsiteX141" fmla="*/ 1603954 w 2188917"/>
              <a:gd name="connsiteY141" fmla="*/ 211919 h 212657"/>
              <a:gd name="connsiteX142" fmla="*/ 1604369 w 2188917"/>
              <a:gd name="connsiteY142" fmla="*/ 211919 h 212657"/>
              <a:gd name="connsiteX143" fmla="*/ 1604784 w 2188917"/>
              <a:gd name="connsiteY143" fmla="*/ 212565 h 212657"/>
              <a:gd name="connsiteX144" fmla="*/ 1839851 w 2188917"/>
              <a:gd name="connsiteY144" fmla="*/ 212565 h 212657"/>
              <a:gd name="connsiteX145" fmla="*/ 1840266 w 2188917"/>
              <a:gd name="connsiteY145" fmla="*/ 211919 h 212657"/>
              <a:gd name="connsiteX146" fmla="*/ 1840681 w 2188917"/>
              <a:gd name="connsiteY146" fmla="*/ 211919 h 212657"/>
              <a:gd name="connsiteX147" fmla="*/ 1841144 w 2188917"/>
              <a:gd name="connsiteY147" fmla="*/ 212611 h 212657"/>
              <a:gd name="connsiteX148" fmla="*/ 1868155 w 2188917"/>
              <a:gd name="connsiteY148" fmla="*/ 212611 h 212657"/>
              <a:gd name="connsiteX149" fmla="*/ 1868940 w 2188917"/>
              <a:gd name="connsiteY149" fmla="*/ 212149 h 212657"/>
              <a:gd name="connsiteX150" fmla="*/ 1869355 w 2188917"/>
              <a:gd name="connsiteY150" fmla="*/ 211919 h 212657"/>
              <a:gd name="connsiteX151" fmla="*/ 1870048 w 2188917"/>
              <a:gd name="connsiteY151" fmla="*/ 212288 h 212657"/>
              <a:gd name="connsiteX152" fmla="*/ 1870048 w 2188917"/>
              <a:gd name="connsiteY152" fmla="*/ 212658 h 212657"/>
              <a:gd name="connsiteX153" fmla="*/ 2188917 w 2188917"/>
              <a:gd name="connsiteY153" fmla="*/ 212658 h 212657"/>
              <a:gd name="connsiteX154" fmla="*/ 2188917 w 2188917"/>
              <a:gd name="connsiteY154" fmla="*/ 105029 h 212657"/>
              <a:gd name="connsiteX155" fmla="*/ 38647 w 2188917"/>
              <a:gd name="connsiteY155" fmla="*/ 196728 h 212657"/>
              <a:gd name="connsiteX156" fmla="*/ 31582 w 2188917"/>
              <a:gd name="connsiteY156" fmla="*/ 192895 h 212657"/>
              <a:gd name="connsiteX157" fmla="*/ 32044 w 2188917"/>
              <a:gd name="connsiteY157" fmla="*/ 191834 h 212657"/>
              <a:gd name="connsiteX158" fmla="*/ 36338 w 2188917"/>
              <a:gd name="connsiteY158" fmla="*/ 192111 h 212657"/>
              <a:gd name="connsiteX159" fmla="*/ 39801 w 2188917"/>
              <a:gd name="connsiteY159" fmla="*/ 195758 h 212657"/>
              <a:gd name="connsiteX160" fmla="*/ 38647 w 2188917"/>
              <a:gd name="connsiteY160" fmla="*/ 196728 h 212657"/>
              <a:gd name="connsiteX161" fmla="*/ 128268 w 2188917"/>
              <a:gd name="connsiteY161" fmla="*/ 202546 h 212657"/>
              <a:gd name="connsiteX162" fmla="*/ 123789 w 2188917"/>
              <a:gd name="connsiteY162" fmla="*/ 201807 h 212657"/>
              <a:gd name="connsiteX163" fmla="*/ 123512 w 2188917"/>
              <a:gd name="connsiteY163" fmla="*/ 201206 h 212657"/>
              <a:gd name="connsiteX164" fmla="*/ 125036 w 2188917"/>
              <a:gd name="connsiteY164" fmla="*/ 200283 h 212657"/>
              <a:gd name="connsiteX165" fmla="*/ 130023 w 2188917"/>
              <a:gd name="connsiteY165" fmla="*/ 200468 h 212657"/>
              <a:gd name="connsiteX166" fmla="*/ 131131 w 2188917"/>
              <a:gd name="connsiteY166" fmla="*/ 201391 h 212657"/>
              <a:gd name="connsiteX167" fmla="*/ 128268 w 2188917"/>
              <a:gd name="connsiteY167" fmla="*/ 202546 h 212657"/>
              <a:gd name="connsiteX168" fmla="*/ 185015 w 2188917"/>
              <a:gd name="connsiteY168" fmla="*/ 158497 h 212657"/>
              <a:gd name="connsiteX169" fmla="*/ 184923 w 2188917"/>
              <a:gd name="connsiteY169" fmla="*/ 158404 h 212657"/>
              <a:gd name="connsiteX170" fmla="*/ 180351 w 2188917"/>
              <a:gd name="connsiteY170" fmla="*/ 157804 h 212657"/>
              <a:gd name="connsiteX171" fmla="*/ 179382 w 2188917"/>
              <a:gd name="connsiteY171" fmla="*/ 156742 h 212657"/>
              <a:gd name="connsiteX172" fmla="*/ 182337 w 2188917"/>
              <a:gd name="connsiteY172" fmla="*/ 156280 h 212657"/>
              <a:gd name="connsiteX173" fmla="*/ 184923 w 2188917"/>
              <a:gd name="connsiteY173" fmla="*/ 158404 h 212657"/>
              <a:gd name="connsiteX174" fmla="*/ 185246 w 2188917"/>
              <a:gd name="connsiteY174" fmla="*/ 158404 h 212657"/>
              <a:gd name="connsiteX175" fmla="*/ 186077 w 2188917"/>
              <a:gd name="connsiteY175" fmla="*/ 158866 h 212657"/>
              <a:gd name="connsiteX176" fmla="*/ 185015 w 2188917"/>
              <a:gd name="connsiteY176" fmla="*/ 158497 h 212657"/>
              <a:gd name="connsiteX177" fmla="*/ 201637 w 2188917"/>
              <a:gd name="connsiteY177" fmla="*/ 148061 h 212657"/>
              <a:gd name="connsiteX178" fmla="*/ 200113 w 2188917"/>
              <a:gd name="connsiteY178" fmla="*/ 148061 h 212657"/>
              <a:gd name="connsiteX179" fmla="*/ 199698 w 2188917"/>
              <a:gd name="connsiteY179" fmla="*/ 147184 h 212657"/>
              <a:gd name="connsiteX180" fmla="*/ 201268 w 2188917"/>
              <a:gd name="connsiteY180" fmla="*/ 145476 h 212657"/>
              <a:gd name="connsiteX181" fmla="*/ 202884 w 2188917"/>
              <a:gd name="connsiteY181" fmla="*/ 144783 h 212657"/>
              <a:gd name="connsiteX182" fmla="*/ 203115 w 2188917"/>
              <a:gd name="connsiteY182" fmla="*/ 145245 h 212657"/>
              <a:gd name="connsiteX183" fmla="*/ 201637 w 2188917"/>
              <a:gd name="connsiteY183" fmla="*/ 148061 h 212657"/>
              <a:gd name="connsiteX184" fmla="*/ 215304 w 2188917"/>
              <a:gd name="connsiteY184" fmla="*/ 207855 h 212657"/>
              <a:gd name="connsiteX185" fmla="*/ 215120 w 2188917"/>
              <a:gd name="connsiteY185" fmla="*/ 209564 h 212657"/>
              <a:gd name="connsiteX186" fmla="*/ 213550 w 2188917"/>
              <a:gd name="connsiteY186" fmla="*/ 209841 h 212657"/>
              <a:gd name="connsiteX187" fmla="*/ 212949 w 2188917"/>
              <a:gd name="connsiteY187" fmla="*/ 209472 h 212657"/>
              <a:gd name="connsiteX188" fmla="*/ 212949 w 2188917"/>
              <a:gd name="connsiteY188" fmla="*/ 208409 h 212657"/>
              <a:gd name="connsiteX189" fmla="*/ 212949 w 2188917"/>
              <a:gd name="connsiteY189" fmla="*/ 206655 h 212657"/>
              <a:gd name="connsiteX190" fmla="*/ 211657 w 2188917"/>
              <a:gd name="connsiteY190" fmla="*/ 204485 h 212657"/>
              <a:gd name="connsiteX191" fmla="*/ 211518 w 2188917"/>
              <a:gd name="connsiteY191" fmla="*/ 199683 h 212657"/>
              <a:gd name="connsiteX192" fmla="*/ 211795 w 2188917"/>
              <a:gd name="connsiteY192" fmla="*/ 198667 h 212657"/>
              <a:gd name="connsiteX193" fmla="*/ 212995 w 2188917"/>
              <a:gd name="connsiteY193" fmla="*/ 197051 h 212657"/>
              <a:gd name="connsiteX194" fmla="*/ 214843 w 2188917"/>
              <a:gd name="connsiteY194" fmla="*/ 198529 h 212657"/>
              <a:gd name="connsiteX195" fmla="*/ 215350 w 2188917"/>
              <a:gd name="connsiteY195" fmla="*/ 199960 h 212657"/>
              <a:gd name="connsiteX196" fmla="*/ 213965 w 2188917"/>
              <a:gd name="connsiteY196" fmla="*/ 201299 h 212657"/>
              <a:gd name="connsiteX197" fmla="*/ 212949 w 2188917"/>
              <a:gd name="connsiteY197" fmla="*/ 201992 h 212657"/>
              <a:gd name="connsiteX198" fmla="*/ 213873 w 2188917"/>
              <a:gd name="connsiteY198" fmla="*/ 202684 h 212657"/>
              <a:gd name="connsiteX199" fmla="*/ 215397 w 2188917"/>
              <a:gd name="connsiteY199" fmla="*/ 203423 h 212657"/>
              <a:gd name="connsiteX200" fmla="*/ 216274 w 2188917"/>
              <a:gd name="connsiteY200" fmla="*/ 204993 h 212657"/>
              <a:gd name="connsiteX201" fmla="*/ 216643 w 2188917"/>
              <a:gd name="connsiteY201" fmla="*/ 205962 h 212657"/>
              <a:gd name="connsiteX202" fmla="*/ 215397 w 2188917"/>
              <a:gd name="connsiteY202" fmla="*/ 207809 h 212657"/>
              <a:gd name="connsiteX203" fmla="*/ 232342 w 2188917"/>
              <a:gd name="connsiteY203" fmla="*/ 199868 h 212657"/>
              <a:gd name="connsiteX204" fmla="*/ 227540 w 2188917"/>
              <a:gd name="connsiteY204" fmla="*/ 198667 h 212657"/>
              <a:gd name="connsiteX205" fmla="*/ 226709 w 2188917"/>
              <a:gd name="connsiteY205" fmla="*/ 198113 h 212657"/>
              <a:gd name="connsiteX206" fmla="*/ 227494 w 2188917"/>
              <a:gd name="connsiteY206" fmla="*/ 197743 h 212657"/>
              <a:gd name="connsiteX207" fmla="*/ 233496 w 2188917"/>
              <a:gd name="connsiteY207" fmla="*/ 198667 h 212657"/>
              <a:gd name="connsiteX208" fmla="*/ 233958 w 2188917"/>
              <a:gd name="connsiteY208" fmla="*/ 199267 h 212657"/>
              <a:gd name="connsiteX209" fmla="*/ 232342 w 2188917"/>
              <a:gd name="connsiteY209" fmla="*/ 199868 h 212657"/>
              <a:gd name="connsiteX210" fmla="*/ 233866 w 2188917"/>
              <a:gd name="connsiteY210" fmla="*/ 115417 h 212657"/>
              <a:gd name="connsiteX211" fmla="*/ 233450 w 2188917"/>
              <a:gd name="connsiteY211" fmla="*/ 114863 h 212657"/>
              <a:gd name="connsiteX212" fmla="*/ 237790 w 2188917"/>
              <a:gd name="connsiteY212" fmla="*/ 113524 h 212657"/>
              <a:gd name="connsiteX213" fmla="*/ 238206 w 2188917"/>
              <a:gd name="connsiteY213" fmla="*/ 114078 h 212657"/>
              <a:gd name="connsiteX214" fmla="*/ 233819 w 2188917"/>
              <a:gd name="connsiteY214" fmla="*/ 115371 h 212657"/>
              <a:gd name="connsiteX215" fmla="*/ 284056 w 2188917"/>
              <a:gd name="connsiteY215" fmla="*/ 183107 h 212657"/>
              <a:gd name="connsiteX216" fmla="*/ 280639 w 2188917"/>
              <a:gd name="connsiteY216" fmla="*/ 181445 h 212657"/>
              <a:gd name="connsiteX217" fmla="*/ 283917 w 2188917"/>
              <a:gd name="connsiteY217" fmla="*/ 179875 h 212657"/>
              <a:gd name="connsiteX218" fmla="*/ 286364 w 2188917"/>
              <a:gd name="connsiteY218" fmla="*/ 181121 h 212657"/>
              <a:gd name="connsiteX219" fmla="*/ 284056 w 2188917"/>
              <a:gd name="connsiteY219" fmla="*/ 183107 h 212657"/>
              <a:gd name="connsiteX220" fmla="*/ 293983 w 2188917"/>
              <a:gd name="connsiteY220" fmla="*/ 203284 h 212657"/>
              <a:gd name="connsiteX221" fmla="*/ 291813 w 2188917"/>
              <a:gd name="connsiteY221" fmla="*/ 203700 h 212657"/>
              <a:gd name="connsiteX222" fmla="*/ 290751 w 2188917"/>
              <a:gd name="connsiteY222" fmla="*/ 202546 h 212657"/>
              <a:gd name="connsiteX223" fmla="*/ 290843 w 2188917"/>
              <a:gd name="connsiteY223" fmla="*/ 201530 h 212657"/>
              <a:gd name="connsiteX224" fmla="*/ 292459 w 2188917"/>
              <a:gd name="connsiteY224" fmla="*/ 200052 h 212657"/>
              <a:gd name="connsiteX225" fmla="*/ 293567 w 2188917"/>
              <a:gd name="connsiteY225" fmla="*/ 199868 h 212657"/>
              <a:gd name="connsiteX226" fmla="*/ 295368 w 2188917"/>
              <a:gd name="connsiteY226" fmla="*/ 200699 h 212657"/>
              <a:gd name="connsiteX227" fmla="*/ 294029 w 2188917"/>
              <a:gd name="connsiteY227" fmla="*/ 203284 h 212657"/>
              <a:gd name="connsiteX228" fmla="*/ 292690 w 2188917"/>
              <a:gd name="connsiteY228" fmla="*/ 170963 h 212657"/>
              <a:gd name="connsiteX229" fmla="*/ 291720 w 2188917"/>
              <a:gd name="connsiteY229" fmla="*/ 170502 h 212657"/>
              <a:gd name="connsiteX230" fmla="*/ 293567 w 2188917"/>
              <a:gd name="connsiteY230" fmla="*/ 169994 h 212657"/>
              <a:gd name="connsiteX231" fmla="*/ 298692 w 2188917"/>
              <a:gd name="connsiteY231" fmla="*/ 170455 h 212657"/>
              <a:gd name="connsiteX232" fmla="*/ 300170 w 2188917"/>
              <a:gd name="connsiteY232" fmla="*/ 171287 h 212657"/>
              <a:gd name="connsiteX233" fmla="*/ 299062 w 2188917"/>
              <a:gd name="connsiteY233" fmla="*/ 171564 h 212657"/>
              <a:gd name="connsiteX234" fmla="*/ 295553 w 2188917"/>
              <a:gd name="connsiteY234" fmla="*/ 171425 h 212657"/>
              <a:gd name="connsiteX235" fmla="*/ 292644 w 2188917"/>
              <a:gd name="connsiteY235" fmla="*/ 170963 h 212657"/>
              <a:gd name="connsiteX236" fmla="*/ 303725 w 2188917"/>
              <a:gd name="connsiteY236" fmla="*/ 206609 h 212657"/>
              <a:gd name="connsiteX237" fmla="*/ 302571 w 2188917"/>
              <a:gd name="connsiteY237" fmla="*/ 206886 h 212657"/>
              <a:gd name="connsiteX238" fmla="*/ 298877 w 2188917"/>
              <a:gd name="connsiteY238" fmla="*/ 205408 h 212657"/>
              <a:gd name="connsiteX239" fmla="*/ 300678 w 2188917"/>
              <a:gd name="connsiteY239" fmla="*/ 204762 h 212657"/>
              <a:gd name="connsiteX240" fmla="*/ 303725 w 2188917"/>
              <a:gd name="connsiteY240" fmla="*/ 206609 h 212657"/>
              <a:gd name="connsiteX241" fmla="*/ 323580 w 2188917"/>
              <a:gd name="connsiteY241" fmla="*/ 204854 h 212657"/>
              <a:gd name="connsiteX242" fmla="*/ 322656 w 2188917"/>
              <a:gd name="connsiteY242" fmla="*/ 205178 h 212657"/>
              <a:gd name="connsiteX243" fmla="*/ 317716 w 2188917"/>
              <a:gd name="connsiteY243" fmla="*/ 203377 h 212657"/>
              <a:gd name="connsiteX244" fmla="*/ 318593 w 2188917"/>
              <a:gd name="connsiteY244" fmla="*/ 202546 h 212657"/>
              <a:gd name="connsiteX245" fmla="*/ 319655 w 2188917"/>
              <a:gd name="connsiteY245" fmla="*/ 202453 h 212657"/>
              <a:gd name="connsiteX246" fmla="*/ 323533 w 2188917"/>
              <a:gd name="connsiteY246" fmla="*/ 204208 h 212657"/>
              <a:gd name="connsiteX247" fmla="*/ 323580 w 2188917"/>
              <a:gd name="connsiteY247" fmla="*/ 204854 h 212657"/>
              <a:gd name="connsiteX248" fmla="*/ 389238 w 2188917"/>
              <a:gd name="connsiteY248" fmla="*/ 123313 h 212657"/>
              <a:gd name="connsiteX249" fmla="*/ 387391 w 2188917"/>
              <a:gd name="connsiteY249" fmla="*/ 123913 h 212657"/>
              <a:gd name="connsiteX250" fmla="*/ 384574 w 2188917"/>
              <a:gd name="connsiteY250" fmla="*/ 122066 h 212657"/>
              <a:gd name="connsiteX251" fmla="*/ 386467 w 2188917"/>
              <a:gd name="connsiteY251" fmla="*/ 121604 h 212657"/>
              <a:gd name="connsiteX252" fmla="*/ 389238 w 2188917"/>
              <a:gd name="connsiteY252" fmla="*/ 123313 h 212657"/>
              <a:gd name="connsiteX253" fmla="*/ 400688 w 2188917"/>
              <a:gd name="connsiteY253" fmla="*/ 131763 h 212657"/>
              <a:gd name="connsiteX254" fmla="*/ 397087 w 2188917"/>
              <a:gd name="connsiteY254" fmla="*/ 132086 h 212657"/>
              <a:gd name="connsiteX255" fmla="*/ 395378 w 2188917"/>
              <a:gd name="connsiteY255" fmla="*/ 131162 h 212657"/>
              <a:gd name="connsiteX256" fmla="*/ 396718 w 2188917"/>
              <a:gd name="connsiteY256" fmla="*/ 130147 h 212657"/>
              <a:gd name="connsiteX257" fmla="*/ 400273 w 2188917"/>
              <a:gd name="connsiteY257" fmla="*/ 130562 h 212657"/>
              <a:gd name="connsiteX258" fmla="*/ 400688 w 2188917"/>
              <a:gd name="connsiteY258" fmla="*/ 131763 h 212657"/>
              <a:gd name="connsiteX259" fmla="*/ 413755 w 2188917"/>
              <a:gd name="connsiteY259" fmla="*/ 204162 h 212657"/>
              <a:gd name="connsiteX260" fmla="*/ 413340 w 2188917"/>
              <a:gd name="connsiteY260" fmla="*/ 203977 h 212657"/>
              <a:gd name="connsiteX261" fmla="*/ 412509 w 2188917"/>
              <a:gd name="connsiteY261" fmla="*/ 203515 h 212657"/>
              <a:gd name="connsiteX262" fmla="*/ 412416 w 2188917"/>
              <a:gd name="connsiteY262" fmla="*/ 203469 h 212657"/>
              <a:gd name="connsiteX263" fmla="*/ 411400 w 2188917"/>
              <a:gd name="connsiteY263" fmla="*/ 204577 h 212657"/>
              <a:gd name="connsiteX264" fmla="*/ 407984 w 2188917"/>
              <a:gd name="connsiteY264" fmla="*/ 204946 h 212657"/>
              <a:gd name="connsiteX265" fmla="*/ 406183 w 2188917"/>
              <a:gd name="connsiteY265" fmla="*/ 204069 h 212657"/>
              <a:gd name="connsiteX266" fmla="*/ 409369 w 2188917"/>
              <a:gd name="connsiteY266" fmla="*/ 202315 h 212657"/>
              <a:gd name="connsiteX267" fmla="*/ 412509 w 2188917"/>
              <a:gd name="connsiteY267" fmla="*/ 202823 h 212657"/>
              <a:gd name="connsiteX268" fmla="*/ 412509 w 2188917"/>
              <a:gd name="connsiteY268" fmla="*/ 202823 h 212657"/>
              <a:gd name="connsiteX269" fmla="*/ 412555 w 2188917"/>
              <a:gd name="connsiteY269" fmla="*/ 202823 h 212657"/>
              <a:gd name="connsiteX270" fmla="*/ 413663 w 2188917"/>
              <a:gd name="connsiteY270" fmla="*/ 202823 h 212657"/>
              <a:gd name="connsiteX271" fmla="*/ 414448 w 2188917"/>
              <a:gd name="connsiteY271" fmla="*/ 203561 h 212657"/>
              <a:gd name="connsiteX272" fmla="*/ 413801 w 2188917"/>
              <a:gd name="connsiteY272" fmla="*/ 204208 h 212657"/>
              <a:gd name="connsiteX273" fmla="*/ 414956 w 2188917"/>
              <a:gd name="connsiteY273" fmla="*/ 85728 h 212657"/>
              <a:gd name="connsiteX274" fmla="*/ 412878 w 2188917"/>
              <a:gd name="connsiteY274" fmla="*/ 86975 h 212657"/>
              <a:gd name="connsiteX275" fmla="*/ 410800 w 2188917"/>
              <a:gd name="connsiteY275" fmla="*/ 86929 h 212657"/>
              <a:gd name="connsiteX276" fmla="*/ 410292 w 2188917"/>
              <a:gd name="connsiteY276" fmla="*/ 84989 h 212657"/>
              <a:gd name="connsiteX277" fmla="*/ 410708 w 2188917"/>
              <a:gd name="connsiteY277" fmla="*/ 82588 h 212657"/>
              <a:gd name="connsiteX278" fmla="*/ 411539 w 2188917"/>
              <a:gd name="connsiteY278" fmla="*/ 82404 h 212657"/>
              <a:gd name="connsiteX279" fmla="*/ 411862 w 2188917"/>
              <a:gd name="connsiteY279" fmla="*/ 82635 h 212657"/>
              <a:gd name="connsiteX280" fmla="*/ 414125 w 2188917"/>
              <a:gd name="connsiteY280" fmla="*/ 83650 h 212657"/>
              <a:gd name="connsiteX281" fmla="*/ 415556 w 2188917"/>
              <a:gd name="connsiteY281" fmla="*/ 84759 h 212657"/>
              <a:gd name="connsiteX282" fmla="*/ 414956 w 2188917"/>
              <a:gd name="connsiteY282" fmla="*/ 85682 h 212657"/>
              <a:gd name="connsiteX283" fmla="*/ 494973 w 2188917"/>
              <a:gd name="connsiteY283" fmla="*/ 81665 h 212657"/>
              <a:gd name="connsiteX284" fmla="*/ 496682 w 2188917"/>
              <a:gd name="connsiteY284" fmla="*/ 81803 h 212657"/>
              <a:gd name="connsiteX285" fmla="*/ 499498 w 2188917"/>
              <a:gd name="connsiteY285" fmla="*/ 82958 h 212657"/>
              <a:gd name="connsiteX286" fmla="*/ 499452 w 2188917"/>
              <a:gd name="connsiteY286" fmla="*/ 83650 h 212657"/>
              <a:gd name="connsiteX287" fmla="*/ 498575 w 2188917"/>
              <a:gd name="connsiteY287" fmla="*/ 84112 h 212657"/>
              <a:gd name="connsiteX288" fmla="*/ 493911 w 2188917"/>
              <a:gd name="connsiteY288" fmla="*/ 83096 h 212657"/>
              <a:gd name="connsiteX289" fmla="*/ 492526 w 2188917"/>
              <a:gd name="connsiteY289" fmla="*/ 81988 h 212657"/>
              <a:gd name="connsiteX290" fmla="*/ 494973 w 2188917"/>
              <a:gd name="connsiteY290" fmla="*/ 81711 h 212657"/>
              <a:gd name="connsiteX291" fmla="*/ 502084 w 2188917"/>
              <a:gd name="connsiteY291" fmla="*/ 92377 h 212657"/>
              <a:gd name="connsiteX292" fmla="*/ 501253 w 2188917"/>
              <a:gd name="connsiteY292" fmla="*/ 93347 h 212657"/>
              <a:gd name="connsiteX293" fmla="*/ 498252 w 2188917"/>
              <a:gd name="connsiteY293" fmla="*/ 92146 h 212657"/>
              <a:gd name="connsiteX294" fmla="*/ 498067 w 2188917"/>
              <a:gd name="connsiteY294" fmla="*/ 91500 h 212657"/>
              <a:gd name="connsiteX295" fmla="*/ 499129 w 2188917"/>
              <a:gd name="connsiteY295" fmla="*/ 91177 h 212657"/>
              <a:gd name="connsiteX296" fmla="*/ 502084 w 2188917"/>
              <a:gd name="connsiteY296" fmla="*/ 92377 h 212657"/>
              <a:gd name="connsiteX297" fmla="*/ 488694 w 2188917"/>
              <a:gd name="connsiteY297" fmla="*/ 189525 h 212657"/>
              <a:gd name="connsiteX298" fmla="*/ 493911 w 2188917"/>
              <a:gd name="connsiteY298" fmla="*/ 191233 h 212657"/>
              <a:gd name="connsiteX299" fmla="*/ 493773 w 2188917"/>
              <a:gd name="connsiteY299" fmla="*/ 191787 h 212657"/>
              <a:gd name="connsiteX300" fmla="*/ 491418 w 2188917"/>
              <a:gd name="connsiteY300" fmla="*/ 191695 h 212657"/>
              <a:gd name="connsiteX301" fmla="*/ 487170 w 2188917"/>
              <a:gd name="connsiteY301" fmla="*/ 190033 h 212657"/>
              <a:gd name="connsiteX302" fmla="*/ 488648 w 2188917"/>
              <a:gd name="connsiteY302" fmla="*/ 189525 h 212657"/>
              <a:gd name="connsiteX303" fmla="*/ 483153 w 2188917"/>
              <a:gd name="connsiteY303" fmla="*/ 130470 h 212657"/>
              <a:gd name="connsiteX304" fmla="*/ 484400 w 2188917"/>
              <a:gd name="connsiteY304" fmla="*/ 127930 h 212657"/>
              <a:gd name="connsiteX305" fmla="*/ 485600 w 2188917"/>
              <a:gd name="connsiteY305" fmla="*/ 127191 h 212657"/>
              <a:gd name="connsiteX306" fmla="*/ 486016 w 2188917"/>
              <a:gd name="connsiteY306" fmla="*/ 126961 h 212657"/>
              <a:gd name="connsiteX307" fmla="*/ 486616 w 2188917"/>
              <a:gd name="connsiteY307" fmla="*/ 127422 h 212657"/>
              <a:gd name="connsiteX308" fmla="*/ 486616 w 2188917"/>
              <a:gd name="connsiteY308" fmla="*/ 128115 h 212657"/>
              <a:gd name="connsiteX309" fmla="*/ 485600 w 2188917"/>
              <a:gd name="connsiteY309" fmla="*/ 129962 h 212657"/>
              <a:gd name="connsiteX310" fmla="*/ 486524 w 2188917"/>
              <a:gd name="connsiteY310" fmla="*/ 133563 h 212657"/>
              <a:gd name="connsiteX311" fmla="*/ 486616 w 2188917"/>
              <a:gd name="connsiteY311" fmla="*/ 135641 h 212657"/>
              <a:gd name="connsiteX312" fmla="*/ 485877 w 2188917"/>
              <a:gd name="connsiteY312" fmla="*/ 136103 h 212657"/>
              <a:gd name="connsiteX313" fmla="*/ 484400 w 2188917"/>
              <a:gd name="connsiteY313" fmla="*/ 135826 h 212657"/>
              <a:gd name="connsiteX314" fmla="*/ 482968 w 2188917"/>
              <a:gd name="connsiteY314" fmla="*/ 133286 h 212657"/>
              <a:gd name="connsiteX315" fmla="*/ 483107 w 2188917"/>
              <a:gd name="connsiteY315" fmla="*/ 130470 h 212657"/>
              <a:gd name="connsiteX316" fmla="*/ 430470 w 2188917"/>
              <a:gd name="connsiteY316" fmla="*/ 162191 h 212657"/>
              <a:gd name="connsiteX317" fmla="*/ 430470 w 2188917"/>
              <a:gd name="connsiteY317" fmla="*/ 159605 h 212657"/>
              <a:gd name="connsiteX318" fmla="*/ 431024 w 2188917"/>
              <a:gd name="connsiteY318" fmla="*/ 159559 h 212657"/>
              <a:gd name="connsiteX319" fmla="*/ 432086 w 2188917"/>
              <a:gd name="connsiteY319" fmla="*/ 159743 h 212657"/>
              <a:gd name="connsiteX320" fmla="*/ 437119 w 2188917"/>
              <a:gd name="connsiteY320" fmla="*/ 162698 h 212657"/>
              <a:gd name="connsiteX321" fmla="*/ 437211 w 2188917"/>
              <a:gd name="connsiteY321" fmla="*/ 163345 h 212657"/>
              <a:gd name="connsiteX322" fmla="*/ 436472 w 2188917"/>
              <a:gd name="connsiteY322" fmla="*/ 163760 h 212657"/>
              <a:gd name="connsiteX323" fmla="*/ 433702 w 2188917"/>
              <a:gd name="connsiteY323" fmla="*/ 163483 h 212657"/>
              <a:gd name="connsiteX324" fmla="*/ 430470 w 2188917"/>
              <a:gd name="connsiteY324" fmla="*/ 162191 h 212657"/>
              <a:gd name="connsiteX325" fmla="*/ 437303 w 2188917"/>
              <a:gd name="connsiteY325" fmla="*/ 189986 h 212657"/>
              <a:gd name="connsiteX326" fmla="*/ 433979 w 2188917"/>
              <a:gd name="connsiteY326" fmla="*/ 189248 h 212657"/>
              <a:gd name="connsiteX327" fmla="*/ 434533 w 2188917"/>
              <a:gd name="connsiteY327" fmla="*/ 188601 h 212657"/>
              <a:gd name="connsiteX328" fmla="*/ 436749 w 2188917"/>
              <a:gd name="connsiteY328" fmla="*/ 188001 h 212657"/>
              <a:gd name="connsiteX329" fmla="*/ 438827 w 2188917"/>
              <a:gd name="connsiteY329" fmla="*/ 188555 h 212657"/>
              <a:gd name="connsiteX330" fmla="*/ 437303 w 2188917"/>
              <a:gd name="connsiteY330" fmla="*/ 189986 h 212657"/>
              <a:gd name="connsiteX331" fmla="*/ 445707 w 2188917"/>
              <a:gd name="connsiteY331" fmla="*/ 140027 h 212657"/>
              <a:gd name="connsiteX332" fmla="*/ 444506 w 2188917"/>
              <a:gd name="connsiteY332" fmla="*/ 140351 h 212657"/>
              <a:gd name="connsiteX333" fmla="*/ 443906 w 2188917"/>
              <a:gd name="connsiteY333" fmla="*/ 140351 h 212657"/>
              <a:gd name="connsiteX334" fmla="*/ 442752 w 2188917"/>
              <a:gd name="connsiteY334" fmla="*/ 140351 h 212657"/>
              <a:gd name="connsiteX335" fmla="*/ 442151 w 2188917"/>
              <a:gd name="connsiteY335" fmla="*/ 139473 h 212657"/>
              <a:gd name="connsiteX336" fmla="*/ 443998 w 2188917"/>
              <a:gd name="connsiteY336" fmla="*/ 138273 h 212657"/>
              <a:gd name="connsiteX337" fmla="*/ 445661 w 2188917"/>
              <a:gd name="connsiteY337" fmla="*/ 139289 h 212657"/>
              <a:gd name="connsiteX338" fmla="*/ 445661 w 2188917"/>
              <a:gd name="connsiteY338" fmla="*/ 139981 h 212657"/>
              <a:gd name="connsiteX339" fmla="*/ 479413 w 2188917"/>
              <a:gd name="connsiteY339" fmla="*/ 140720 h 212657"/>
              <a:gd name="connsiteX340" fmla="*/ 476273 w 2188917"/>
              <a:gd name="connsiteY340" fmla="*/ 141782 h 212657"/>
              <a:gd name="connsiteX341" fmla="*/ 472256 w 2188917"/>
              <a:gd name="connsiteY341" fmla="*/ 140536 h 212657"/>
              <a:gd name="connsiteX342" fmla="*/ 472441 w 2188917"/>
              <a:gd name="connsiteY342" fmla="*/ 139889 h 212657"/>
              <a:gd name="connsiteX343" fmla="*/ 473318 w 2188917"/>
              <a:gd name="connsiteY343" fmla="*/ 139889 h 212657"/>
              <a:gd name="connsiteX344" fmla="*/ 477012 w 2188917"/>
              <a:gd name="connsiteY344" fmla="*/ 140027 h 212657"/>
              <a:gd name="connsiteX345" fmla="*/ 477935 w 2188917"/>
              <a:gd name="connsiteY345" fmla="*/ 139658 h 212657"/>
              <a:gd name="connsiteX346" fmla="*/ 479459 w 2188917"/>
              <a:gd name="connsiteY346" fmla="*/ 140027 h 212657"/>
              <a:gd name="connsiteX347" fmla="*/ 479459 w 2188917"/>
              <a:gd name="connsiteY347" fmla="*/ 140674 h 212657"/>
              <a:gd name="connsiteX348" fmla="*/ 494004 w 2188917"/>
              <a:gd name="connsiteY348" fmla="*/ 203561 h 212657"/>
              <a:gd name="connsiteX349" fmla="*/ 492942 w 2188917"/>
              <a:gd name="connsiteY349" fmla="*/ 203792 h 212657"/>
              <a:gd name="connsiteX350" fmla="*/ 482922 w 2188917"/>
              <a:gd name="connsiteY350" fmla="*/ 197513 h 212657"/>
              <a:gd name="connsiteX351" fmla="*/ 483384 w 2188917"/>
              <a:gd name="connsiteY351" fmla="*/ 197005 h 212657"/>
              <a:gd name="connsiteX352" fmla="*/ 484446 w 2188917"/>
              <a:gd name="connsiteY352" fmla="*/ 196866 h 212657"/>
              <a:gd name="connsiteX353" fmla="*/ 491880 w 2188917"/>
              <a:gd name="connsiteY353" fmla="*/ 199360 h 212657"/>
              <a:gd name="connsiteX354" fmla="*/ 493958 w 2188917"/>
              <a:gd name="connsiteY354" fmla="*/ 203608 h 212657"/>
              <a:gd name="connsiteX355" fmla="*/ 500283 w 2188917"/>
              <a:gd name="connsiteY355" fmla="*/ 129731 h 212657"/>
              <a:gd name="connsiteX356" fmla="*/ 498482 w 2188917"/>
              <a:gd name="connsiteY356" fmla="*/ 129731 h 212657"/>
              <a:gd name="connsiteX357" fmla="*/ 497513 w 2188917"/>
              <a:gd name="connsiteY357" fmla="*/ 129038 h 212657"/>
              <a:gd name="connsiteX358" fmla="*/ 500329 w 2188917"/>
              <a:gd name="connsiteY358" fmla="*/ 126914 h 212657"/>
              <a:gd name="connsiteX359" fmla="*/ 502684 w 2188917"/>
              <a:gd name="connsiteY359" fmla="*/ 126914 h 212657"/>
              <a:gd name="connsiteX360" fmla="*/ 503515 w 2188917"/>
              <a:gd name="connsiteY360" fmla="*/ 127284 h 212657"/>
              <a:gd name="connsiteX361" fmla="*/ 503515 w 2188917"/>
              <a:gd name="connsiteY361" fmla="*/ 129361 h 212657"/>
              <a:gd name="connsiteX362" fmla="*/ 502592 w 2188917"/>
              <a:gd name="connsiteY362" fmla="*/ 129685 h 212657"/>
              <a:gd name="connsiteX363" fmla="*/ 500237 w 2188917"/>
              <a:gd name="connsiteY363" fmla="*/ 129685 h 212657"/>
              <a:gd name="connsiteX364" fmla="*/ 507348 w 2188917"/>
              <a:gd name="connsiteY364" fmla="*/ 202038 h 212657"/>
              <a:gd name="connsiteX365" fmla="*/ 504993 w 2188917"/>
              <a:gd name="connsiteY365" fmla="*/ 201622 h 212657"/>
              <a:gd name="connsiteX366" fmla="*/ 506609 w 2188917"/>
              <a:gd name="connsiteY366" fmla="*/ 197328 h 212657"/>
              <a:gd name="connsiteX367" fmla="*/ 508733 w 2188917"/>
              <a:gd name="connsiteY367" fmla="*/ 197697 h 212657"/>
              <a:gd name="connsiteX368" fmla="*/ 508918 w 2188917"/>
              <a:gd name="connsiteY368" fmla="*/ 201114 h 212657"/>
              <a:gd name="connsiteX369" fmla="*/ 507348 w 2188917"/>
              <a:gd name="connsiteY369" fmla="*/ 202038 h 212657"/>
              <a:gd name="connsiteX370" fmla="*/ 513212 w 2188917"/>
              <a:gd name="connsiteY370" fmla="*/ 171933 h 212657"/>
              <a:gd name="connsiteX371" fmla="*/ 513212 w 2188917"/>
              <a:gd name="connsiteY371" fmla="*/ 172625 h 212657"/>
              <a:gd name="connsiteX372" fmla="*/ 513212 w 2188917"/>
              <a:gd name="connsiteY372" fmla="*/ 173318 h 212657"/>
              <a:gd name="connsiteX373" fmla="*/ 512611 w 2188917"/>
              <a:gd name="connsiteY373" fmla="*/ 173688 h 212657"/>
              <a:gd name="connsiteX374" fmla="*/ 512196 w 2188917"/>
              <a:gd name="connsiteY374" fmla="*/ 173457 h 212657"/>
              <a:gd name="connsiteX375" fmla="*/ 510857 w 2188917"/>
              <a:gd name="connsiteY375" fmla="*/ 170594 h 212657"/>
              <a:gd name="connsiteX376" fmla="*/ 511549 w 2188917"/>
              <a:gd name="connsiteY376" fmla="*/ 170225 h 212657"/>
              <a:gd name="connsiteX377" fmla="*/ 511965 w 2188917"/>
              <a:gd name="connsiteY377" fmla="*/ 170455 h 212657"/>
              <a:gd name="connsiteX378" fmla="*/ 513258 w 2188917"/>
              <a:gd name="connsiteY378" fmla="*/ 171887 h 212657"/>
              <a:gd name="connsiteX379" fmla="*/ 537268 w 2188917"/>
              <a:gd name="connsiteY379" fmla="*/ 79772 h 212657"/>
              <a:gd name="connsiteX380" fmla="*/ 536113 w 2188917"/>
              <a:gd name="connsiteY380" fmla="*/ 80511 h 212657"/>
              <a:gd name="connsiteX381" fmla="*/ 532973 w 2188917"/>
              <a:gd name="connsiteY381" fmla="*/ 80695 h 212657"/>
              <a:gd name="connsiteX382" fmla="*/ 532419 w 2188917"/>
              <a:gd name="connsiteY382" fmla="*/ 79449 h 212657"/>
              <a:gd name="connsiteX383" fmla="*/ 534543 w 2188917"/>
              <a:gd name="connsiteY383" fmla="*/ 77925 h 212657"/>
              <a:gd name="connsiteX384" fmla="*/ 537637 w 2188917"/>
              <a:gd name="connsiteY384" fmla="*/ 77325 h 212657"/>
              <a:gd name="connsiteX385" fmla="*/ 538607 w 2188917"/>
              <a:gd name="connsiteY385" fmla="*/ 78017 h 212657"/>
              <a:gd name="connsiteX386" fmla="*/ 537314 w 2188917"/>
              <a:gd name="connsiteY386" fmla="*/ 79818 h 212657"/>
              <a:gd name="connsiteX387" fmla="*/ 630537 w 2188917"/>
              <a:gd name="connsiteY387" fmla="*/ 45558 h 212657"/>
              <a:gd name="connsiteX388" fmla="*/ 631368 w 2188917"/>
              <a:gd name="connsiteY388" fmla="*/ 45742 h 212657"/>
              <a:gd name="connsiteX389" fmla="*/ 632568 w 2188917"/>
              <a:gd name="connsiteY389" fmla="*/ 46804 h 212657"/>
              <a:gd name="connsiteX390" fmla="*/ 632014 w 2188917"/>
              <a:gd name="connsiteY390" fmla="*/ 47543 h 212657"/>
              <a:gd name="connsiteX391" fmla="*/ 630722 w 2188917"/>
              <a:gd name="connsiteY391" fmla="*/ 48236 h 212657"/>
              <a:gd name="connsiteX392" fmla="*/ 629013 w 2188917"/>
              <a:gd name="connsiteY392" fmla="*/ 46851 h 212657"/>
              <a:gd name="connsiteX393" fmla="*/ 630537 w 2188917"/>
              <a:gd name="connsiteY393" fmla="*/ 45512 h 212657"/>
              <a:gd name="connsiteX394" fmla="*/ 579100 w 2188917"/>
              <a:gd name="connsiteY394" fmla="*/ 147369 h 212657"/>
              <a:gd name="connsiteX395" fmla="*/ 578408 w 2188917"/>
              <a:gd name="connsiteY395" fmla="*/ 148246 h 212657"/>
              <a:gd name="connsiteX396" fmla="*/ 575545 w 2188917"/>
              <a:gd name="connsiteY396" fmla="*/ 146815 h 212657"/>
              <a:gd name="connsiteX397" fmla="*/ 574391 w 2188917"/>
              <a:gd name="connsiteY397" fmla="*/ 145568 h 212657"/>
              <a:gd name="connsiteX398" fmla="*/ 577346 w 2188917"/>
              <a:gd name="connsiteY398" fmla="*/ 143767 h 212657"/>
              <a:gd name="connsiteX399" fmla="*/ 579377 w 2188917"/>
              <a:gd name="connsiteY399" fmla="*/ 144368 h 212657"/>
              <a:gd name="connsiteX400" fmla="*/ 579054 w 2188917"/>
              <a:gd name="connsiteY400" fmla="*/ 147369 h 212657"/>
              <a:gd name="connsiteX401" fmla="*/ 583579 w 2188917"/>
              <a:gd name="connsiteY401" fmla="*/ 134810 h 212657"/>
              <a:gd name="connsiteX402" fmla="*/ 582240 w 2188917"/>
              <a:gd name="connsiteY402" fmla="*/ 135364 h 212657"/>
              <a:gd name="connsiteX403" fmla="*/ 580855 w 2188917"/>
              <a:gd name="connsiteY403" fmla="*/ 134995 h 212657"/>
              <a:gd name="connsiteX404" fmla="*/ 580763 w 2188917"/>
              <a:gd name="connsiteY404" fmla="*/ 133979 h 212657"/>
              <a:gd name="connsiteX405" fmla="*/ 580809 w 2188917"/>
              <a:gd name="connsiteY405" fmla="*/ 132963 h 212657"/>
              <a:gd name="connsiteX406" fmla="*/ 581640 w 2188917"/>
              <a:gd name="connsiteY406" fmla="*/ 132547 h 212657"/>
              <a:gd name="connsiteX407" fmla="*/ 584318 w 2188917"/>
              <a:gd name="connsiteY407" fmla="*/ 133610 h 212657"/>
              <a:gd name="connsiteX408" fmla="*/ 583579 w 2188917"/>
              <a:gd name="connsiteY408" fmla="*/ 134764 h 212657"/>
              <a:gd name="connsiteX409" fmla="*/ 580439 w 2188917"/>
              <a:gd name="connsiteY409" fmla="*/ 109369 h 212657"/>
              <a:gd name="connsiteX410" fmla="*/ 579424 w 2188917"/>
              <a:gd name="connsiteY410" fmla="*/ 108214 h 212657"/>
              <a:gd name="connsiteX411" fmla="*/ 583625 w 2188917"/>
              <a:gd name="connsiteY411" fmla="*/ 107568 h 212657"/>
              <a:gd name="connsiteX412" fmla="*/ 584410 w 2188917"/>
              <a:gd name="connsiteY412" fmla="*/ 108168 h 212657"/>
              <a:gd name="connsiteX413" fmla="*/ 580486 w 2188917"/>
              <a:gd name="connsiteY413" fmla="*/ 109369 h 212657"/>
              <a:gd name="connsiteX414" fmla="*/ 609713 w 2188917"/>
              <a:gd name="connsiteY414" fmla="*/ 174749 h 212657"/>
              <a:gd name="connsiteX415" fmla="*/ 609713 w 2188917"/>
              <a:gd name="connsiteY415" fmla="*/ 175673 h 212657"/>
              <a:gd name="connsiteX416" fmla="*/ 609297 w 2188917"/>
              <a:gd name="connsiteY416" fmla="*/ 176365 h 212657"/>
              <a:gd name="connsiteX417" fmla="*/ 606204 w 2188917"/>
              <a:gd name="connsiteY417" fmla="*/ 176181 h 212657"/>
              <a:gd name="connsiteX418" fmla="*/ 604911 w 2188917"/>
              <a:gd name="connsiteY418" fmla="*/ 174749 h 212657"/>
              <a:gd name="connsiteX419" fmla="*/ 605280 w 2188917"/>
              <a:gd name="connsiteY419" fmla="*/ 173134 h 212657"/>
              <a:gd name="connsiteX420" fmla="*/ 608512 w 2188917"/>
              <a:gd name="connsiteY420" fmla="*/ 173364 h 212657"/>
              <a:gd name="connsiteX421" fmla="*/ 609759 w 2188917"/>
              <a:gd name="connsiteY421" fmla="*/ 174796 h 212657"/>
              <a:gd name="connsiteX422" fmla="*/ 611237 w 2188917"/>
              <a:gd name="connsiteY422" fmla="*/ 51052 h 212657"/>
              <a:gd name="connsiteX423" fmla="*/ 608836 w 2188917"/>
              <a:gd name="connsiteY423" fmla="*/ 50221 h 212657"/>
              <a:gd name="connsiteX424" fmla="*/ 608974 w 2188917"/>
              <a:gd name="connsiteY424" fmla="*/ 49713 h 212657"/>
              <a:gd name="connsiteX425" fmla="*/ 610682 w 2188917"/>
              <a:gd name="connsiteY425" fmla="*/ 48744 h 212657"/>
              <a:gd name="connsiteX426" fmla="*/ 611929 w 2188917"/>
              <a:gd name="connsiteY426" fmla="*/ 48467 h 212657"/>
              <a:gd name="connsiteX427" fmla="*/ 613268 w 2188917"/>
              <a:gd name="connsiteY427" fmla="*/ 49252 h 212657"/>
              <a:gd name="connsiteX428" fmla="*/ 611237 w 2188917"/>
              <a:gd name="connsiteY428" fmla="*/ 51052 h 212657"/>
              <a:gd name="connsiteX429" fmla="*/ 621718 w 2188917"/>
              <a:gd name="connsiteY429" fmla="*/ 154572 h 212657"/>
              <a:gd name="connsiteX430" fmla="*/ 621718 w 2188917"/>
              <a:gd name="connsiteY430" fmla="*/ 154895 h 212657"/>
              <a:gd name="connsiteX431" fmla="*/ 620102 w 2188917"/>
              <a:gd name="connsiteY431" fmla="*/ 156557 h 212657"/>
              <a:gd name="connsiteX432" fmla="*/ 619317 w 2188917"/>
              <a:gd name="connsiteY432" fmla="*/ 156327 h 212657"/>
              <a:gd name="connsiteX433" fmla="*/ 618255 w 2188917"/>
              <a:gd name="connsiteY433" fmla="*/ 154249 h 212657"/>
              <a:gd name="connsiteX434" fmla="*/ 620379 w 2188917"/>
              <a:gd name="connsiteY434" fmla="*/ 153187 h 212657"/>
              <a:gd name="connsiteX435" fmla="*/ 621718 w 2188917"/>
              <a:gd name="connsiteY435" fmla="*/ 153556 h 212657"/>
              <a:gd name="connsiteX436" fmla="*/ 621718 w 2188917"/>
              <a:gd name="connsiteY436" fmla="*/ 154572 h 212657"/>
              <a:gd name="connsiteX437" fmla="*/ 630583 w 2188917"/>
              <a:gd name="connsiteY437" fmla="*/ 178674 h 212657"/>
              <a:gd name="connsiteX438" fmla="*/ 628228 w 2188917"/>
              <a:gd name="connsiteY438" fmla="*/ 177843 h 212657"/>
              <a:gd name="connsiteX439" fmla="*/ 628136 w 2188917"/>
              <a:gd name="connsiteY439" fmla="*/ 177335 h 212657"/>
              <a:gd name="connsiteX440" fmla="*/ 631091 w 2188917"/>
              <a:gd name="connsiteY440" fmla="*/ 176504 h 212657"/>
              <a:gd name="connsiteX441" fmla="*/ 632615 w 2188917"/>
              <a:gd name="connsiteY441" fmla="*/ 177566 h 212657"/>
              <a:gd name="connsiteX442" fmla="*/ 630629 w 2188917"/>
              <a:gd name="connsiteY442" fmla="*/ 178674 h 212657"/>
              <a:gd name="connsiteX443" fmla="*/ 633677 w 2188917"/>
              <a:gd name="connsiteY443" fmla="*/ 85082 h 212657"/>
              <a:gd name="connsiteX444" fmla="*/ 631045 w 2188917"/>
              <a:gd name="connsiteY444" fmla="*/ 83835 h 212657"/>
              <a:gd name="connsiteX445" fmla="*/ 631830 w 2188917"/>
              <a:gd name="connsiteY445" fmla="*/ 82819 h 212657"/>
              <a:gd name="connsiteX446" fmla="*/ 635754 w 2188917"/>
              <a:gd name="connsiteY446" fmla="*/ 84251 h 212657"/>
              <a:gd name="connsiteX447" fmla="*/ 633677 w 2188917"/>
              <a:gd name="connsiteY447" fmla="*/ 85082 h 212657"/>
              <a:gd name="connsiteX448" fmla="*/ 640464 w 2188917"/>
              <a:gd name="connsiteY448" fmla="*/ 152263 h 212657"/>
              <a:gd name="connsiteX449" fmla="*/ 639079 w 2188917"/>
              <a:gd name="connsiteY449" fmla="*/ 150463 h 212657"/>
              <a:gd name="connsiteX450" fmla="*/ 641111 w 2188917"/>
              <a:gd name="connsiteY450" fmla="*/ 150185 h 212657"/>
              <a:gd name="connsiteX451" fmla="*/ 642773 w 2188917"/>
              <a:gd name="connsiteY451" fmla="*/ 151894 h 212657"/>
              <a:gd name="connsiteX452" fmla="*/ 642403 w 2188917"/>
              <a:gd name="connsiteY452" fmla="*/ 152448 h 212657"/>
              <a:gd name="connsiteX453" fmla="*/ 640464 w 2188917"/>
              <a:gd name="connsiteY453" fmla="*/ 152310 h 212657"/>
              <a:gd name="connsiteX454" fmla="*/ 644620 w 2188917"/>
              <a:gd name="connsiteY454" fmla="*/ 179367 h 212657"/>
              <a:gd name="connsiteX455" fmla="*/ 642265 w 2188917"/>
              <a:gd name="connsiteY455" fmla="*/ 178028 h 212657"/>
              <a:gd name="connsiteX456" fmla="*/ 645035 w 2188917"/>
              <a:gd name="connsiteY456" fmla="*/ 176550 h 212657"/>
              <a:gd name="connsiteX457" fmla="*/ 647113 w 2188917"/>
              <a:gd name="connsiteY457" fmla="*/ 178074 h 212657"/>
              <a:gd name="connsiteX458" fmla="*/ 644620 w 2188917"/>
              <a:gd name="connsiteY458" fmla="*/ 179367 h 212657"/>
              <a:gd name="connsiteX459" fmla="*/ 682712 w 2188917"/>
              <a:gd name="connsiteY459" fmla="*/ 168562 h 212657"/>
              <a:gd name="connsiteX460" fmla="*/ 679619 w 2188917"/>
              <a:gd name="connsiteY460" fmla="*/ 167408 h 212657"/>
              <a:gd name="connsiteX461" fmla="*/ 680311 w 2188917"/>
              <a:gd name="connsiteY461" fmla="*/ 166346 h 212657"/>
              <a:gd name="connsiteX462" fmla="*/ 683451 w 2188917"/>
              <a:gd name="connsiteY462" fmla="*/ 167500 h 212657"/>
              <a:gd name="connsiteX463" fmla="*/ 683728 w 2188917"/>
              <a:gd name="connsiteY463" fmla="*/ 168147 h 212657"/>
              <a:gd name="connsiteX464" fmla="*/ 682759 w 2188917"/>
              <a:gd name="connsiteY464" fmla="*/ 168562 h 212657"/>
              <a:gd name="connsiteX465" fmla="*/ 704275 w 2188917"/>
              <a:gd name="connsiteY465" fmla="*/ 34107 h 212657"/>
              <a:gd name="connsiteX466" fmla="*/ 704829 w 2188917"/>
              <a:gd name="connsiteY466" fmla="*/ 34061 h 212657"/>
              <a:gd name="connsiteX467" fmla="*/ 706122 w 2188917"/>
              <a:gd name="connsiteY467" fmla="*/ 34476 h 212657"/>
              <a:gd name="connsiteX468" fmla="*/ 706168 w 2188917"/>
              <a:gd name="connsiteY468" fmla="*/ 36554 h 212657"/>
              <a:gd name="connsiteX469" fmla="*/ 706168 w 2188917"/>
              <a:gd name="connsiteY469" fmla="*/ 37939 h 212657"/>
              <a:gd name="connsiteX470" fmla="*/ 705799 w 2188917"/>
              <a:gd name="connsiteY470" fmla="*/ 38170 h 212657"/>
              <a:gd name="connsiteX471" fmla="*/ 705014 w 2188917"/>
              <a:gd name="connsiteY471" fmla="*/ 37939 h 212657"/>
              <a:gd name="connsiteX472" fmla="*/ 703767 w 2188917"/>
              <a:gd name="connsiteY472" fmla="*/ 36508 h 212657"/>
              <a:gd name="connsiteX473" fmla="*/ 704275 w 2188917"/>
              <a:gd name="connsiteY473" fmla="*/ 34107 h 212657"/>
              <a:gd name="connsiteX474" fmla="*/ 708061 w 2188917"/>
              <a:gd name="connsiteY474" fmla="*/ 143167 h 212657"/>
              <a:gd name="connsiteX475" fmla="*/ 705521 w 2188917"/>
              <a:gd name="connsiteY475" fmla="*/ 143906 h 212657"/>
              <a:gd name="connsiteX476" fmla="*/ 704367 w 2188917"/>
              <a:gd name="connsiteY476" fmla="*/ 143906 h 212657"/>
              <a:gd name="connsiteX477" fmla="*/ 704460 w 2188917"/>
              <a:gd name="connsiteY477" fmla="*/ 141782 h 212657"/>
              <a:gd name="connsiteX478" fmla="*/ 707368 w 2188917"/>
              <a:gd name="connsiteY478" fmla="*/ 139335 h 212657"/>
              <a:gd name="connsiteX479" fmla="*/ 707461 w 2188917"/>
              <a:gd name="connsiteY479" fmla="*/ 137950 h 212657"/>
              <a:gd name="connsiteX480" fmla="*/ 708708 w 2188917"/>
              <a:gd name="connsiteY480" fmla="*/ 137442 h 212657"/>
              <a:gd name="connsiteX481" fmla="*/ 709770 w 2188917"/>
              <a:gd name="connsiteY481" fmla="*/ 137857 h 212657"/>
              <a:gd name="connsiteX482" fmla="*/ 709770 w 2188917"/>
              <a:gd name="connsiteY482" fmla="*/ 139243 h 212657"/>
              <a:gd name="connsiteX483" fmla="*/ 710555 w 2188917"/>
              <a:gd name="connsiteY483" fmla="*/ 140489 h 212657"/>
              <a:gd name="connsiteX484" fmla="*/ 708061 w 2188917"/>
              <a:gd name="connsiteY484" fmla="*/ 143121 h 212657"/>
              <a:gd name="connsiteX485" fmla="*/ 707600 w 2188917"/>
              <a:gd name="connsiteY485" fmla="*/ 59964 h 212657"/>
              <a:gd name="connsiteX486" fmla="*/ 706307 w 2188917"/>
              <a:gd name="connsiteY486" fmla="*/ 59964 h 212657"/>
              <a:gd name="connsiteX487" fmla="*/ 703721 w 2188917"/>
              <a:gd name="connsiteY487" fmla="*/ 59733 h 212657"/>
              <a:gd name="connsiteX488" fmla="*/ 702428 w 2188917"/>
              <a:gd name="connsiteY488" fmla="*/ 59641 h 212657"/>
              <a:gd name="connsiteX489" fmla="*/ 696748 w 2188917"/>
              <a:gd name="connsiteY489" fmla="*/ 57101 h 212657"/>
              <a:gd name="connsiteX490" fmla="*/ 700396 w 2188917"/>
              <a:gd name="connsiteY490" fmla="*/ 52945 h 212657"/>
              <a:gd name="connsiteX491" fmla="*/ 703952 w 2188917"/>
              <a:gd name="connsiteY491" fmla="*/ 54146 h 212657"/>
              <a:gd name="connsiteX492" fmla="*/ 707553 w 2188917"/>
              <a:gd name="connsiteY492" fmla="*/ 56362 h 212657"/>
              <a:gd name="connsiteX493" fmla="*/ 711385 w 2188917"/>
              <a:gd name="connsiteY493" fmla="*/ 57747 h 212657"/>
              <a:gd name="connsiteX494" fmla="*/ 707600 w 2188917"/>
              <a:gd name="connsiteY494" fmla="*/ 59964 h 212657"/>
              <a:gd name="connsiteX495" fmla="*/ 732256 w 2188917"/>
              <a:gd name="connsiteY495" fmla="*/ 188278 h 212657"/>
              <a:gd name="connsiteX496" fmla="*/ 728700 w 2188917"/>
              <a:gd name="connsiteY496" fmla="*/ 188694 h 212657"/>
              <a:gd name="connsiteX497" fmla="*/ 727685 w 2188917"/>
              <a:gd name="connsiteY497" fmla="*/ 187586 h 212657"/>
              <a:gd name="connsiteX498" fmla="*/ 732117 w 2188917"/>
              <a:gd name="connsiteY498" fmla="*/ 187216 h 212657"/>
              <a:gd name="connsiteX499" fmla="*/ 732256 w 2188917"/>
              <a:gd name="connsiteY499" fmla="*/ 188324 h 212657"/>
              <a:gd name="connsiteX500" fmla="*/ 736088 w 2188917"/>
              <a:gd name="connsiteY500" fmla="*/ 46804 h 212657"/>
              <a:gd name="connsiteX501" fmla="*/ 733779 w 2188917"/>
              <a:gd name="connsiteY501" fmla="*/ 47266 h 212657"/>
              <a:gd name="connsiteX502" fmla="*/ 731702 w 2188917"/>
              <a:gd name="connsiteY502" fmla="*/ 46527 h 212657"/>
              <a:gd name="connsiteX503" fmla="*/ 731194 w 2188917"/>
              <a:gd name="connsiteY503" fmla="*/ 45881 h 212657"/>
              <a:gd name="connsiteX504" fmla="*/ 728747 w 2188917"/>
              <a:gd name="connsiteY504" fmla="*/ 42049 h 212657"/>
              <a:gd name="connsiteX505" fmla="*/ 721128 w 2188917"/>
              <a:gd name="connsiteY505" fmla="*/ 41679 h 212657"/>
              <a:gd name="connsiteX506" fmla="*/ 711063 w 2188917"/>
              <a:gd name="connsiteY506" fmla="*/ 40664 h 212657"/>
              <a:gd name="connsiteX507" fmla="*/ 709677 w 2188917"/>
              <a:gd name="connsiteY507" fmla="*/ 39509 h 212657"/>
              <a:gd name="connsiteX508" fmla="*/ 709862 w 2188917"/>
              <a:gd name="connsiteY508" fmla="*/ 38817 h 212657"/>
              <a:gd name="connsiteX509" fmla="*/ 719743 w 2188917"/>
              <a:gd name="connsiteY509" fmla="*/ 36924 h 212657"/>
              <a:gd name="connsiteX510" fmla="*/ 732995 w 2188917"/>
              <a:gd name="connsiteY510" fmla="*/ 39278 h 212657"/>
              <a:gd name="connsiteX511" fmla="*/ 742044 w 2188917"/>
              <a:gd name="connsiteY511" fmla="*/ 40155 h 212657"/>
              <a:gd name="connsiteX512" fmla="*/ 742645 w 2188917"/>
              <a:gd name="connsiteY512" fmla="*/ 41171 h 212657"/>
              <a:gd name="connsiteX513" fmla="*/ 736042 w 2188917"/>
              <a:gd name="connsiteY513" fmla="*/ 46897 h 212657"/>
              <a:gd name="connsiteX514" fmla="*/ 880794 w 2188917"/>
              <a:gd name="connsiteY514" fmla="*/ 35215 h 212657"/>
              <a:gd name="connsiteX515" fmla="*/ 882502 w 2188917"/>
              <a:gd name="connsiteY515" fmla="*/ 35215 h 212657"/>
              <a:gd name="connsiteX516" fmla="*/ 883472 w 2188917"/>
              <a:gd name="connsiteY516" fmla="*/ 36370 h 212657"/>
              <a:gd name="connsiteX517" fmla="*/ 881625 w 2188917"/>
              <a:gd name="connsiteY517" fmla="*/ 37570 h 212657"/>
              <a:gd name="connsiteX518" fmla="*/ 879824 w 2188917"/>
              <a:gd name="connsiteY518" fmla="*/ 36692 h 212657"/>
              <a:gd name="connsiteX519" fmla="*/ 880840 w 2188917"/>
              <a:gd name="connsiteY519" fmla="*/ 35215 h 212657"/>
              <a:gd name="connsiteX520" fmla="*/ 835544 w 2188917"/>
              <a:gd name="connsiteY520" fmla="*/ 78848 h 212657"/>
              <a:gd name="connsiteX521" fmla="*/ 838546 w 2188917"/>
              <a:gd name="connsiteY521" fmla="*/ 77971 h 212657"/>
              <a:gd name="connsiteX522" fmla="*/ 840023 w 2188917"/>
              <a:gd name="connsiteY522" fmla="*/ 78710 h 212657"/>
              <a:gd name="connsiteX523" fmla="*/ 840023 w 2188917"/>
              <a:gd name="connsiteY523" fmla="*/ 79772 h 212657"/>
              <a:gd name="connsiteX524" fmla="*/ 840023 w 2188917"/>
              <a:gd name="connsiteY524" fmla="*/ 80834 h 212657"/>
              <a:gd name="connsiteX525" fmla="*/ 839007 w 2188917"/>
              <a:gd name="connsiteY525" fmla="*/ 80557 h 212657"/>
              <a:gd name="connsiteX526" fmla="*/ 835683 w 2188917"/>
              <a:gd name="connsiteY526" fmla="*/ 79310 h 212657"/>
              <a:gd name="connsiteX527" fmla="*/ 835544 w 2188917"/>
              <a:gd name="connsiteY527" fmla="*/ 78848 h 212657"/>
              <a:gd name="connsiteX528" fmla="*/ 788956 w 2188917"/>
              <a:gd name="connsiteY528" fmla="*/ 51884 h 212657"/>
              <a:gd name="connsiteX529" fmla="*/ 789372 w 2188917"/>
              <a:gd name="connsiteY529" fmla="*/ 52484 h 212657"/>
              <a:gd name="connsiteX530" fmla="*/ 789372 w 2188917"/>
              <a:gd name="connsiteY530" fmla="*/ 52853 h 212657"/>
              <a:gd name="connsiteX531" fmla="*/ 789002 w 2188917"/>
              <a:gd name="connsiteY531" fmla="*/ 53084 h 212657"/>
              <a:gd name="connsiteX532" fmla="*/ 784662 w 2188917"/>
              <a:gd name="connsiteY532" fmla="*/ 54608 h 212657"/>
              <a:gd name="connsiteX533" fmla="*/ 784108 w 2188917"/>
              <a:gd name="connsiteY533" fmla="*/ 54608 h 212657"/>
              <a:gd name="connsiteX534" fmla="*/ 783600 w 2188917"/>
              <a:gd name="connsiteY534" fmla="*/ 54192 h 212657"/>
              <a:gd name="connsiteX535" fmla="*/ 787940 w 2188917"/>
              <a:gd name="connsiteY535" fmla="*/ 51837 h 212657"/>
              <a:gd name="connsiteX536" fmla="*/ 789002 w 2188917"/>
              <a:gd name="connsiteY536" fmla="*/ 51930 h 212657"/>
              <a:gd name="connsiteX537" fmla="*/ 780368 w 2188917"/>
              <a:gd name="connsiteY537" fmla="*/ 26812 h 212657"/>
              <a:gd name="connsiteX538" fmla="*/ 783646 w 2188917"/>
              <a:gd name="connsiteY538" fmla="*/ 27597 h 212657"/>
              <a:gd name="connsiteX539" fmla="*/ 782492 w 2188917"/>
              <a:gd name="connsiteY539" fmla="*/ 28566 h 212657"/>
              <a:gd name="connsiteX540" fmla="*/ 778844 w 2188917"/>
              <a:gd name="connsiteY540" fmla="*/ 28012 h 212657"/>
              <a:gd name="connsiteX541" fmla="*/ 780368 w 2188917"/>
              <a:gd name="connsiteY541" fmla="*/ 26812 h 212657"/>
              <a:gd name="connsiteX542" fmla="*/ 752202 w 2188917"/>
              <a:gd name="connsiteY542" fmla="*/ 60287 h 212657"/>
              <a:gd name="connsiteX543" fmla="*/ 750817 w 2188917"/>
              <a:gd name="connsiteY543" fmla="*/ 59502 h 212657"/>
              <a:gd name="connsiteX544" fmla="*/ 750817 w 2188917"/>
              <a:gd name="connsiteY544" fmla="*/ 58117 h 212657"/>
              <a:gd name="connsiteX545" fmla="*/ 749802 w 2188917"/>
              <a:gd name="connsiteY545" fmla="*/ 57470 h 212657"/>
              <a:gd name="connsiteX546" fmla="*/ 747447 w 2188917"/>
              <a:gd name="connsiteY546" fmla="*/ 57470 h 212657"/>
              <a:gd name="connsiteX547" fmla="*/ 743660 w 2188917"/>
              <a:gd name="connsiteY547" fmla="*/ 55208 h 212657"/>
              <a:gd name="connsiteX548" fmla="*/ 744214 w 2188917"/>
              <a:gd name="connsiteY548" fmla="*/ 54700 h 212657"/>
              <a:gd name="connsiteX549" fmla="*/ 751371 w 2188917"/>
              <a:gd name="connsiteY549" fmla="*/ 54700 h 212657"/>
              <a:gd name="connsiteX550" fmla="*/ 753957 w 2188917"/>
              <a:gd name="connsiteY550" fmla="*/ 54700 h 212657"/>
              <a:gd name="connsiteX551" fmla="*/ 756035 w 2188917"/>
              <a:gd name="connsiteY551" fmla="*/ 55947 h 212657"/>
              <a:gd name="connsiteX552" fmla="*/ 756866 w 2188917"/>
              <a:gd name="connsiteY552" fmla="*/ 57470 h 212657"/>
              <a:gd name="connsiteX553" fmla="*/ 755250 w 2188917"/>
              <a:gd name="connsiteY553" fmla="*/ 59548 h 212657"/>
              <a:gd name="connsiteX554" fmla="*/ 752202 w 2188917"/>
              <a:gd name="connsiteY554" fmla="*/ 60379 h 212657"/>
              <a:gd name="connsiteX555" fmla="*/ 758759 w 2188917"/>
              <a:gd name="connsiteY555" fmla="*/ 197651 h 212657"/>
              <a:gd name="connsiteX556" fmla="*/ 757189 w 2188917"/>
              <a:gd name="connsiteY556" fmla="*/ 197651 h 212657"/>
              <a:gd name="connsiteX557" fmla="*/ 755942 w 2188917"/>
              <a:gd name="connsiteY557" fmla="*/ 196912 h 212657"/>
              <a:gd name="connsiteX558" fmla="*/ 755804 w 2188917"/>
              <a:gd name="connsiteY558" fmla="*/ 195989 h 212657"/>
              <a:gd name="connsiteX559" fmla="*/ 759498 w 2188917"/>
              <a:gd name="connsiteY559" fmla="*/ 195019 h 212657"/>
              <a:gd name="connsiteX560" fmla="*/ 761021 w 2188917"/>
              <a:gd name="connsiteY560" fmla="*/ 195019 h 212657"/>
              <a:gd name="connsiteX561" fmla="*/ 761575 w 2188917"/>
              <a:gd name="connsiteY561" fmla="*/ 195897 h 212657"/>
              <a:gd name="connsiteX562" fmla="*/ 758759 w 2188917"/>
              <a:gd name="connsiteY562" fmla="*/ 197697 h 212657"/>
              <a:gd name="connsiteX563" fmla="*/ 759174 w 2188917"/>
              <a:gd name="connsiteY563" fmla="*/ 123959 h 212657"/>
              <a:gd name="connsiteX564" fmla="*/ 757928 w 2188917"/>
              <a:gd name="connsiteY564" fmla="*/ 123959 h 212657"/>
              <a:gd name="connsiteX565" fmla="*/ 756773 w 2188917"/>
              <a:gd name="connsiteY565" fmla="*/ 123636 h 212657"/>
              <a:gd name="connsiteX566" fmla="*/ 755989 w 2188917"/>
              <a:gd name="connsiteY566" fmla="*/ 123082 h 212657"/>
              <a:gd name="connsiteX567" fmla="*/ 756958 w 2188917"/>
              <a:gd name="connsiteY567" fmla="*/ 122112 h 212657"/>
              <a:gd name="connsiteX568" fmla="*/ 759913 w 2188917"/>
              <a:gd name="connsiteY568" fmla="*/ 122112 h 212657"/>
              <a:gd name="connsiteX569" fmla="*/ 762407 w 2188917"/>
              <a:gd name="connsiteY569" fmla="*/ 123036 h 212657"/>
              <a:gd name="connsiteX570" fmla="*/ 759174 w 2188917"/>
              <a:gd name="connsiteY570" fmla="*/ 123959 h 212657"/>
              <a:gd name="connsiteX571" fmla="*/ 770533 w 2188917"/>
              <a:gd name="connsiteY571" fmla="*/ 209195 h 212657"/>
              <a:gd name="connsiteX572" fmla="*/ 768825 w 2188917"/>
              <a:gd name="connsiteY572" fmla="*/ 209472 h 212657"/>
              <a:gd name="connsiteX573" fmla="*/ 766747 w 2188917"/>
              <a:gd name="connsiteY573" fmla="*/ 208225 h 212657"/>
              <a:gd name="connsiteX574" fmla="*/ 767070 w 2188917"/>
              <a:gd name="connsiteY574" fmla="*/ 207763 h 212657"/>
              <a:gd name="connsiteX575" fmla="*/ 769563 w 2188917"/>
              <a:gd name="connsiteY575" fmla="*/ 207024 h 212657"/>
              <a:gd name="connsiteX576" fmla="*/ 771272 w 2188917"/>
              <a:gd name="connsiteY576" fmla="*/ 208363 h 212657"/>
              <a:gd name="connsiteX577" fmla="*/ 770487 w 2188917"/>
              <a:gd name="connsiteY577" fmla="*/ 209240 h 212657"/>
              <a:gd name="connsiteX578" fmla="*/ 769563 w 2188917"/>
              <a:gd name="connsiteY578" fmla="*/ 193265 h 212657"/>
              <a:gd name="connsiteX579" fmla="*/ 767255 w 2188917"/>
              <a:gd name="connsiteY579" fmla="*/ 193449 h 212657"/>
              <a:gd name="connsiteX580" fmla="*/ 766470 w 2188917"/>
              <a:gd name="connsiteY580" fmla="*/ 192480 h 212657"/>
              <a:gd name="connsiteX581" fmla="*/ 768316 w 2188917"/>
              <a:gd name="connsiteY581" fmla="*/ 191880 h 212657"/>
              <a:gd name="connsiteX582" fmla="*/ 771410 w 2188917"/>
              <a:gd name="connsiteY582" fmla="*/ 192572 h 212657"/>
              <a:gd name="connsiteX583" fmla="*/ 769517 w 2188917"/>
              <a:gd name="connsiteY583" fmla="*/ 193311 h 212657"/>
              <a:gd name="connsiteX584" fmla="*/ 775335 w 2188917"/>
              <a:gd name="connsiteY584" fmla="*/ 46897 h 212657"/>
              <a:gd name="connsiteX585" fmla="*/ 776813 w 2188917"/>
              <a:gd name="connsiteY585" fmla="*/ 46758 h 212657"/>
              <a:gd name="connsiteX586" fmla="*/ 779029 w 2188917"/>
              <a:gd name="connsiteY586" fmla="*/ 47451 h 212657"/>
              <a:gd name="connsiteX587" fmla="*/ 779168 w 2188917"/>
              <a:gd name="connsiteY587" fmla="*/ 48928 h 212657"/>
              <a:gd name="connsiteX588" fmla="*/ 776628 w 2188917"/>
              <a:gd name="connsiteY588" fmla="*/ 48882 h 212657"/>
              <a:gd name="connsiteX589" fmla="*/ 775751 w 2188917"/>
              <a:gd name="connsiteY589" fmla="*/ 47682 h 212657"/>
              <a:gd name="connsiteX590" fmla="*/ 775335 w 2188917"/>
              <a:gd name="connsiteY590" fmla="*/ 46943 h 212657"/>
              <a:gd name="connsiteX591" fmla="*/ 776074 w 2188917"/>
              <a:gd name="connsiteY591" fmla="*/ 60472 h 212657"/>
              <a:gd name="connsiteX592" fmla="*/ 779906 w 2188917"/>
              <a:gd name="connsiteY592" fmla="*/ 59687 h 212657"/>
              <a:gd name="connsiteX593" fmla="*/ 782307 w 2188917"/>
              <a:gd name="connsiteY593" fmla="*/ 61026 h 212657"/>
              <a:gd name="connsiteX594" fmla="*/ 779306 w 2188917"/>
              <a:gd name="connsiteY594" fmla="*/ 61903 h 212657"/>
              <a:gd name="connsiteX595" fmla="*/ 776074 w 2188917"/>
              <a:gd name="connsiteY595" fmla="*/ 60472 h 212657"/>
              <a:gd name="connsiteX596" fmla="*/ 788448 w 2188917"/>
              <a:gd name="connsiteY596" fmla="*/ 153418 h 212657"/>
              <a:gd name="connsiteX597" fmla="*/ 782399 w 2188917"/>
              <a:gd name="connsiteY597" fmla="*/ 152310 h 212657"/>
              <a:gd name="connsiteX598" fmla="*/ 781660 w 2188917"/>
              <a:gd name="connsiteY598" fmla="*/ 151755 h 212657"/>
              <a:gd name="connsiteX599" fmla="*/ 781707 w 2188917"/>
              <a:gd name="connsiteY599" fmla="*/ 150786 h 212657"/>
              <a:gd name="connsiteX600" fmla="*/ 796620 w 2188917"/>
              <a:gd name="connsiteY600" fmla="*/ 149724 h 212657"/>
              <a:gd name="connsiteX601" fmla="*/ 797821 w 2188917"/>
              <a:gd name="connsiteY601" fmla="*/ 150647 h 212657"/>
              <a:gd name="connsiteX602" fmla="*/ 788448 w 2188917"/>
              <a:gd name="connsiteY602" fmla="*/ 153464 h 212657"/>
              <a:gd name="connsiteX603" fmla="*/ 796066 w 2188917"/>
              <a:gd name="connsiteY603" fmla="*/ 30321 h 212657"/>
              <a:gd name="connsiteX604" fmla="*/ 794820 w 2188917"/>
              <a:gd name="connsiteY604" fmla="*/ 30505 h 212657"/>
              <a:gd name="connsiteX605" fmla="*/ 793527 w 2188917"/>
              <a:gd name="connsiteY605" fmla="*/ 29490 h 212657"/>
              <a:gd name="connsiteX606" fmla="*/ 794866 w 2188917"/>
              <a:gd name="connsiteY606" fmla="*/ 26858 h 212657"/>
              <a:gd name="connsiteX607" fmla="*/ 797129 w 2188917"/>
              <a:gd name="connsiteY607" fmla="*/ 26627 h 212657"/>
              <a:gd name="connsiteX608" fmla="*/ 797867 w 2188917"/>
              <a:gd name="connsiteY608" fmla="*/ 27227 h 212657"/>
              <a:gd name="connsiteX609" fmla="*/ 796066 w 2188917"/>
              <a:gd name="connsiteY609" fmla="*/ 30321 h 212657"/>
              <a:gd name="connsiteX610" fmla="*/ 803870 w 2188917"/>
              <a:gd name="connsiteY610" fmla="*/ 182183 h 212657"/>
              <a:gd name="connsiteX611" fmla="*/ 802716 w 2188917"/>
              <a:gd name="connsiteY611" fmla="*/ 183707 h 212657"/>
              <a:gd name="connsiteX612" fmla="*/ 802484 w 2188917"/>
              <a:gd name="connsiteY612" fmla="*/ 185415 h 212657"/>
              <a:gd name="connsiteX613" fmla="*/ 800268 w 2188917"/>
              <a:gd name="connsiteY613" fmla="*/ 186431 h 212657"/>
              <a:gd name="connsiteX614" fmla="*/ 799299 w 2188917"/>
              <a:gd name="connsiteY614" fmla="*/ 186200 h 212657"/>
              <a:gd name="connsiteX615" fmla="*/ 799114 w 2188917"/>
              <a:gd name="connsiteY615" fmla="*/ 185185 h 212657"/>
              <a:gd name="connsiteX616" fmla="*/ 802716 w 2188917"/>
              <a:gd name="connsiteY616" fmla="*/ 181121 h 212657"/>
              <a:gd name="connsiteX617" fmla="*/ 803546 w 2188917"/>
              <a:gd name="connsiteY617" fmla="*/ 180891 h 212657"/>
              <a:gd name="connsiteX618" fmla="*/ 803870 w 2188917"/>
              <a:gd name="connsiteY618" fmla="*/ 181491 h 212657"/>
              <a:gd name="connsiteX619" fmla="*/ 803870 w 2188917"/>
              <a:gd name="connsiteY619" fmla="*/ 182137 h 212657"/>
              <a:gd name="connsiteX620" fmla="*/ 803916 w 2188917"/>
              <a:gd name="connsiteY620" fmla="*/ 103689 h 212657"/>
              <a:gd name="connsiteX621" fmla="*/ 801700 w 2188917"/>
              <a:gd name="connsiteY621" fmla="*/ 101889 h 212657"/>
              <a:gd name="connsiteX622" fmla="*/ 805671 w 2188917"/>
              <a:gd name="connsiteY622" fmla="*/ 102027 h 212657"/>
              <a:gd name="connsiteX623" fmla="*/ 807287 w 2188917"/>
              <a:gd name="connsiteY623" fmla="*/ 103643 h 212657"/>
              <a:gd name="connsiteX624" fmla="*/ 803962 w 2188917"/>
              <a:gd name="connsiteY624" fmla="*/ 103689 h 212657"/>
              <a:gd name="connsiteX625" fmla="*/ 810196 w 2188917"/>
              <a:gd name="connsiteY625" fmla="*/ 138227 h 212657"/>
              <a:gd name="connsiteX626" fmla="*/ 807518 w 2188917"/>
              <a:gd name="connsiteY626" fmla="*/ 136796 h 212657"/>
              <a:gd name="connsiteX627" fmla="*/ 808118 w 2188917"/>
              <a:gd name="connsiteY627" fmla="*/ 136103 h 212657"/>
              <a:gd name="connsiteX628" fmla="*/ 811073 w 2188917"/>
              <a:gd name="connsiteY628" fmla="*/ 137534 h 212657"/>
              <a:gd name="connsiteX629" fmla="*/ 810149 w 2188917"/>
              <a:gd name="connsiteY629" fmla="*/ 138227 h 212657"/>
              <a:gd name="connsiteX630" fmla="*/ 825617 w 2188917"/>
              <a:gd name="connsiteY630" fmla="*/ 137165 h 212657"/>
              <a:gd name="connsiteX631" fmla="*/ 825617 w 2188917"/>
              <a:gd name="connsiteY631" fmla="*/ 136426 h 212657"/>
              <a:gd name="connsiteX632" fmla="*/ 826771 w 2188917"/>
              <a:gd name="connsiteY632" fmla="*/ 135041 h 212657"/>
              <a:gd name="connsiteX633" fmla="*/ 827557 w 2188917"/>
              <a:gd name="connsiteY633" fmla="*/ 134764 h 212657"/>
              <a:gd name="connsiteX634" fmla="*/ 829173 w 2188917"/>
              <a:gd name="connsiteY634" fmla="*/ 136057 h 212657"/>
              <a:gd name="connsiteX635" fmla="*/ 826448 w 2188917"/>
              <a:gd name="connsiteY635" fmla="*/ 137442 h 212657"/>
              <a:gd name="connsiteX636" fmla="*/ 825571 w 2188917"/>
              <a:gd name="connsiteY636" fmla="*/ 137118 h 212657"/>
              <a:gd name="connsiteX637" fmla="*/ 830558 w 2188917"/>
              <a:gd name="connsiteY637" fmla="*/ 179136 h 212657"/>
              <a:gd name="connsiteX638" fmla="*/ 827464 w 2188917"/>
              <a:gd name="connsiteY638" fmla="*/ 177566 h 212657"/>
              <a:gd name="connsiteX639" fmla="*/ 831989 w 2188917"/>
              <a:gd name="connsiteY639" fmla="*/ 176181 h 212657"/>
              <a:gd name="connsiteX640" fmla="*/ 834021 w 2188917"/>
              <a:gd name="connsiteY640" fmla="*/ 177658 h 212657"/>
              <a:gd name="connsiteX641" fmla="*/ 830558 w 2188917"/>
              <a:gd name="connsiteY641" fmla="*/ 179136 h 212657"/>
              <a:gd name="connsiteX642" fmla="*/ 837391 w 2188917"/>
              <a:gd name="connsiteY642" fmla="*/ 145845 h 212657"/>
              <a:gd name="connsiteX643" fmla="*/ 836514 w 2188917"/>
              <a:gd name="connsiteY643" fmla="*/ 145753 h 212657"/>
              <a:gd name="connsiteX644" fmla="*/ 834852 w 2188917"/>
              <a:gd name="connsiteY644" fmla="*/ 144737 h 212657"/>
              <a:gd name="connsiteX645" fmla="*/ 835313 w 2188917"/>
              <a:gd name="connsiteY645" fmla="*/ 142798 h 212657"/>
              <a:gd name="connsiteX646" fmla="*/ 836098 w 2188917"/>
              <a:gd name="connsiteY646" fmla="*/ 142659 h 212657"/>
              <a:gd name="connsiteX647" fmla="*/ 838638 w 2188917"/>
              <a:gd name="connsiteY647" fmla="*/ 144137 h 212657"/>
              <a:gd name="connsiteX648" fmla="*/ 838915 w 2188917"/>
              <a:gd name="connsiteY648" fmla="*/ 144922 h 212657"/>
              <a:gd name="connsiteX649" fmla="*/ 837438 w 2188917"/>
              <a:gd name="connsiteY649" fmla="*/ 145845 h 212657"/>
              <a:gd name="connsiteX650" fmla="*/ 838407 w 2188917"/>
              <a:gd name="connsiteY650" fmla="*/ 87945 h 212657"/>
              <a:gd name="connsiteX651" fmla="*/ 837807 w 2188917"/>
              <a:gd name="connsiteY651" fmla="*/ 87945 h 212657"/>
              <a:gd name="connsiteX652" fmla="*/ 833975 w 2188917"/>
              <a:gd name="connsiteY652" fmla="*/ 86375 h 212657"/>
              <a:gd name="connsiteX653" fmla="*/ 832820 w 2188917"/>
              <a:gd name="connsiteY653" fmla="*/ 85774 h 212657"/>
              <a:gd name="connsiteX654" fmla="*/ 831804 w 2188917"/>
              <a:gd name="connsiteY654" fmla="*/ 84620 h 212657"/>
              <a:gd name="connsiteX655" fmla="*/ 838822 w 2188917"/>
              <a:gd name="connsiteY655" fmla="*/ 84759 h 212657"/>
              <a:gd name="connsiteX656" fmla="*/ 840069 w 2188917"/>
              <a:gd name="connsiteY656" fmla="*/ 86559 h 212657"/>
              <a:gd name="connsiteX657" fmla="*/ 838361 w 2188917"/>
              <a:gd name="connsiteY657" fmla="*/ 87945 h 212657"/>
              <a:gd name="connsiteX658" fmla="*/ 847549 w 2188917"/>
              <a:gd name="connsiteY658" fmla="*/ 120496 h 212657"/>
              <a:gd name="connsiteX659" fmla="*/ 845702 w 2188917"/>
              <a:gd name="connsiteY659" fmla="*/ 118742 h 212657"/>
              <a:gd name="connsiteX660" fmla="*/ 848473 w 2188917"/>
              <a:gd name="connsiteY660" fmla="*/ 117726 h 212657"/>
              <a:gd name="connsiteX661" fmla="*/ 850458 w 2188917"/>
              <a:gd name="connsiteY661" fmla="*/ 119111 h 212657"/>
              <a:gd name="connsiteX662" fmla="*/ 847549 w 2188917"/>
              <a:gd name="connsiteY662" fmla="*/ 120496 h 212657"/>
              <a:gd name="connsiteX663" fmla="*/ 851382 w 2188917"/>
              <a:gd name="connsiteY663" fmla="*/ 100642 h 212657"/>
              <a:gd name="connsiteX664" fmla="*/ 849304 w 2188917"/>
              <a:gd name="connsiteY664" fmla="*/ 101196 h 212657"/>
              <a:gd name="connsiteX665" fmla="*/ 846026 w 2188917"/>
              <a:gd name="connsiteY665" fmla="*/ 101704 h 212657"/>
              <a:gd name="connsiteX666" fmla="*/ 847734 w 2188917"/>
              <a:gd name="connsiteY666" fmla="*/ 99996 h 212657"/>
              <a:gd name="connsiteX667" fmla="*/ 851428 w 2188917"/>
              <a:gd name="connsiteY667" fmla="*/ 99257 h 212657"/>
              <a:gd name="connsiteX668" fmla="*/ 852167 w 2188917"/>
              <a:gd name="connsiteY668" fmla="*/ 99903 h 212657"/>
              <a:gd name="connsiteX669" fmla="*/ 851336 w 2188917"/>
              <a:gd name="connsiteY669" fmla="*/ 100642 h 212657"/>
              <a:gd name="connsiteX670" fmla="*/ 861309 w 2188917"/>
              <a:gd name="connsiteY670" fmla="*/ 116156 h 212657"/>
              <a:gd name="connsiteX671" fmla="*/ 859139 w 2188917"/>
              <a:gd name="connsiteY671" fmla="*/ 117403 h 212657"/>
              <a:gd name="connsiteX672" fmla="*/ 857477 w 2188917"/>
              <a:gd name="connsiteY672" fmla="*/ 117726 h 212657"/>
              <a:gd name="connsiteX673" fmla="*/ 855676 w 2188917"/>
              <a:gd name="connsiteY673" fmla="*/ 116849 h 212657"/>
              <a:gd name="connsiteX674" fmla="*/ 857615 w 2188917"/>
              <a:gd name="connsiteY674" fmla="*/ 114909 h 212657"/>
              <a:gd name="connsiteX675" fmla="*/ 860801 w 2188917"/>
              <a:gd name="connsiteY675" fmla="*/ 115463 h 212657"/>
              <a:gd name="connsiteX676" fmla="*/ 861262 w 2188917"/>
              <a:gd name="connsiteY676" fmla="*/ 116202 h 212657"/>
              <a:gd name="connsiteX677" fmla="*/ 860801 w 2188917"/>
              <a:gd name="connsiteY677" fmla="*/ 25519 h 212657"/>
              <a:gd name="connsiteX678" fmla="*/ 859324 w 2188917"/>
              <a:gd name="connsiteY678" fmla="*/ 25149 h 212657"/>
              <a:gd name="connsiteX679" fmla="*/ 858077 w 2188917"/>
              <a:gd name="connsiteY679" fmla="*/ 24087 h 212657"/>
              <a:gd name="connsiteX680" fmla="*/ 860293 w 2188917"/>
              <a:gd name="connsiteY680" fmla="*/ 22702 h 212657"/>
              <a:gd name="connsiteX681" fmla="*/ 860847 w 2188917"/>
              <a:gd name="connsiteY681" fmla="*/ 22702 h 212657"/>
              <a:gd name="connsiteX682" fmla="*/ 862879 w 2188917"/>
              <a:gd name="connsiteY682" fmla="*/ 23764 h 212657"/>
              <a:gd name="connsiteX683" fmla="*/ 860755 w 2188917"/>
              <a:gd name="connsiteY683" fmla="*/ 25519 h 212657"/>
              <a:gd name="connsiteX684" fmla="*/ 864864 w 2188917"/>
              <a:gd name="connsiteY684" fmla="*/ 117911 h 212657"/>
              <a:gd name="connsiteX685" fmla="*/ 863341 w 2188917"/>
              <a:gd name="connsiteY685" fmla="*/ 116987 h 212657"/>
              <a:gd name="connsiteX686" fmla="*/ 865603 w 2188917"/>
              <a:gd name="connsiteY686" fmla="*/ 115694 h 212657"/>
              <a:gd name="connsiteX687" fmla="*/ 868143 w 2188917"/>
              <a:gd name="connsiteY687" fmla="*/ 116479 h 212657"/>
              <a:gd name="connsiteX688" fmla="*/ 864864 w 2188917"/>
              <a:gd name="connsiteY688" fmla="*/ 117864 h 212657"/>
              <a:gd name="connsiteX689" fmla="*/ 869666 w 2188917"/>
              <a:gd name="connsiteY689" fmla="*/ 16053 h 212657"/>
              <a:gd name="connsiteX690" fmla="*/ 872529 w 2188917"/>
              <a:gd name="connsiteY690" fmla="*/ 15361 h 212657"/>
              <a:gd name="connsiteX691" fmla="*/ 876915 w 2188917"/>
              <a:gd name="connsiteY691" fmla="*/ 17300 h 212657"/>
              <a:gd name="connsiteX692" fmla="*/ 877377 w 2188917"/>
              <a:gd name="connsiteY692" fmla="*/ 18593 h 212657"/>
              <a:gd name="connsiteX693" fmla="*/ 875484 w 2188917"/>
              <a:gd name="connsiteY693" fmla="*/ 18962 h 212657"/>
              <a:gd name="connsiteX694" fmla="*/ 870867 w 2188917"/>
              <a:gd name="connsiteY694" fmla="*/ 17762 h 212657"/>
              <a:gd name="connsiteX695" fmla="*/ 869666 w 2188917"/>
              <a:gd name="connsiteY695" fmla="*/ 16053 h 212657"/>
              <a:gd name="connsiteX696" fmla="*/ 871375 w 2188917"/>
              <a:gd name="connsiteY696" fmla="*/ 173918 h 212657"/>
              <a:gd name="connsiteX697" fmla="*/ 871651 w 2188917"/>
              <a:gd name="connsiteY697" fmla="*/ 173226 h 212657"/>
              <a:gd name="connsiteX698" fmla="*/ 873268 w 2188917"/>
              <a:gd name="connsiteY698" fmla="*/ 172302 h 212657"/>
              <a:gd name="connsiteX699" fmla="*/ 874976 w 2188917"/>
              <a:gd name="connsiteY699" fmla="*/ 172810 h 212657"/>
              <a:gd name="connsiteX700" fmla="*/ 874052 w 2188917"/>
              <a:gd name="connsiteY700" fmla="*/ 174611 h 212657"/>
              <a:gd name="connsiteX701" fmla="*/ 872390 w 2188917"/>
              <a:gd name="connsiteY701" fmla="*/ 174611 h 212657"/>
              <a:gd name="connsiteX702" fmla="*/ 871375 w 2188917"/>
              <a:gd name="connsiteY702" fmla="*/ 173872 h 212657"/>
              <a:gd name="connsiteX703" fmla="*/ 882225 w 2188917"/>
              <a:gd name="connsiteY703" fmla="*/ 205223 h 212657"/>
              <a:gd name="connsiteX704" fmla="*/ 880563 w 2188917"/>
              <a:gd name="connsiteY704" fmla="*/ 206193 h 212657"/>
              <a:gd name="connsiteX705" fmla="*/ 874468 w 2188917"/>
              <a:gd name="connsiteY705" fmla="*/ 207024 h 212657"/>
              <a:gd name="connsiteX706" fmla="*/ 873268 w 2188917"/>
              <a:gd name="connsiteY706" fmla="*/ 207024 h 212657"/>
              <a:gd name="connsiteX707" fmla="*/ 872621 w 2188917"/>
              <a:gd name="connsiteY707" fmla="*/ 206516 h 212657"/>
              <a:gd name="connsiteX708" fmla="*/ 873222 w 2188917"/>
              <a:gd name="connsiteY708" fmla="*/ 205685 h 212657"/>
              <a:gd name="connsiteX709" fmla="*/ 876915 w 2188917"/>
              <a:gd name="connsiteY709" fmla="*/ 204946 h 212657"/>
              <a:gd name="connsiteX710" fmla="*/ 880655 w 2188917"/>
              <a:gd name="connsiteY710" fmla="*/ 204254 h 212657"/>
              <a:gd name="connsiteX711" fmla="*/ 882133 w 2188917"/>
              <a:gd name="connsiteY711" fmla="*/ 204623 h 212657"/>
              <a:gd name="connsiteX712" fmla="*/ 882133 w 2188917"/>
              <a:gd name="connsiteY712" fmla="*/ 205270 h 212657"/>
              <a:gd name="connsiteX713" fmla="*/ 883795 w 2188917"/>
              <a:gd name="connsiteY713" fmla="*/ 55947 h 212657"/>
              <a:gd name="connsiteX714" fmla="*/ 877746 w 2188917"/>
              <a:gd name="connsiteY714" fmla="*/ 56131 h 212657"/>
              <a:gd name="connsiteX715" fmla="*/ 877331 w 2188917"/>
              <a:gd name="connsiteY715" fmla="*/ 55577 h 212657"/>
              <a:gd name="connsiteX716" fmla="*/ 884026 w 2188917"/>
              <a:gd name="connsiteY716" fmla="*/ 54839 h 212657"/>
              <a:gd name="connsiteX717" fmla="*/ 883795 w 2188917"/>
              <a:gd name="connsiteY717" fmla="*/ 55947 h 212657"/>
              <a:gd name="connsiteX718" fmla="*/ 886750 w 2188917"/>
              <a:gd name="connsiteY718" fmla="*/ 29120 h 212657"/>
              <a:gd name="connsiteX719" fmla="*/ 888689 w 2188917"/>
              <a:gd name="connsiteY719" fmla="*/ 29721 h 212657"/>
              <a:gd name="connsiteX720" fmla="*/ 889012 w 2188917"/>
              <a:gd name="connsiteY720" fmla="*/ 31152 h 212657"/>
              <a:gd name="connsiteX721" fmla="*/ 887766 w 2188917"/>
              <a:gd name="connsiteY721" fmla="*/ 31891 h 212657"/>
              <a:gd name="connsiteX722" fmla="*/ 886103 w 2188917"/>
              <a:gd name="connsiteY722" fmla="*/ 32398 h 212657"/>
              <a:gd name="connsiteX723" fmla="*/ 884672 w 2188917"/>
              <a:gd name="connsiteY723" fmla="*/ 30967 h 212657"/>
              <a:gd name="connsiteX724" fmla="*/ 886750 w 2188917"/>
              <a:gd name="connsiteY724" fmla="*/ 29120 h 212657"/>
              <a:gd name="connsiteX725" fmla="*/ 889936 w 2188917"/>
              <a:gd name="connsiteY725" fmla="*/ 209195 h 212657"/>
              <a:gd name="connsiteX726" fmla="*/ 888228 w 2188917"/>
              <a:gd name="connsiteY726" fmla="*/ 210164 h 212657"/>
              <a:gd name="connsiteX727" fmla="*/ 884949 w 2188917"/>
              <a:gd name="connsiteY727" fmla="*/ 209656 h 212657"/>
              <a:gd name="connsiteX728" fmla="*/ 884719 w 2188917"/>
              <a:gd name="connsiteY728" fmla="*/ 209425 h 212657"/>
              <a:gd name="connsiteX729" fmla="*/ 887166 w 2188917"/>
              <a:gd name="connsiteY729" fmla="*/ 207209 h 212657"/>
              <a:gd name="connsiteX730" fmla="*/ 888043 w 2188917"/>
              <a:gd name="connsiteY730" fmla="*/ 207209 h 212657"/>
              <a:gd name="connsiteX731" fmla="*/ 890120 w 2188917"/>
              <a:gd name="connsiteY731" fmla="*/ 208456 h 212657"/>
              <a:gd name="connsiteX732" fmla="*/ 890536 w 2188917"/>
              <a:gd name="connsiteY732" fmla="*/ 208686 h 212657"/>
              <a:gd name="connsiteX733" fmla="*/ 889890 w 2188917"/>
              <a:gd name="connsiteY733" fmla="*/ 209195 h 212657"/>
              <a:gd name="connsiteX734" fmla="*/ 889428 w 2188917"/>
              <a:gd name="connsiteY734" fmla="*/ 16284 h 212657"/>
              <a:gd name="connsiteX735" fmla="*/ 888274 w 2188917"/>
              <a:gd name="connsiteY735" fmla="*/ 14760 h 212657"/>
              <a:gd name="connsiteX736" fmla="*/ 890352 w 2188917"/>
              <a:gd name="connsiteY736" fmla="*/ 14622 h 212657"/>
              <a:gd name="connsiteX737" fmla="*/ 891229 w 2188917"/>
              <a:gd name="connsiteY737" fmla="*/ 15684 h 212657"/>
              <a:gd name="connsiteX738" fmla="*/ 889428 w 2188917"/>
              <a:gd name="connsiteY738" fmla="*/ 16284 h 212657"/>
              <a:gd name="connsiteX739" fmla="*/ 897416 w 2188917"/>
              <a:gd name="connsiteY739" fmla="*/ 172210 h 212657"/>
              <a:gd name="connsiteX740" fmla="*/ 895523 w 2188917"/>
              <a:gd name="connsiteY740" fmla="*/ 171841 h 212657"/>
              <a:gd name="connsiteX741" fmla="*/ 896908 w 2188917"/>
              <a:gd name="connsiteY741" fmla="*/ 169717 h 212657"/>
              <a:gd name="connsiteX742" fmla="*/ 898524 w 2188917"/>
              <a:gd name="connsiteY742" fmla="*/ 169439 h 212657"/>
              <a:gd name="connsiteX743" fmla="*/ 899078 w 2188917"/>
              <a:gd name="connsiteY743" fmla="*/ 170086 h 212657"/>
              <a:gd name="connsiteX744" fmla="*/ 897416 w 2188917"/>
              <a:gd name="connsiteY744" fmla="*/ 172164 h 212657"/>
              <a:gd name="connsiteX745" fmla="*/ 901295 w 2188917"/>
              <a:gd name="connsiteY745" fmla="*/ 51837 h 212657"/>
              <a:gd name="connsiteX746" fmla="*/ 899125 w 2188917"/>
              <a:gd name="connsiteY746" fmla="*/ 51653 h 212657"/>
              <a:gd name="connsiteX747" fmla="*/ 898847 w 2188917"/>
              <a:gd name="connsiteY747" fmla="*/ 51052 h 212657"/>
              <a:gd name="connsiteX748" fmla="*/ 903557 w 2188917"/>
              <a:gd name="connsiteY748" fmla="*/ 49436 h 212657"/>
              <a:gd name="connsiteX749" fmla="*/ 905035 w 2188917"/>
              <a:gd name="connsiteY749" fmla="*/ 50406 h 212657"/>
              <a:gd name="connsiteX750" fmla="*/ 901341 w 2188917"/>
              <a:gd name="connsiteY750" fmla="*/ 51884 h 212657"/>
              <a:gd name="connsiteX751" fmla="*/ 911083 w 2188917"/>
              <a:gd name="connsiteY751" fmla="*/ 81526 h 212657"/>
              <a:gd name="connsiteX752" fmla="*/ 910114 w 2188917"/>
              <a:gd name="connsiteY752" fmla="*/ 81249 h 212657"/>
              <a:gd name="connsiteX753" fmla="*/ 909929 w 2188917"/>
              <a:gd name="connsiteY753" fmla="*/ 80603 h 212657"/>
              <a:gd name="connsiteX754" fmla="*/ 912930 w 2188917"/>
              <a:gd name="connsiteY754" fmla="*/ 79402 h 212657"/>
              <a:gd name="connsiteX755" fmla="*/ 913530 w 2188917"/>
              <a:gd name="connsiteY755" fmla="*/ 79910 h 212657"/>
              <a:gd name="connsiteX756" fmla="*/ 911037 w 2188917"/>
              <a:gd name="connsiteY756" fmla="*/ 81480 h 212657"/>
              <a:gd name="connsiteX757" fmla="*/ 915100 w 2188917"/>
              <a:gd name="connsiteY757" fmla="*/ 60287 h 212657"/>
              <a:gd name="connsiteX758" fmla="*/ 911683 w 2188917"/>
              <a:gd name="connsiteY758" fmla="*/ 60749 h 212657"/>
              <a:gd name="connsiteX759" fmla="*/ 910944 w 2188917"/>
              <a:gd name="connsiteY759" fmla="*/ 60287 h 212657"/>
              <a:gd name="connsiteX760" fmla="*/ 911591 w 2188917"/>
              <a:gd name="connsiteY760" fmla="*/ 59687 h 212657"/>
              <a:gd name="connsiteX761" fmla="*/ 915054 w 2188917"/>
              <a:gd name="connsiteY761" fmla="*/ 59225 h 212657"/>
              <a:gd name="connsiteX762" fmla="*/ 915100 w 2188917"/>
              <a:gd name="connsiteY762" fmla="*/ 60333 h 212657"/>
              <a:gd name="connsiteX763" fmla="*/ 919348 w 2188917"/>
              <a:gd name="connsiteY763" fmla="*/ 22656 h 212657"/>
              <a:gd name="connsiteX764" fmla="*/ 917224 w 2188917"/>
              <a:gd name="connsiteY764" fmla="*/ 23210 h 212657"/>
              <a:gd name="connsiteX765" fmla="*/ 916486 w 2188917"/>
              <a:gd name="connsiteY765" fmla="*/ 22610 h 212657"/>
              <a:gd name="connsiteX766" fmla="*/ 917501 w 2188917"/>
              <a:gd name="connsiteY766" fmla="*/ 21409 h 212657"/>
              <a:gd name="connsiteX767" fmla="*/ 919441 w 2188917"/>
              <a:gd name="connsiteY767" fmla="*/ 20671 h 212657"/>
              <a:gd name="connsiteX768" fmla="*/ 919441 w 2188917"/>
              <a:gd name="connsiteY768" fmla="*/ 22656 h 212657"/>
              <a:gd name="connsiteX769" fmla="*/ 921242 w 2188917"/>
              <a:gd name="connsiteY769" fmla="*/ 187447 h 212657"/>
              <a:gd name="connsiteX770" fmla="*/ 920041 w 2188917"/>
              <a:gd name="connsiteY770" fmla="*/ 186431 h 212657"/>
              <a:gd name="connsiteX771" fmla="*/ 922857 w 2188917"/>
              <a:gd name="connsiteY771" fmla="*/ 185831 h 212657"/>
              <a:gd name="connsiteX772" fmla="*/ 923319 w 2188917"/>
              <a:gd name="connsiteY772" fmla="*/ 187031 h 212657"/>
              <a:gd name="connsiteX773" fmla="*/ 921242 w 2188917"/>
              <a:gd name="connsiteY773" fmla="*/ 187493 h 212657"/>
              <a:gd name="connsiteX774" fmla="*/ 923688 w 2188917"/>
              <a:gd name="connsiteY774" fmla="*/ 127699 h 212657"/>
              <a:gd name="connsiteX775" fmla="*/ 922534 w 2188917"/>
              <a:gd name="connsiteY775" fmla="*/ 128253 h 212657"/>
              <a:gd name="connsiteX776" fmla="*/ 920364 w 2188917"/>
              <a:gd name="connsiteY776" fmla="*/ 127653 h 212657"/>
              <a:gd name="connsiteX777" fmla="*/ 919856 w 2188917"/>
              <a:gd name="connsiteY777" fmla="*/ 126453 h 212657"/>
              <a:gd name="connsiteX778" fmla="*/ 922119 w 2188917"/>
              <a:gd name="connsiteY778" fmla="*/ 125437 h 212657"/>
              <a:gd name="connsiteX779" fmla="*/ 924381 w 2188917"/>
              <a:gd name="connsiteY779" fmla="*/ 126499 h 212657"/>
              <a:gd name="connsiteX780" fmla="*/ 923734 w 2188917"/>
              <a:gd name="connsiteY780" fmla="*/ 127699 h 212657"/>
              <a:gd name="connsiteX781" fmla="*/ 933985 w 2188917"/>
              <a:gd name="connsiteY781" fmla="*/ 36692 h 212657"/>
              <a:gd name="connsiteX782" fmla="*/ 932092 w 2188917"/>
              <a:gd name="connsiteY782" fmla="*/ 37385 h 212657"/>
              <a:gd name="connsiteX783" fmla="*/ 928490 w 2188917"/>
              <a:gd name="connsiteY783" fmla="*/ 36785 h 212657"/>
              <a:gd name="connsiteX784" fmla="*/ 925074 w 2188917"/>
              <a:gd name="connsiteY784" fmla="*/ 34569 h 212657"/>
              <a:gd name="connsiteX785" fmla="*/ 929783 w 2188917"/>
              <a:gd name="connsiteY785" fmla="*/ 33599 h 212657"/>
              <a:gd name="connsiteX786" fmla="*/ 933893 w 2188917"/>
              <a:gd name="connsiteY786" fmla="*/ 35446 h 212657"/>
              <a:gd name="connsiteX787" fmla="*/ 933985 w 2188917"/>
              <a:gd name="connsiteY787" fmla="*/ 36692 h 212657"/>
              <a:gd name="connsiteX788" fmla="*/ 947283 w 2188917"/>
              <a:gd name="connsiteY788" fmla="*/ 152263 h 212657"/>
              <a:gd name="connsiteX789" fmla="*/ 944697 w 2188917"/>
              <a:gd name="connsiteY789" fmla="*/ 151247 h 212657"/>
              <a:gd name="connsiteX790" fmla="*/ 945667 w 2188917"/>
              <a:gd name="connsiteY790" fmla="*/ 150047 h 212657"/>
              <a:gd name="connsiteX791" fmla="*/ 949222 w 2188917"/>
              <a:gd name="connsiteY791" fmla="*/ 148061 h 212657"/>
              <a:gd name="connsiteX792" fmla="*/ 951115 w 2188917"/>
              <a:gd name="connsiteY792" fmla="*/ 148477 h 212657"/>
              <a:gd name="connsiteX793" fmla="*/ 951762 w 2188917"/>
              <a:gd name="connsiteY793" fmla="*/ 150601 h 212657"/>
              <a:gd name="connsiteX794" fmla="*/ 947329 w 2188917"/>
              <a:gd name="connsiteY794" fmla="*/ 152263 h 212657"/>
              <a:gd name="connsiteX795" fmla="*/ 967968 w 2188917"/>
              <a:gd name="connsiteY795" fmla="*/ 43341 h 212657"/>
              <a:gd name="connsiteX796" fmla="*/ 967230 w 2188917"/>
              <a:gd name="connsiteY796" fmla="*/ 43064 h 212657"/>
              <a:gd name="connsiteX797" fmla="*/ 966906 w 2188917"/>
              <a:gd name="connsiteY797" fmla="*/ 42464 h 212657"/>
              <a:gd name="connsiteX798" fmla="*/ 967276 w 2188917"/>
              <a:gd name="connsiteY798" fmla="*/ 40894 h 212657"/>
              <a:gd name="connsiteX799" fmla="*/ 967506 w 2188917"/>
              <a:gd name="connsiteY799" fmla="*/ 40525 h 212657"/>
              <a:gd name="connsiteX800" fmla="*/ 968245 w 2188917"/>
              <a:gd name="connsiteY800" fmla="*/ 40017 h 212657"/>
              <a:gd name="connsiteX801" fmla="*/ 969215 w 2188917"/>
              <a:gd name="connsiteY801" fmla="*/ 40941 h 212657"/>
              <a:gd name="connsiteX802" fmla="*/ 968014 w 2188917"/>
              <a:gd name="connsiteY802" fmla="*/ 43341 h 212657"/>
              <a:gd name="connsiteX803" fmla="*/ 970323 w 2188917"/>
              <a:gd name="connsiteY803" fmla="*/ 37108 h 212657"/>
              <a:gd name="connsiteX804" fmla="*/ 960119 w 2188917"/>
              <a:gd name="connsiteY804" fmla="*/ 37616 h 212657"/>
              <a:gd name="connsiteX805" fmla="*/ 960026 w 2188917"/>
              <a:gd name="connsiteY805" fmla="*/ 37616 h 212657"/>
              <a:gd name="connsiteX806" fmla="*/ 959195 w 2188917"/>
              <a:gd name="connsiteY806" fmla="*/ 38078 h 212657"/>
              <a:gd name="connsiteX807" fmla="*/ 958780 w 2188917"/>
              <a:gd name="connsiteY807" fmla="*/ 38309 h 212657"/>
              <a:gd name="connsiteX808" fmla="*/ 957533 w 2188917"/>
              <a:gd name="connsiteY808" fmla="*/ 37616 h 212657"/>
              <a:gd name="connsiteX809" fmla="*/ 957625 w 2188917"/>
              <a:gd name="connsiteY809" fmla="*/ 36877 h 212657"/>
              <a:gd name="connsiteX810" fmla="*/ 958225 w 2188917"/>
              <a:gd name="connsiteY810" fmla="*/ 36554 h 212657"/>
              <a:gd name="connsiteX811" fmla="*/ 958780 w 2188917"/>
              <a:gd name="connsiteY811" fmla="*/ 35400 h 212657"/>
              <a:gd name="connsiteX812" fmla="*/ 966768 w 2188917"/>
              <a:gd name="connsiteY812" fmla="*/ 34384 h 212657"/>
              <a:gd name="connsiteX813" fmla="*/ 970554 w 2188917"/>
              <a:gd name="connsiteY813" fmla="*/ 35492 h 212657"/>
              <a:gd name="connsiteX814" fmla="*/ 971247 w 2188917"/>
              <a:gd name="connsiteY814" fmla="*/ 36046 h 212657"/>
              <a:gd name="connsiteX815" fmla="*/ 970323 w 2188917"/>
              <a:gd name="connsiteY815" fmla="*/ 37108 h 212657"/>
              <a:gd name="connsiteX816" fmla="*/ 983113 w 2188917"/>
              <a:gd name="connsiteY816" fmla="*/ 123221 h 212657"/>
              <a:gd name="connsiteX817" fmla="*/ 978727 w 2188917"/>
              <a:gd name="connsiteY817" fmla="*/ 121974 h 212657"/>
              <a:gd name="connsiteX818" fmla="*/ 979142 w 2188917"/>
              <a:gd name="connsiteY818" fmla="*/ 121374 h 212657"/>
              <a:gd name="connsiteX819" fmla="*/ 980204 w 2188917"/>
              <a:gd name="connsiteY819" fmla="*/ 121235 h 212657"/>
              <a:gd name="connsiteX820" fmla="*/ 983482 w 2188917"/>
              <a:gd name="connsiteY820" fmla="*/ 122343 h 212657"/>
              <a:gd name="connsiteX821" fmla="*/ 983113 w 2188917"/>
              <a:gd name="connsiteY821" fmla="*/ 123221 h 212657"/>
              <a:gd name="connsiteX822" fmla="*/ 996642 w 2188917"/>
              <a:gd name="connsiteY822" fmla="*/ 43434 h 212657"/>
              <a:gd name="connsiteX823" fmla="*/ 980435 w 2188917"/>
              <a:gd name="connsiteY823" fmla="*/ 45465 h 212657"/>
              <a:gd name="connsiteX824" fmla="*/ 976926 w 2188917"/>
              <a:gd name="connsiteY824" fmla="*/ 44865 h 212657"/>
              <a:gd name="connsiteX825" fmla="*/ 975495 w 2188917"/>
              <a:gd name="connsiteY825" fmla="*/ 43757 h 212657"/>
              <a:gd name="connsiteX826" fmla="*/ 979696 w 2188917"/>
              <a:gd name="connsiteY826" fmla="*/ 40709 h 212657"/>
              <a:gd name="connsiteX827" fmla="*/ 992578 w 2188917"/>
              <a:gd name="connsiteY827" fmla="*/ 41033 h 212657"/>
              <a:gd name="connsiteX828" fmla="*/ 996272 w 2188917"/>
              <a:gd name="connsiteY828" fmla="*/ 41725 h 212657"/>
              <a:gd name="connsiteX829" fmla="*/ 997103 w 2188917"/>
              <a:gd name="connsiteY829" fmla="*/ 42279 h 212657"/>
              <a:gd name="connsiteX830" fmla="*/ 996688 w 2188917"/>
              <a:gd name="connsiteY830" fmla="*/ 43434 h 212657"/>
              <a:gd name="connsiteX831" fmla="*/ 998996 w 2188917"/>
              <a:gd name="connsiteY831" fmla="*/ 31521 h 212657"/>
              <a:gd name="connsiteX832" fmla="*/ 993686 w 2188917"/>
              <a:gd name="connsiteY832" fmla="*/ 33230 h 212657"/>
              <a:gd name="connsiteX833" fmla="*/ 992532 w 2188917"/>
              <a:gd name="connsiteY833" fmla="*/ 33091 h 212657"/>
              <a:gd name="connsiteX834" fmla="*/ 992301 w 2188917"/>
              <a:gd name="connsiteY834" fmla="*/ 31891 h 212657"/>
              <a:gd name="connsiteX835" fmla="*/ 997611 w 2188917"/>
              <a:gd name="connsiteY835" fmla="*/ 30182 h 212657"/>
              <a:gd name="connsiteX836" fmla="*/ 998812 w 2188917"/>
              <a:gd name="connsiteY836" fmla="*/ 30275 h 212657"/>
              <a:gd name="connsiteX837" fmla="*/ 999504 w 2188917"/>
              <a:gd name="connsiteY837" fmla="*/ 30875 h 212657"/>
              <a:gd name="connsiteX838" fmla="*/ 998996 w 2188917"/>
              <a:gd name="connsiteY838" fmla="*/ 31475 h 212657"/>
              <a:gd name="connsiteX839" fmla="*/ 1008831 w 2188917"/>
              <a:gd name="connsiteY839" fmla="*/ 130100 h 212657"/>
              <a:gd name="connsiteX840" fmla="*/ 1007908 w 2188917"/>
              <a:gd name="connsiteY840" fmla="*/ 130424 h 212657"/>
              <a:gd name="connsiteX841" fmla="*/ 1003106 w 2188917"/>
              <a:gd name="connsiteY841" fmla="*/ 131162 h 212657"/>
              <a:gd name="connsiteX842" fmla="*/ 1001166 w 2188917"/>
              <a:gd name="connsiteY842" fmla="*/ 131162 h 212657"/>
              <a:gd name="connsiteX843" fmla="*/ 1000705 w 2188917"/>
              <a:gd name="connsiteY843" fmla="*/ 130978 h 212657"/>
              <a:gd name="connsiteX844" fmla="*/ 1000566 w 2188917"/>
              <a:gd name="connsiteY844" fmla="*/ 130747 h 212657"/>
              <a:gd name="connsiteX845" fmla="*/ 1006707 w 2188917"/>
              <a:gd name="connsiteY845" fmla="*/ 128346 h 212657"/>
              <a:gd name="connsiteX846" fmla="*/ 1008785 w 2188917"/>
              <a:gd name="connsiteY846" fmla="*/ 128715 h 212657"/>
              <a:gd name="connsiteX847" fmla="*/ 1008785 w 2188917"/>
              <a:gd name="connsiteY847" fmla="*/ 130147 h 212657"/>
              <a:gd name="connsiteX848" fmla="*/ 1014972 w 2188917"/>
              <a:gd name="connsiteY848" fmla="*/ 175442 h 212657"/>
              <a:gd name="connsiteX849" fmla="*/ 1012895 w 2188917"/>
              <a:gd name="connsiteY849" fmla="*/ 175719 h 212657"/>
              <a:gd name="connsiteX850" fmla="*/ 1012895 w 2188917"/>
              <a:gd name="connsiteY850" fmla="*/ 174519 h 212657"/>
              <a:gd name="connsiteX851" fmla="*/ 1013310 w 2188917"/>
              <a:gd name="connsiteY851" fmla="*/ 174288 h 212657"/>
              <a:gd name="connsiteX852" fmla="*/ 1013171 w 2188917"/>
              <a:gd name="connsiteY852" fmla="*/ 173087 h 212657"/>
              <a:gd name="connsiteX853" fmla="*/ 1013033 w 2188917"/>
              <a:gd name="connsiteY853" fmla="*/ 172348 h 212657"/>
              <a:gd name="connsiteX854" fmla="*/ 1014233 w 2188917"/>
              <a:gd name="connsiteY854" fmla="*/ 171656 h 212657"/>
              <a:gd name="connsiteX855" fmla="*/ 1015942 w 2188917"/>
              <a:gd name="connsiteY855" fmla="*/ 172625 h 212657"/>
              <a:gd name="connsiteX856" fmla="*/ 1016034 w 2188917"/>
              <a:gd name="connsiteY856" fmla="*/ 172857 h 212657"/>
              <a:gd name="connsiteX857" fmla="*/ 1014972 w 2188917"/>
              <a:gd name="connsiteY857" fmla="*/ 175534 h 212657"/>
              <a:gd name="connsiteX858" fmla="*/ 1017096 w 2188917"/>
              <a:gd name="connsiteY858" fmla="*/ 134394 h 212657"/>
              <a:gd name="connsiteX859" fmla="*/ 1014510 w 2188917"/>
              <a:gd name="connsiteY859" fmla="*/ 134856 h 212657"/>
              <a:gd name="connsiteX860" fmla="*/ 1014972 w 2188917"/>
              <a:gd name="connsiteY860" fmla="*/ 135549 h 212657"/>
              <a:gd name="connsiteX861" fmla="*/ 1014141 w 2188917"/>
              <a:gd name="connsiteY861" fmla="*/ 136010 h 212657"/>
              <a:gd name="connsiteX862" fmla="*/ 1014095 w 2188917"/>
              <a:gd name="connsiteY862" fmla="*/ 134856 h 212657"/>
              <a:gd name="connsiteX863" fmla="*/ 1014279 w 2188917"/>
              <a:gd name="connsiteY863" fmla="*/ 134856 h 212657"/>
              <a:gd name="connsiteX864" fmla="*/ 1012802 w 2188917"/>
              <a:gd name="connsiteY864" fmla="*/ 134394 h 212657"/>
              <a:gd name="connsiteX865" fmla="*/ 1012248 w 2188917"/>
              <a:gd name="connsiteY865" fmla="*/ 133194 h 212657"/>
              <a:gd name="connsiteX866" fmla="*/ 1016450 w 2188917"/>
              <a:gd name="connsiteY866" fmla="*/ 132778 h 212657"/>
              <a:gd name="connsiteX867" fmla="*/ 1017096 w 2188917"/>
              <a:gd name="connsiteY867" fmla="*/ 134394 h 212657"/>
              <a:gd name="connsiteX868" fmla="*/ 1018250 w 2188917"/>
              <a:gd name="connsiteY868" fmla="*/ 69706 h 212657"/>
              <a:gd name="connsiteX869" fmla="*/ 1010493 w 2188917"/>
              <a:gd name="connsiteY869" fmla="*/ 72892 h 212657"/>
              <a:gd name="connsiteX870" fmla="*/ 1008139 w 2188917"/>
              <a:gd name="connsiteY870" fmla="*/ 72661 h 212657"/>
              <a:gd name="connsiteX871" fmla="*/ 1006846 w 2188917"/>
              <a:gd name="connsiteY871" fmla="*/ 71553 h 212657"/>
              <a:gd name="connsiteX872" fmla="*/ 1006984 w 2188917"/>
              <a:gd name="connsiteY872" fmla="*/ 70861 h 212657"/>
              <a:gd name="connsiteX873" fmla="*/ 1016265 w 2188917"/>
              <a:gd name="connsiteY873" fmla="*/ 68229 h 212657"/>
              <a:gd name="connsiteX874" fmla="*/ 1018205 w 2188917"/>
              <a:gd name="connsiteY874" fmla="*/ 69060 h 212657"/>
              <a:gd name="connsiteX875" fmla="*/ 1018250 w 2188917"/>
              <a:gd name="connsiteY875" fmla="*/ 69660 h 212657"/>
              <a:gd name="connsiteX876" fmla="*/ 1020143 w 2188917"/>
              <a:gd name="connsiteY876" fmla="*/ 154064 h 212657"/>
              <a:gd name="connsiteX877" fmla="*/ 1018528 w 2188917"/>
              <a:gd name="connsiteY877" fmla="*/ 153187 h 212657"/>
              <a:gd name="connsiteX878" fmla="*/ 1019867 w 2188917"/>
              <a:gd name="connsiteY878" fmla="*/ 152125 h 212657"/>
              <a:gd name="connsiteX879" fmla="*/ 1024992 w 2188917"/>
              <a:gd name="connsiteY879" fmla="*/ 153602 h 212657"/>
              <a:gd name="connsiteX880" fmla="*/ 1020143 w 2188917"/>
              <a:gd name="connsiteY880" fmla="*/ 154018 h 212657"/>
              <a:gd name="connsiteX881" fmla="*/ 1056851 w 2188917"/>
              <a:gd name="connsiteY881" fmla="*/ 159512 h 212657"/>
              <a:gd name="connsiteX882" fmla="*/ 1058051 w 2188917"/>
              <a:gd name="connsiteY882" fmla="*/ 159512 h 212657"/>
              <a:gd name="connsiteX883" fmla="*/ 1059806 w 2188917"/>
              <a:gd name="connsiteY883" fmla="*/ 159512 h 212657"/>
              <a:gd name="connsiteX884" fmla="*/ 1060730 w 2188917"/>
              <a:gd name="connsiteY884" fmla="*/ 160205 h 212657"/>
              <a:gd name="connsiteX885" fmla="*/ 1060730 w 2188917"/>
              <a:gd name="connsiteY885" fmla="*/ 160898 h 212657"/>
              <a:gd name="connsiteX886" fmla="*/ 1059252 w 2188917"/>
              <a:gd name="connsiteY886" fmla="*/ 161636 h 212657"/>
              <a:gd name="connsiteX887" fmla="*/ 1056297 w 2188917"/>
              <a:gd name="connsiteY887" fmla="*/ 160759 h 212657"/>
              <a:gd name="connsiteX888" fmla="*/ 1055927 w 2188917"/>
              <a:gd name="connsiteY888" fmla="*/ 160159 h 212657"/>
              <a:gd name="connsiteX889" fmla="*/ 1056851 w 2188917"/>
              <a:gd name="connsiteY889" fmla="*/ 159466 h 212657"/>
              <a:gd name="connsiteX890" fmla="*/ 1038613 w 2188917"/>
              <a:gd name="connsiteY890" fmla="*/ 24134 h 212657"/>
              <a:gd name="connsiteX891" fmla="*/ 1036812 w 2188917"/>
              <a:gd name="connsiteY891" fmla="*/ 23718 h 212657"/>
              <a:gd name="connsiteX892" fmla="*/ 1038474 w 2188917"/>
              <a:gd name="connsiteY892" fmla="*/ 22748 h 212657"/>
              <a:gd name="connsiteX893" fmla="*/ 1039721 w 2188917"/>
              <a:gd name="connsiteY893" fmla="*/ 23349 h 212657"/>
              <a:gd name="connsiteX894" fmla="*/ 1044938 w 2188917"/>
              <a:gd name="connsiteY894" fmla="*/ 22702 h 212657"/>
              <a:gd name="connsiteX895" fmla="*/ 1044154 w 2188917"/>
              <a:gd name="connsiteY895" fmla="*/ 22379 h 212657"/>
              <a:gd name="connsiteX896" fmla="*/ 1048632 w 2188917"/>
              <a:gd name="connsiteY896" fmla="*/ 20394 h 212657"/>
              <a:gd name="connsiteX897" fmla="*/ 1049602 w 2188917"/>
              <a:gd name="connsiteY897" fmla="*/ 20624 h 212657"/>
              <a:gd name="connsiteX898" fmla="*/ 1050110 w 2188917"/>
              <a:gd name="connsiteY898" fmla="*/ 21825 h 212657"/>
              <a:gd name="connsiteX899" fmla="*/ 1047478 w 2188917"/>
              <a:gd name="connsiteY899" fmla="*/ 22979 h 212657"/>
              <a:gd name="connsiteX900" fmla="*/ 1048725 w 2188917"/>
              <a:gd name="connsiteY900" fmla="*/ 23764 h 212657"/>
              <a:gd name="connsiteX901" fmla="*/ 1047801 w 2188917"/>
              <a:gd name="connsiteY901" fmla="*/ 24826 h 212657"/>
              <a:gd name="connsiteX902" fmla="*/ 1047201 w 2188917"/>
              <a:gd name="connsiteY902" fmla="*/ 24826 h 212657"/>
              <a:gd name="connsiteX903" fmla="*/ 1046600 w 2188917"/>
              <a:gd name="connsiteY903" fmla="*/ 24826 h 212657"/>
              <a:gd name="connsiteX904" fmla="*/ 1042861 w 2188917"/>
              <a:gd name="connsiteY904" fmla="*/ 24087 h 212657"/>
              <a:gd name="connsiteX905" fmla="*/ 1038705 w 2188917"/>
              <a:gd name="connsiteY905" fmla="*/ 24087 h 212657"/>
              <a:gd name="connsiteX906" fmla="*/ 1053480 w 2188917"/>
              <a:gd name="connsiteY906" fmla="*/ 93254 h 212657"/>
              <a:gd name="connsiteX907" fmla="*/ 1052649 w 2188917"/>
              <a:gd name="connsiteY907" fmla="*/ 93439 h 212657"/>
              <a:gd name="connsiteX908" fmla="*/ 1047016 w 2188917"/>
              <a:gd name="connsiteY908" fmla="*/ 92146 h 212657"/>
              <a:gd name="connsiteX909" fmla="*/ 1046462 w 2188917"/>
              <a:gd name="connsiteY909" fmla="*/ 91777 h 212657"/>
              <a:gd name="connsiteX910" fmla="*/ 1048909 w 2188917"/>
              <a:gd name="connsiteY910" fmla="*/ 90253 h 212657"/>
              <a:gd name="connsiteX911" fmla="*/ 1049787 w 2188917"/>
              <a:gd name="connsiteY911" fmla="*/ 90299 h 212657"/>
              <a:gd name="connsiteX912" fmla="*/ 1053526 w 2188917"/>
              <a:gd name="connsiteY912" fmla="*/ 92562 h 212657"/>
              <a:gd name="connsiteX913" fmla="*/ 1053526 w 2188917"/>
              <a:gd name="connsiteY913" fmla="*/ 93254 h 212657"/>
              <a:gd name="connsiteX914" fmla="*/ 1054265 w 2188917"/>
              <a:gd name="connsiteY914" fmla="*/ 176642 h 212657"/>
              <a:gd name="connsiteX915" fmla="*/ 1054358 w 2188917"/>
              <a:gd name="connsiteY915" fmla="*/ 175673 h 212657"/>
              <a:gd name="connsiteX916" fmla="*/ 1055189 w 2188917"/>
              <a:gd name="connsiteY916" fmla="*/ 175211 h 212657"/>
              <a:gd name="connsiteX917" fmla="*/ 1055697 w 2188917"/>
              <a:gd name="connsiteY917" fmla="*/ 175119 h 212657"/>
              <a:gd name="connsiteX918" fmla="*/ 1056713 w 2188917"/>
              <a:gd name="connsiteY918" fmla="*/ 175257 h 212657"/>
              <a:gd name="connsiteX919" fmla="*/ 1058282 w 2188917"/>
              <a:gd name="connsiteY919" fmla="*/ 176227 h 212657"/>
              <a:gd name="connsiteX920" fmla="*/ 1057313 w 2188917"/>
              <a:gd name="connsiteY920" fmla="*/ 177243 h 212657"/>
              <a:gd name="connsiteX921" fmla="*/ 1054219 w 2188917"/>
              <a:gd name="connsiteY921" fmla="*/ 176642 h 212657"/>
              <a:gd name="connsiteX922" fmla="*/ 1062992 w 2188917"/>
              <a:gd name="connsiteY922" fmla="*/ 203885 h 212657"/>
              <a:gd name="connsiteX923" fmla="*/ 1058329 w 2188917"/>
              <a:gd name="connsiteY923" fmla="*/ 204901 h 212657"/>
              <a:gd name="connsiteX924" fmla="*/ 1057128 w 2188917"/>
              <a:gd name="connsiteY924" fmla="*/ 204346 h 212657"/>
              <a:gd name="connsiteX925" fmla="*/ 1057128 w 2188917"/>
              <a:gd name="connsiteY925" fmla="*/ 203515 h 212657"/>
              <a:gd name="connsiteX926" fmla="*/ 1058329 w 2188917"/>
              <a:gd name="connsiteY926" fmla="*/ 202730 h 212657"/>
              <a:gd name="connsiteX927" fmla="*/ 1062484 w 2188917"/>
              <a:gd name="connsiteY927" fmla="*/ 202730 h 212657"/>
              <a:gd name="connsiteX928" fmla="*/ 1063131 w 2188917"/>
              <a:gd name="connsiteY928" fmla="*/ 203192 h 212657"/>
              <a:gd name="connsiteX929" fmla="*/ 1062992 w 2188917"/>
              <a:gd name="connsiteY929" fmla="*/ 203838 h 212657"/>
              <a:gd name="connsiteX930" fmla="*/ 1062577 w 2188917"/>
              <a:gd name="connsiteY930" fmla="*/ 30182 h 212657"/>
              <a:gd name="connsiteX931" fmla="*/ 1060545 w 2188917"/>
              <a:gd name="connsiteY931" fmla="*/ 29674 h 212657"/>
              <a:gd name="connsiteX932" fmla="*/ 1058651 w 2188917"/>
              <a:gd name="connsiteY932" fmla="*/ 25934 h 212657"/>
              <a:gd name="connsiteX933" fmla="*/ 1059622 w 2188917"/>
              <a:gd name="connsiteY933" fmla="*/ 25057 h 212657"/>
              <a:gd name="connsiteX934" fmla="*/ 1061653 w 2188917"/>
              <a:gd name="connsiteY934" fmla="*/ 25288 h 212657"/>
              <a:gd name="connsiteX935" fmla="*/ 1064100 w 2188917"/>
              <a:gd name="connsiteY935" fmla="*/ 29305 h 212657"/>
              <a:gd name="connsiteX936" fmla="*/ 1062577 w 2188917"/>
              <a:gd name="connsiteY936" fmla="*/ 30228 h 212657"/>
              <a:gd name="connsiteX937" fmla="*/ 1062207 w 2188917"/>
              <a:gd name="connsiteY937" fmla="*/ 13237 h 212657"/>
              <a:gd name="connsiteX938" fmla="*/ 1059944 w 2188917"/>
              <a:gd name="connsiteY938" fmla="*/ 12129 h 212657"/>
              <a:gd name="connsiteX939" fmla="*/ 1064146 w 2188917"/>
              <a:gd name="connsiteY939" fmla="*/ 11251 h 212657"/>
              <a:gd name="connsiteX940" fmla="*/ 1065532 w 2188917"/>
              <a:gd name="connsiteY940" fmla="*/ 12821 h 212657"/>
              <a:gd name="connsiteX941" fmla="*/ 1062253 w 2188917"/>
              <a:gd name="connsiteY941" fmla="*/ 13237 h 212657"/>
              <a:gd name="connsiteX942" fmla="*/ 1589363 w 2188917"/>
              <a:gd name="connsiteY942" fmla="*/ 130562 h 212657"/>
              <a:gd name="connsiteX943" fmla="*/ 1588208 w 2188917"/>
              <a:gd name="connsiteY943" fmla="*/ 131162 h 212657"/>
              <a:gd name="connsiteX944" fmla="*/ 1586038 w 2188917"/>
              <a:gd name="connsiteY944" fmla="*/ 130562 h 212657"/>
              <a:gd name="connsiteX945" fmla="*/ 1585531 w 2188917"/>
              <a:gd name="connsiteY945" fmla="*/ 129361 h 212657"/>
              <a:gd name="connsiteX946" fmla="*/ 1587793 w 2188917"/>
              <a:gd name="connsiteY946" fmla="*/ 128346 h 212657"/>
              <a:gd name="connsiteX947" fmla="*/ 1590009 w 2188917"/>
              <a:gd name="connsiteY947" fmla="*/ 129408 h 212657"/>
              <a:gd name="connsiteX948" fmla="*/ 1589363 w 2188917"/>
              <a:gd name="connsiteY948" fmla="*/ 130608 h 212657"/>
              <a:gd name="connsiteX949" fmla="*/ 1528876 w 2188917"/>
              <a:gd name="connsiteY949" fmla="*/ 64489 h 212657"/>
              <a:gd name="connsiteX950" fmla="*/ 1534140 w 2188917"/>
              <a:gd name="connsiteY950" fmla="*/ 65551 h 212657"/>
              <a:gd name="connsiteX951" fmla="*/ 1540189 w 2188917"/>
              <a:gd name="connsiteY951" fmla="*/ 66474 h 212657"/>
              <a:gd name="connsiteX952" fmla="*/ 1541851 w 2188917"/>
              <a:gd name="connsiteY952" fmla="*/ 68136 h 212657"/>
              <a:gd name="connsiteX953" fmla="*/ 1541158 w 2188917"/>
              <a:gd name="connsiteY953" fmla="*/ 70168 h 212657"/>
              <a:gd name="connsiteX954" fmla="*/ 1540004 w 2188917"/>
              <a:gd name="connsiteY954" fmla="*/ 70399 h 212657"/>
              <a:gd name="connsiteX955" fmla="*/ 1526798 w 2188917"/>
              <a:gd name="connsiteY955" fmla="*/ 67213 h 212657"/>
              <a:gd name="connsiteX956" fmla="*/ 1526014 w 2188917"/>
              <a:gd name="connsiteY956" fmla="*/ 65320 h 212657"/>
              <a:gd name="connsiteX957" fmla="*/ 1528923 w 2188917"/>
              <a:gd name="connsiteY957" fmla="*/ 64442 h 212657"/>
              <a:gd name="connsiteX958" fmla="*/ 1527445 w 2188917"/>
              <a:gd name="connsiteY958" fmla="*/ 152910 h 212657"/>
              <a:gd name="connsiteX959" fmla="*/ 1519965 w 2188917"/>
              <a:gd name="connsiteY959" fmla="*/ 150463 h 212657"/>
              <a:gd name="connsiteX960" fmla="*/ 1519965 w 2188917"/>
              <a:gd name="connsiteY960" fmla="*/ 149908 h 212657"/>
              <a:gd name="connsiteX961" fmla="*/ 1521073 w 2188917"/>
              <a:gd name="connsiteY961" fmla="*/ 149678 h 212657"/>
              <a:gd name="connsiteX962" fmla="*/ 1527491 w 2188917"/>
              <a:gd name="connsiteY962" fmla="*/ 152910 h 212657"/>
              <a:gd name="connsiteX963" fmla="*/ 1520426 w 2188917"/>
              <a:gd name="connsiteY963" fmla="*/ 19424 h 212657"/>
              <a:gd name="connsiteX964" fmla="*/ 1523566 w 2188917"/>
              <a:gd name="connsiteY964" fmla="*/ 19424 h 212657"/>
              <a:gd name="connsiteX965" fmla="*/ 1523843 w 2188917"/>
              <a:gd name="connsiteY965" fmla="*/ 19701 h 212657"/>
              <a:gd name="connsiteX966" fmla="*/ 1522089 w 2188917"/>
              <a:gd name="connsiteY966" fmla="*/ 21271 h 212657"/>
              <a:gd name="connsiteX967" fmla="*/ 1520242 w 2188917"/>
              <a:gd name="connsiteY967" fmla="*/ 20070 h 212657"/>
              <a:gd name="connsiteX968" fmla="*/ 1520426 w 2188917"/>
              <a:gd name="connsiteY968" fmla="*/ 19470 h 212657"/>
              <a:gd name="connsiteX969" fmla="*/ 1520796 w 2188917"/>
              <a:gd name="connsiteY969" fmla="*/ 50960 h 212657"/>
              <a:gd name="connsiteX970" fmla="*/ 1523105 w 2188917"/>
              <a:gd name="connsiteY970" fmla="*/ 51237 h 212657"/>
              <a:gd name="connsiteX971" fmla="*/ 1525552 w 2188917"/>
              <a:gd name="connsiteY971" fmla="*/ 52945 h 212657"/>
              <a:gd name="connsiteX972" fmla="*/ 1524397 w 2188917"/>
              <a:gd name="connsiteY972" fmla="*/ 54469 h 212657"/>
              <a:gd name="connsiteX973" fmla="*/ 1519503 w 2188917"/>
              <a:gd name="connsiteY973" fmla="*/ 53638 h 212657"/>
              <a:gd name="connsiteX974" fmla="*/ 1518303 w 2188917"/>
              <a:gd name="connsiteY974" fmla="*/ 52253 h 212657"/>
              <a:gd name="connsiteX975" fmla="*/ 1520842 w 2188917"/>
              <a:gd name="connsiteY975" fmla="*/ 50960 h 212657"/>
              <a:gd name="connsiteX976" fmla="*/ 1517887 w 2188917"/>
              <a:gd name="connsiteY976" fmla="*/ 107937 h 212657"/>
              <a:gd name="connsiteX977" fmla="*/ 1520796 w 2188917"/>
              <a:gd name="connsiteY977" fmla="*/ 106137 h 212657"/>
              <a:gd name="connsiteX978" fmla="*/ 1520196 w 2188917"/>
              <a:gd name="connsiteY978" fmla="*/ 108584 h 212657"/>
              <a:gd name="connsiteX979" fmla="*/ 1518210 w 2188917"/>
              <a:gd name="connsiteY979" fmla="*/ 109138 h 212657"/>
              <a:gd name="connsiteX980" fmla="*/ 1517933 w 2188917"/>
              <a:gd name="connsiteY980" fmla="*/ 107983 h 212657"/>
              <a:gd name="connsiteX981" fmla="*/ 1515486 w 2188917"/>
              <a:gd name="connsiteY981" fmla="*/ 63796 h 212657"/>
              <a:gd name="connsiteX982" fmla="*/ 1516502 w 2188917"/>
              <a:gd name="connsiteY982" fmla="*/ 65089 h 212657"/>
              <a:gd name="connsiteX983" fmla="*/ 1514655 w 2188917"/>
              <a:gd name="connsiteY983" fmla="*/ 66520 h 212657"/>
              <a:gd name="connsiteX984" fmla="*/ 1511977 w 2188917"/>
              <a:gd name="connsiteY984" fmla="*/ 65689 h 212657"/>
              <a:gd name="connsiteX985" fmla="*/ 1511146 w 2188917"/>
              <a:gd name="connsiteY985" fmla="*/ 63196 h 212657"/>
              <a:gd name="connsiteX986" fmla="*/ 1515532 w 2188917"/>
              <a:gd name="connsiteY986" fmla="*/ 63796 h 212657"/>
              <a:gd name="connsiteX987" fmla="*/ 1517195 w 2188917"/>
              <a:gd name="connsiteY987" fmla="*/ 143490 h 212657"/>
              <a:gd name="connsiteX988" fmla="*/ 1516733 w 2188917"/>
              <a:gd name="connsiteY988" fmla="*/ 144044 h 212657"/>
              <a:gd name="connsiteX989" fmla="*/ 1515579 w 2188917"/>
              <a:gd name="connsiteY989" fmla="*/ 144275 h 212657"/>
              <a:gd name="connsiteX990" fmla="*/ 1504405 w 2188917"/>
              <a:gd name="connsiteY990" fmla="*/ 140813 h 212657"/>
              <a:gd name="connsiteX991" fmla="*/ 1504405 w 2188917"/>
              <a:gd name="connsiteY991" fmla="*/ 139473 h 212657"/>
              <a:gd name="connsiteX992" fmla="*/ 1508514 w 2188917"/>
              <a:gd name="connsiteY992" fmla="*/ 138365 h 212657"/>
              <a:gd name="connsiteX993" fmla="*/ 1517195 w 2188917"/>
              <a:gd name="connsiteY993" fmla="*/ 143490 h 212657"/>
              <a:gd name="connsiteX994" fmla="*/ 1488337 w 2188917"/>
              <a:gd name="connsiteY994" fmla="*/ 63611 h 212657"/>
              <a:gd name="connsiteX995" fmla="*/ 1489491 w 2188917"/>
              <a:gd name="connsiteY995" fmla="*/ 65135 h 212657"/>
              <a:gd name="connsiteX996" fmla="*/ 1487367 w 2188917"/>
              <a:gd name="connsiteY996" fmla="*/ 65320 h 212657"/>
              <a:gd name="connsiteX997" fmla="*/ 1486489 w 2188917"/>
              <a:gd name="connsiteY997" fmla="*/ 64212 h 212657"/>
              <a:gd name="connsiteX998" fmla="*/ 1488337 w 2188917"/>
              <a:gd name="connsiteY998" fmla="*/ 63611 h 212657"/>
              <a:gd name="connsiteX999" fmla="*/ 1472361 w 2188917"/>
              <a:gd name="connsiteY999" fmla="*/ 26396 h 212657"/>
              <a:gd name="connsiteX1000" fmla="*/ 1474115 w 2188917"/>
              <a:gd name="connsiteY1000" fmla="*/ 25611 h 212657"/>
              <a:gd name="connsiteX1001" fmla="*/ 1478733 w 2188917"/>
              <a:gd name="connsiteY1001" fmla="*/ 25657 h 212657"/>
              <a:gd name="connsiteX1002" fmla="*/ 1479148 w 2188917"/>
              <a:gd name="connsiteY1002" fmla="*/ 25888 h 212657"/>
              <a:gd name="connsiteX1003" fmla="*/ 1478825 w 2188917"/>
              <a:gd name="connsiteY1003" fmla="*/ 26119 h 212657"/>
              <a:gd name="connsiteX1004" fmla="*/ 1476470 w 2188917"/>
              <a:gd name="connsiteY1004" fmla="*/ 26996 h 212657"/>
              <a:gd name="connsiteX1005" fmla="*/ 1474115 w 2188917"/>
              <a:gd name="connsiteY1005" fmla="*/ 26996 h 212657"/>
              <a:gd name="connsiteX1006" fmla="*/ 1472453 w 2188917"/>
              <a:gd name="connsiteY1006" fmla="*/ 26904 h 212657"/>
              <a:gd name="connsiteX1007" fmla="*/ 1472037 w 2188917"/>
              <a:gd name="connsiteY1007" fmla="*/ 26673 h 212657"/>
              <a:gd name="connsiteX1008" fmla="*/ 1472361 w 2188917"/>
              <a:gd name="connsiteY1008" fmla="*/ 26442 h 212657"/>
              <a:gd name="connsiteX1009" fmla="*/ 1475085 w 2188917"/>
              <a:gd name="connsiteY1009" fmla="*/ 50221 h 212657"/>
              <a:gd name="connsiteX1010" fmla="*/ 1473145 w 2188917"/>
              <a:gd name="connsiteY1010" fmla="*/ 53269 h 212657"/>
              <a:gd name="connsiteX1011" fmla="*/ 1471114 w 2188917"/>
              <a:gd name="connsiteY1011" fmla="*/ 53269 h 212657"/>
              <a:gd name="connsiteX1012" fmla="*/ 1470514 w 2188917"/>
              <a:gd name="connsiteY1012" fmla="*/ 52068 h 212657"/>
              <a:gd name="connsiteX1013" fmla="*/ 1475085 w 2188917"/>
              <a:gd name="connsiteY1013" fmla="*/ 50175 h 212657"/>
              <a:gd name="connsiteX1014" fmla="*/ 1461648 w 2188917"/>
              <a:gd name="connsiteY1014" fmla="*/ 29120 h 212657"/>
              <a:gd name="connsiteX1015" fmla="*/ 1463865 w 2188917"/>
              <a:gd name="connsiteY1015" fmla="*/ 28658 h 212657"/>
              <a:gd name="connsiteX1016" fmla="*/ 1463818 w 2188917"/>
              <a:gd name="connsiteY1016" fmla="*/ 28520 h 212657"/>
              <a:gd name="connsiteX1017" fmla="*/ 1464142 w 2188917"/>
              <a:gd name="connsiteY1017" fmla="*/ 28520 h 212657"/>
              <a:gd name="connsiteX1018" fmla="*/ 1470699 w 2188917"/>
              <a:gd name="connsiteY1018" fmla="*/ 27827 h 212657"/>
              <a:gd name="connsiteX1019" fmla="*/ 1472361 w 2188917"/>
              <a:gd name="connsiteY1019" fmla="*/ 28612 h 212657"/>
              <a:gd name="connsiteX1020" fmla="*/ 1471298 w 2188917"/>
              <a:gd name="connsiteY1020" fmla="*/ 28935 h 212657"/>
              <a:gd name="connsiteX1021" fmla="*/ 1464142 w 2188917"/>
              <a:gd name="connsiteY1021" fmla="*/ 28520 h 212657"/>
              <a:gd name="connsiteX1022" fmla="*/ 1463911 w 2188917"/>
              <a:gd name="connsiteY1022" fmla="*/ 28612 h 212657"/>
              <a:gd name="connsiteX1023" fmla="*/ 1463865 w 2188917"/>
              <a:gd name="connsiteY1023" fmla="*/ 28612 h 212657"/>
              <a:gd name="connsiteX1024" fmla="*/ 1465619 w 2188917"/>
              <a:gd name="connsiteY1024" fmla="*/ 31706 h 212657"/>
              <a:gd name="connsiteX1025" fmla="*/ 1465389 w 2188917"/>
              <a:gd name="connsiteY1025" fmla="*/ 32768 h 212657"/>
              <a:gd name="connsiteX1026" fmla="*/ 1464188 w 2188917"/>
              <a:gd name="connsiteY1026" fmla="*/ 32768 h 212657"/>
              <a:gd name="connsiteX1027" fmla="*/ 1461880 w 2188917"/>
              <a:gd name="connsiteY1027" fmla="*/ 32260 h 212657"/>
              <a:gd name="connsiteX1028" fmla="*/ 1461695 w 2188917"/>
              <a:gd name="connsiteY1028" fmla="*/ 29074 h 212657"/>
              <a:gd name="connsiteX1029" fmla="*/ 1456662 w 2188917"/>
              <a:gd name="connsiteY1029" fmla="*/ 55116 h 212657"/>
              <a:gd name="connsiteX1030" fmla="*/ 1450567 w 2188917"/>
              <a:gd name="connsiteY1030" fmla="*/ 54331 h 212657"/>
              <a:gd name="connsiteX1031" fmla="*/ 1449828 w 2188917"/>
              <a:gd name="connsiteY1031" fmla="*/ 53730 h 212657"/>
              <a:gd name="connsiteX1032" fmla="*/ 1450613 w 2188917"/>
              <a:gd name="connsiteY1032" fmla="*/ 52622 h 212657"/>
              <a:gd name="connsiteX1033" fmla="*/ 1463126 w 2188917"/>
              <a:gd name="connsiteY1033" fmla="*/ 51514 h 212657"/>
              <a:gd name="connsiteX1034" fmla="*/ 1465619 w 2188917"/>
              <a:gd name="connsiteY1034" fmla="*/ 51976 h 212657"/>
              <a:gd name="connsiteX1035" fmla="*/ 1464742 w 2188917"/>
              <a:gd name="connsiteY1035" fmla="*/ 53084 h 212657"/>
              <a:gd name="connsiteX1036" fmla="*/ 1456616 w 2188917"/>
              <a:gd name="connsiteY1036" fmla="*/ 55116 h 212657"/>
              <a:gd name="connsiteX1037" fmla="*/ 1459894 w 2188917"/>
              <a:gd name="connsiteY1037" fmla="*/ 86375 h 212657"/>
              <a:gd name="connsiteX1038" fmla="*/ 1459478 w 2188917"/>
              <a:gd name="connsiteY1038" fmla="*/ 87021 h 212657"/>
              <a:gd name="connsiteX1039" fmla="*/ 1456662 w 2188917"/>
              <a:gd name="connsiteY1039" fmla="*/ 87067 h 212657"/>
              <a:gd name="connsiteX1040" fmla="*/ 1456247 w 2188917"/>
              <a:gd name="connsiteY1040" fmla="*/ 86836 h 212657"/>
              <a:gd name="connsiteX1041" fmla="*/ 1458324 w 2188917"/>
              <a:gd name="connsiteY1041" fmla="*/ 85082 h 212657"/>
              <a:gd name="connsiteX1042" fmla="*/ 1459848 w 2188917"/>
              <a:gd name="connsiteY1042" fmla="*/ 86375 h 212657"/>
              <a:gd name="connsiteX1043" fmla="*/ 1450244 w 2188917"/>
              <a:gd name="connsiteY1043" fmla="*/ 40432 h 212657"/>
              <a:gd name="connsiteX1044" fmla="*/ 1452599 w 2188917"/>
              <a:gd name="connsiteY1044" fmla="*/ 41587 h 212657"/>
              <a:gd name="connsiteX1045" fmla="*/ 1450567 w 2188917"/>
              <a:gd name="connsiteY1045" fmla="*/ 42557 h 212657"/>
              <a:gd name="connsiteX1046" fmla="*/ 1447981 w 2188917"/>
              <a:gd name="connsiteY1046" fmla="*/ 41448 h 212657"/>
              <a:gd name="connsiteX1047" fmla="*/ 1450290 w 2188917"/>
              <a:gd name="connsiteY1047" fmla="*/ 40432 h 212657"/>
              <a:gd name="connsiteX1048" fmla="*/ 1425034 w 2188917"/>
              <a:gd name="connsiteY1048" fmla="*/ 50775 h 212657"/>
              <a:gd name="connsiteX1049" fmla="*/ 1427758 w 2188917"/>
              <a:gd name="connsiteY1049" fmla="*/ 52530 h 212657"/>
              <a:gd name="connsiteX1050" fmla="*/ 1425034 w 2188917"/>
              <a:gd name="connsiteY1050" fmla="*/ 53453 h 212657"/>
              <a:gd name="connsiteX1051" fmla="*/ 1422217 w 2188917"/>
              <a:gd name="connsiteY1051" fmla="*/ 52022 h 212657"/>
              <a:gd name="connsiteX1052" fmla="*/ 1425034 w 2188917"/>
              <a:gd name="connsiteY1052" fmla="*/ 50775 h 212657"/>
              <a:gd name="connsiteX1053" fmla="*/ 1412844 w 2188917"/>
              <a:gd name="connsiteY1053" fmla="*/ 63103 h 212657"/>
              <a:gd name="connsiteX1054" fmla="*/ 1415106 w 2188917"/>
              <a:gd name="connsiteY1054" fmla="*/ 64119 h 212657"/>
              <a:gd name="connsiteX1055" fmla="*/ 1414645 w 2188917"/>
              <a:gd name="connsiteY1055" fmla="*/ 64535 h 212657"/>
              <a:gd name="connsiteX1056" fmla="*/ 1412890 w 2188917"/>
              <a:gd name="connsiteY1056" fmla="*/ 64535 h 212657"/>
              <a:gd name="connsiteX1057" fmla="*/ 1412290 w 2188917"/>
              <a:gd name="connsiteY1057" fmla="*/ 64535 h 212657"/>
              <a:gd name="connsiteX1058" fmla="*/ 1410489 w 2188917"/>
              <a:gd name="connsiteY1058" fmla="*/ 63658 h 212657"/>
              <a:gd name="connsiteX1059" fmla="*/ 1412844 w 2188917"/>
              <a:gd name="connsiteY1059" fmla="*/ 63103 h 212657"/>
              <a:gd name="connsiteX1060" fmla="*/ 1405272 w 2188917"/>
              <a:gd name="connsiteY1060" fmla="*/ 9820 h 212657"/>
              <a:gd name="connsiteX1061" fmla="*/ 1407811 w 2188917"/>
              <a:gd name="connsiteY1061" fmla="*/ 8527 h 212657"/>
              <a:gd name="connsiteX1062" fmla="*/ 1409289 w 2188917"/>
              <a:gd name="connsiteY1062" fmla="*/ 9266 h 212657"/>
              <a:gd name="connsiteX1063" fmla="*/ 1409289 w 2188917"/>
              <a:gd name="connsiteY1063" fmla="*/ 9958 h 212657"/>
              <a:gd name="connsiteX1064" fmla="*/ 1409289 w 2188917"/>
              <a:gd name="connsiteY1064" fmla="*/ 10651 h 212657"/>
              <a:gd name="connsiteX1065" fmla="*/ 1407811 w 2188917"/>
              <a:gd name="connsiteY1065" fmla="*/ 11390 h 212657"/>
              <a:gd name="connsiteX1066" fmla="*/ 1405225 w 2188917"/>
              <a:gd name="connsiteY1066" fmla="*/ 10836 h 212657"/>
              <a:gd name="connsiteX1067" fmla="*/ 1405225 w 2188917"/>
              <a:gd name="connsiteY1067" fmla="*/ 9820 h 212657"/>
              <a:gd name="connsiteX1068" fmla="*/ 1406426 w 2188917"/>
              <a:gd name="connsiteY1068" fmla="*/ 45512 h 212657"/>
              <a:gd name="connsiteX1069" fmla="*/ 1406841 w 2188917"/>
              <a:gd name="connsiteY1069" fmla="*/ 46804 h 212657"/>
              <a:gd name="connsiteX1070" fmla="*/ 1405918 w 2188917"/>
              <a:gd name="connsiteY1070" fmla="*/ 47497 h 212657"/>
              <a:gd name="connsiteX1071" fmla="*/ 1403702 w 2188917"/>
              <a:gd name="connsiteY1071" fmla="*/ 47497 h 212657"/>
              <a:gd name="connsiteX1072" fmla="*/ 1402455 w 2188917"/>
              <a:gd name="connsiteY1072" fmla="*/ 47358 h 212657"/>
              <a:gd name="connsiteX1073" fmla="*/ 1402039 w 2188917"/>
              <a:gd name="connsiteY1073" fmla="*/ 46804 h 212657"/>
              <a:gd name="connsiteX1074" fmla="*/ 1406426 w 2188917"/>
              <a:gd name="connsiteY1074" fmla="*/ 45465 h 212657"/>
              <a:gd name="connsiteX1075" fmla="*/ 1377568 w 2188917"/>
              <a:gd name="connsiteY1075" fmla="*/ 23533 h 212657"/>
              <a:gd name="connsiteX1076" fmla="*/ 1380431 w 2188917"/>
              <a:gd name="connsiteY1076" fmla="*/ 23533 h 212657"/>
              <a:gd name="connsiteX1077" fmla="*/ 1383155 w 2188917"/>
              <a:gd name="connsiteY1077" fmla="*/ 25611 h 212657"/>
              <a:gd name="connsiteX1078" fmla="*/ 1378907 w 2188917"/>
              <a:gd name="connsiteY1078" fmla="*/ 26165 h 212657"/>
              <a:gd name="connsiteX1079" fmla="*/ 1377522 w 2188917"/>
              <a:gd name="connsiteY1079" fmla="*/ 23533 h 212657"/>
              <a:gd name="connsiteX1080" fmla="*/ 1379184 w 2188917"/>
              <a:gd name="connsiteY1080" fmla="*/ 36969 h 212657"/>
              <a:gd name="connsiteX1081" fmla="*/ 1379184 w 2188917"/>
              <a:gd name="connsiteY1081" fmla="*/ 36969 h 212657"/>
              <a:gd name="connsiteX1082" fmla="*/ 1379415 w 2188917"/>
              <a:gd name="connsiteY1082" fmla="*/ 36924 h 212657"/>
              <a:gd name="connsiteX1083" fmla="*/ 1379415 w 2188917"/>
              <a:gd name="connsiteY1083" fmla="*/ 37016 h 212657"/>
              <a:gd name="connsiteX1084" fmla="*/ 1382370 w 2188917"/>
              <a:gd name="connsiteY1084" fmla="*/ 37847 h 212657"/>
              <a:gd name="connsiteX1085" fmla="*/ 1378861 w 2188917"/>
              <a:gd name="connsiteY1085" fmla="*/ 39740 h 212657"/>
              <a:gd name="connsiteX1086" fmla="*/ 1378861 w 2188917"/>
              <a:gd name="connsiteY1086" fmla="*/ 39878 h 212657"/>
              <a:gd name="connsiteX1087" fmla="*/ 1378029 w 2188917"/>
              <a:gd name="connsiteY1087" fmla="*/ 40294 h 212657"/>
              <a:gd name="connsiteX1088" fmla="*/ 1378722 w 2188917"/>
              <a:gd name="connsiteY1088" fmla="*/ 39786 h 212657"/>
              <a:gd name="connsiteX1089" fmla="*/ 1378907 w 2188917"/>
              <a:gd name="connsiteY1089" fmla="*/ 39786 h 212657"/>
              <a:gd name="connsiteX1090" fmla="*/ 1379461 w 2188917"/>
              <a:gd name="connsiteY1090" fmla="*/ 37062 h 212657"/>
              <a:gd name="connsiteX1091" fmla="*/ 1379276 w 2188917"/>
              <a:gd name="connsiteY1091" fmla="*/ 37062 h 212657"/>
              <a:gd name="connsiteX1092" fmla="*/ 1327655 w 2188917"/>
              <a:gd name="connsiteY1092" fmla="*/ 16146 h 212657"/>
              <a:gd name="connsiteX1093" fmla="*/ 1326824 w 2188917"/>
              <a:gd name="connsiteY1093" fmla="*/ 15684 h 212657"/>
              <a:gd name="connsiteX1094" fmla="*/ 1327840 w 2188917"/>
              <a:gd name="connsiteY1094" fmla="*/ 16053 h 212657"/>
              <a:gd name="connsiteX1095" fmla="*/ 1327840 w 2188917"/>
              <a:gd name="connsiteY1095" fmla="*/ 16100 h 212657"/>
              <a:gd name="connsiteX1096" fmla="*/ 1338413 w 2188917"/>
              <a:gd name="connsiteY1096" fmla="*/ 17946 h 212657"/>
              <a:gd name="connsiteX1097" fmla="*/ 1342707 w 2188917"/>
              <a:gd name="connsiteY1097" fmla="*/ 20394 h 212657"/>
              <a:gd name="connsiteX1098" fmla="*/ 1334489 w 2188917"/>
              <a:gd name="connsiteY1098" fmla="*/ 21548 h 212657"/>
              <a:gd name="connsiteX1099" fmla="*/ 1328948 w 2188917"/>
              <a:gd name="connsiteY1099" fmla="*/ 19840 h 212657"/>
              <a:gd name="connsiteX1100" fmla="*/ 1327793 w 2188917"/>
              <a:gd name="connsiteY1100" fmla="*/ 16146 h 212657"/>
              <a:gd name="connsiteX1101" fmla="*/ 1327655 w 2188917"/>
              <a:gd name="connsiteY1101" fmla="*/ 16146 h 212657"/>
              <a:gd name="connsiteX1102" fmla="*/ 1342892 w 2188917"/>
              <a:gd name="connsiteY1102" fmla="*/ 98564 h 212657"/>
              <a:gd name="connsiteX1103" fmla="*/ 1344231 w 2188917"/>
              <a:gd name="connsiteY1103" fmla="*/ 98980 h 212657"/>
              <a:gd name="connsiteX1104" fmla="*/ 1342523 w 2188917"/>
              <a:gd name="connsiteY1104" fmla="*/ 101196 h 212657"/>
              <a:gd name="connsiteX1105" fmla="*/ 1340999 w 2188917"/>
              <a:gd name="connsiteY1105" fmla="*/ 101289 h 212657"/>
              <a:gd name="connsiteX1106" fmla="*/ 1340537 w 2188917"/>
              <a:gd name="connsiteY1106" fmla="*/ 100411 h 212657"/>
              <a:gd name="connsiteX1107" fmla="*/ 1341738 w 2188917"/>
              <a:gd name="connsiteY1107" fmla="*/ 98934 h 212657"/>
              <a:gd name="connsiteX1108" fmla="*/ 1342892 w 2188917"/>
              <a:gd name="connsiteY1108" fmla="*/ 98610 h 212657"/>
              <a:gd name="connsiteX1109" fmla="*/ 1340445 w 2188917"/>
              <a:gd name="connsiteY1109" fmla="*/ 140120 h 212657"/>
              <a:gd name="connsiteX1110" fmla="*/ 1340491 w 2188917"/>
              <a:gd name="connsiteY1110" fmla="*/ 141135 h 212657"/>
              <a:gd name="connsiteX1111" fmla="*/ 1339475 w 2188917"/>
              <a:gd name="connsiteY1111" fmla="*/ 141782 h 212657"/>
              <a:gd name="connsiteX1112" fmla="*/ 1338460 w 2188917"/>
              <a:gd name="connsiteY1112" fmla="*/ 141644 h 212657"/>
              <a:gd name="connsiteX1113" fmla="*/ 1336012 w 2188917"/>
              <a:gd name="connsiteY1113" fmla="*/ 140212 h 212657"/>
              <a:gd name="connsiteX1114" fmla="*/ 1335643 w 2188917"/>
              <a:gd name="connsiteY1114" fmla="*/ 139566 h 212657"/>
              <a:gd name="connsiteX1115" fmla="*/ 1335643 w 2188917"/>
              <a:gd name="connsiteY1115" fmla="*/ 138642 h 212657"/>
              <a:gd name="connsiteX1116" fmla="*/ 1337074 w 2188917"/>
              <a:gd name="connsiteY1116" fmla="*/ 138319 h 212657"/>
              <a:gd name="connsiteX1117" fmla="*/ 1340398 w 2188917"/>
              <a:gd name="connsiteY1117" fmla="*/ 140166 h 212657"/>
              <a:gd name="connsiteX1118" fmla="*/ 1321191 w 2188917"/>
              <a:gd name="connsiteY1118" fmla="*/ 111723 h 212657"/>
              <a:gd name="connsiteX1119" fmla="*/ 1321976 w 2188917"/>
              <a:gd name="connsiteY1119" fmla="*/ 111446 h 212657"/>
              <a:gd name="connsiteX1120" fmla="*/ 1323638 w 2188917"/>
              <a:gd name="connsiteY1120" fmla="*/ 112739 h 212657"/>
              <a:gd name="connsiteX1121" fmla="*/ 1320960 w 2188917"/>
              <a:gd name="connsiteY1121" fmla="*/ 114124 h 212657"/>
              <a:gd name="connsiteX1122" fmla="*/ 1320082 w 2188917"/>
              <a:gd name="connsiteY1122" fmla="*/ 113801 h 212657"/>
              <a:gd name="connsiteX1123" fmla="*/ 1320082 w 2188917"/>
              <a:gd name="connsiteY1123" fmla="*/ 113109 h 212657"/>
              <a:gd name="connsiteX1124" fmla="*/ 1321237 w 2188917"/>
              <a:gd name="connsiteY1124" fmla="*/ 111723 h 212657"/>
              <a:gd name="connsiteX1125" fmla="*/ 1304753 w 2188917"/>
              <a:gd name="connsiteY1125" fmla="*/ 17438 h 212657"/>
              <a:gd name="connsiteX1126" fmla="*/ 1305954 w 2188917"/>
              <a:gd name="connsiteY1126" fmla="*/ 17485 h 212657"/>
              <a:gd name="connsiteX1127" fmla="*/ 1306646 w 2188917"/>
              <a:gd name="connsiteY1127" fmla="*/ 18685 h 212657"/>
              <a:gd name="connsiteX1128" fmla="*/ 1304799 w 2188917"/>
              <a:gd name="connsiteY1128" fmla="*/ 22702 h 212657"/>
              <a:gd name="connsiteX1129" fmla="*/ 1297458 w 2188917"/>
              <a:gd name="connsiteY1129" fmla="*/ 21686 h 212657"/>
              <a:gd name="connsiteX1130" fmla="*/ 1296534 w 2188917"/>
              <a:gd name="connsiteY1130" fmla="*/ 20717 h 212657"/>
              <a:gd name="connsiteX1131" fmla="*/ 1304707 w 2188917"/>
              <a:gd name="connsiteY1131" fmla="*/ 17438 h 212657"/>
              <a:gd name="connsiteX1132" fmla="*/ 1282960 w 2188917"/>
              <a:gd name="connsiteY1132" fmla="*/ 34338 h 212657"/>
              <a:gd name="connsiteX1133" fmla="*/ 1285637 w 2188917"/>
              <a:gd name="connsiteY1133" fmla="*/ 37062 h 212657"/>
              <a:gd name="connsiteX1134" fmla="*/ 1285869 w 2188917"/>
              <a:gd name="connsiteY1134" fmla="*/ 37062 h 212657"/>
              <a:gd name="connsiteX1135" fmla="*/ 1285869 w 2188917"/>
              <a:gd name="connsiteY1135" fmla="*/ 37247 h 212657"/>
              <a:gd name="connsiteX1136" fmla="*/ 1285684 w 2188917"/>
              <a:gd name="connsiteY1136" fmla="*/ 37108 h 212657"/>
              <a:gd name="connsiteX1137" fmla="*/ 1285684 w 2188917"/>
              <a:gd name="connsiteY1137" fmla="*/ 37016 h 212657"/>
              <a:gd name="connsiteX1138" fmla="*/ 1281066 w 2188917"/>
              <a:gd name="connsiteY1138" fmla="*/ 36231 h 212657"/>
              <a:gd name="connsiteX1139" fmla="*/ 1279635 w 2188917"/>
              <a:gd name="connsiteY1139" fmla="*/ 34615 h 212657"/>
              <a:gd name="connsiteX1140" fmla="*/ 1283006 w 2188917"/>
              <a:gd name="connsiteY1140" fmla="*/ 34292 h 212657"/>
              <a:gd name="connsiteX1141" fmla="*/ 1277973 w 2188917"/>
              <a:gd name="connsiteY1141" fmla="*/ 56593 h 212657"/>
              <a:gd name="connsiteX1142" fmla="*/ 1275202 w 2188917"/>
              <a:gd name="connsiteY1142" fmla="*/ 57424 h 212657"/>
              <a:gd name="connsiteX1143" fmla="*/ 1274418 w 2188917"/>
              <a:gd name="connsiteY1143" fmla="*/ 55947 h 212657"/>
              <a:gd name="connsiteX1144" fmla="*/ 1277188 w 2188917"/>
              <a:gd name="connsiteY1144" fmla="*/ 54885 h 212657"/>
              <a:gd name="connsiteX1145" fmla="*/ 1277973 w 2188917"/>
              <a:gd name="connsiteY1145" fmla="*/ 56593 h 212657"/>
              <a:gd name="connsiteX1146" fmla="*/ 1272617 w 2188917"/>
              <a:gd name="connsiteY1146" fmla="*/ 31013 h 212657"/>
              <a:gd name="connsiteX1147" fmla="*/ 1275295 w 2188917"/>
              <a:gd name="connsiteY1147" fmla="*/ 31706 h 212657"/>
              <a:gd name="connsiteX1148" fmla="*/ 1273217 w 2188917"/>
              <a:gd name="connsiteY1148" fmla="*/ 33922 h 212657"/>
              <a:gd name="connsiteX1149" fmla="*/ 1271278 w 2188917"/>
              <a:gd name="connsiteY1149" fmla="*/ 32583 h 212657"/>
              <a:gd name="connsiteX1150" fmla="*/ 1272571 w 2188917"/>
              <a:gd name="connsiteY1150" fmla="*/ 31013 h 212657"/>
              <a:gd name="connsiteX1151" fmla="*/ 1269985 w 2188917"/>
              <a:gd name="connsiteY1151" fmla="*/ 77325 h 212657"/>
              <a:gd name="connsiteX1152" fmla="*/ 1272801 w 2188917"/>
              <a:gd name="connsiteY1152" fmla="*/ 77556 h 212657"/>
              <a:gd name="connsiteX1153" fmla="*/ 1276542 w 2188917"/>
              <a:gd name="connsiteY1153" fmla="*/ 79818 h 212657"/>
              <a:gd name="connsiteX1154" fmla="*/ 1276542 w 2188917"/>
              <a:gd name="connsiteY1154" fmla="*/ 80511 h 212657"/>
              <a:gd name="connsiteX1155" fmla="*/ 1275941 w 2188917"/>
              <a:gd name="connsiteY1155" fmla="*/ 80880 h 212657"/>
              <a:gd name="connsiteX1156" fmla="*/ 1274464 w 2188917"/>
              <a:gd name="connsiteY1156" fmla="*/ 80003 h 212657"/>
              <a:gd name="connsiteX1157" fmla="*/ 1269939 w 2188917"/>
              <a:gd name="connsiteY1157" fmla="*/ 78710 h 212657"/>
              <a:gd name="connsiteX1158" fmla="*/ 1269338 w 2188917"/>
              <a:gd name="connsiteY1158" fmla="*/ 77879 h 212657"/>
              <a:gd name="connsiteX1159" fmla="*/ 1269939 w 2188917"/>
              <a:gd name="connsiteY1159" fmla="*/ 77371 h 212657"/>
              <a:gd name="connsiteX1160" fmla="*/ 1270539 w 2188917"/>
              <a:gd name="connsiteY1160" fmla="*/ 118188 h 212657"/>
              <a:gd name="connsiteX1161" fmla="*/ 1272109 w 2188917"/>
              <a:gd name="connsiteY1161" fmla="*/ 119619 h 212657"/>
              <a:gd name="connsiteX1162" fmla="*/ 1270031 w 2188917"/>
              <a:gd name="connsiteY1162" fmla="*/ 119896 h 212657"/>
              <a:gd name="connsiteX1163" fmla="*/ 1268923 w 2188917"/>
              <a:gd name="connsiteY1163" fmla="*/ 118926 h 212657"/>
              <a:gd name="connsiteX1164" fmla="*/ 1270539 w 2188917"/>
              <a:gd name="connsiteY1164" fmla="*/ 118188 h 212657"/>
              <a:gd name="connsiteX1165" fmla="*/ 1271786 w 2188917"/>
              <a:gd name="connsiteY1165" fmla="*/ 142475 h 212657"/>
              <a:gd name="connsiteX1166" fmla="*/ 1274325 w 2188917"/>
              <a:gd name="connsiteY1166" fmla="*/ 142336 h 212657"/>
              <a:gd name="connsiteX1167" fmla="*/ 1274926 w 2188917"/>
              <a:gd name="connsiteY1167" fmla="*/ 142890 h 212657"/>
              <a:gd name="connsiteX1168" fmla="*/ 1272017 w 2188917"/>
              <a:gd name="connsiteY1168" fmla="*/ 143814 h 212657"/>
              <a:gd name="connsiteX1169" fmla="*/ 1269847 w 2188917"/>
              <a:gd name="connsiteY1169" fmla="*/ 143213 h 212657"/>
              <a:gd name="connsiteX1170" fmla="*/ 1271832 w 2188917"/>
              <a:gd name="connsiteY1170" fmla="*/ 142428 h 212657"/>
              <a:gd name="connsiteX1171" fmla="*/ 1262875 w 2188917"/>
              <a:gd name="connsiteY1171" fmla="*/ 29166 h 212657"/>
              <a:gd name="connsiteX1172" fmla="*/ 1263290 w 2188917"/>
              <a:gd name="connsiteY1172" fmla="*/ 29397 h 212657"/>
              <a:gd name="connsiteX1173" fmla="*/ 1265368 w 2188917"/>
              <a:gd name="connsiteY1173" fmla="*/ 29674 h 212657"/>
              <a:gd name="connsiteX1174" fmla="*/ 1268138 w 2188917"/>
              <a:gd name="connsiteY1174" fmla="*/ 30644 h 212657"/>
              <a:gd name="connsiteX1175" fmla="*/ 1267538 w 2188917"/>
              <a:gd name="connsiteY1175" fmla="*/ 31198 h 212657"/>
              <a:gd name="connsiteX1176" fmla="*/ 1264537 w 2188917"/>
              <a:gd name="connsiteY1176" fmla="*/ 31198 h 212657"/>
              <a:gd name="connsiteX1177" fmla="*/ 1262736 w 2188917"/>
              <a:gd name="connsiteY1177" fmla="*/ 31198 h 212657"/>
              <a:gd name="connsiteX1178" fmla="*/ 1260935 w 2188917"/>
              <a:gd name="connsiteY1178" fmla="*/ 30644 h 212657"/>
              <a:gd name="connsiteX1179" fmla="*/ 1262875 w 2188917"/>
              <a:gd name="connsiteY1179" fmla="*/ 29166 h 212657"/>
              <a:gd name="connsiteX1180" fmla="*/ 1258811 w 2188917"/>
              <a:gd name="connsiteY1180" fmla="*/ 33784 h 212657"/>
              <a:gd name="connsiteX1181" fmla="*/ 1263198 w 2188917"/>
              <a:gd name="connsiteY1181" fmla="*/ 32306 h 212657"/>
              <a:gd name="connsiteX1182" fmla="*/ 1266892 w 2188917"/>
              <a:gd name="connsiteY1182" fmla="*/ 34569 h 212657"/>
              <a:gd name="connsiteX1183" fmla="*/ 1262505 w 2188917"/>
              <a:gd name="connsiteY1183" fmla="*/ 36231 h 212657"/>
              <a:gd name="connsiteX1184" fmla="*/ 1258765 w 2188917"/>
              <a:gd name="connsiteY1184" fmla="*/ 33830 h 212657"/>
              <a:gd name="connsiteX1185" fmla="*/ 1265460 w 2188917"/>
              <a:gd name="connsiteY1185" fmla="*/ 135733 h 212657"/>
              <a:gd name="connsiteX1186" fmla="*/ 1262459 w 2188917"/>
              <a:gd name="connsiteY1186" fmla="*/ 136195 h 212657"/>
              <a:gd name="connsiteX1187" fmla="*/ 1262228 w 2188917"/>
              <a:gd name="connsiteY1187" fmla="*/ 134856 h 212657"/>
              <a:gd name="connsiteX1188" fmla="*/ 1265599 w 2188917"/>
              <a:gd name="connsiteY1188" fmla="*/ 133286 h 212657"/>
              <a:gd name="connsiteX1189" fmla="*/ 1265414 w 2188917"/>
              <a:gd name="connsiteY1189" fmla="*/ 135733 h 212657"/>
              <a:gd name="connsiteX1190" fmla="*/ 1254979 w 2188917"/>
              <a:gd name="connsiteY1190" fmla="*/ 80418 h 212657"/>
              <a:gd name="connsiteX1191" fmla="*/ 1257795 w 2188917"/>
              <a:gd name="connsiteY1191" fmla="*/ 79356 h 212657"/>
              <a:gd name="connsiteX1192" fmla="*/ 1263059 w 2188917"/>
              <a:gd name="connsiteY1192" fmla="*/ 80372 h 212657"/>
              <a:gd name="connsiteX1193" fmla="*/ 1264491 w 2188917"/>
              <a:gd name="connsiteY1193" fmla="*/ 82404 h 212657"/>
              <a:gd name="connsiteX1194" fmla="*/ 1263890 w 2188917"/>
              <a:gd name="connsiteY1194" fmla="*/ 82912 h 212657"/>
              <a:gd name="connsiteX1195" fmla="*/ 1262136 w 2188917"/>
              <a:gd name="connsiteY1195" fmla="*/ 82542 h 212657"/>
              <a:gd name="connsiteX1196" fmla="*/ 1258580 w 2188917"/>
              <a:gd name="connsiteY1196" fmla="*/ 81480 h 212657"/>
              <a:gd name="connsiteX1197" fmla="*/ 1256964 w 2188917"/>
              <a:gd name="connsiteY1197" fmla="*/ 81480 h 212657"/>
              <a:gd name="connsiteX1198" fmla="*/ 1256087 w 2188917"/>
              <a:gd name="connsiteY1198" fmla="*/ 82219 h 212657"/>
              <a:gd name="connsiteX1199" fmla="*/ 1256041 w 2188917"/>
              <a:gd name="connsiteY1199" fmla="*/ 83235 h 212657"/>
              <a:gd name="connsiteX1200" fmla="*/ 1254563 w 2188917"/>
              <a:gd name="connsiteY1200" fmla="*/ 83558 h 212657"/>
              <a:gd name="connsiteX1201" fmla="*/ 1253732 w 2188917"/>
              <a:gd name="connsiteY1201" fmla="*/ 82865 h 212657"/>
              <a:gd name="connsiteX1202" fmla="*/ 1254979 w 2188917"/>
              <a:gd name="connsiteY1202" fmla="*/ 80372 h 212657"/>
              <a:gd name="connsiteX1203" fmla="*/ 1255071 w 2188917"/>
              <a:gd name="connsiteY1203" fmla="*/ 133194 h 212657"/>
              <a:gd name="connsiteX1204" fmla="*/ 1257934 w 2188917"/>
              <a:gd name="connsiteY1204" fmla="*/ 135179 h 212657"/>
              <a:gd name="connsiteX1205" fmla="*/ 1255533 w 2188917"/>
              <a:gd name="connsiteY1205" fmla="*/ 136334 h 212657"/>
              <a:gd name="connsiteX1206" fmla="*/ 1251932 w 2188917"/>
              <a:gd name="connsiteY1206" fmla="*/ 134902 h 212657"/>
              <a:gd name="connsiteX1207" fmla="*/ 1255071 w 2188917"/>
              <a:gd name="connsiteY1207" fmla="*/ 133240 h 212657"/>
              <a:gd name="connsiteX1208" fmla="*/ 1210884 w 2188917"/>
              <a:gd name="connsiteY1208" fmla="*/ 97826 h 212657"/>
              <a:gd name="connsiteX1209" fmla="*/ 1215131 w 2188917"/>
              <a:gd name="connsiteY1209" fmla="*/ 99534 h 212657"/>
              <a:gd name="connsiteX1210" fmla="*/ 1213931 w 2188917"/>
              <a:gd name="connsiteY1210" fmla="*/ 99903 h 212657"/>
              <a:gd name="connsiteX1211" fmla="*/ 1210514 w 2188917"/>
              <a:gd name="connsiteY1211" fmla="*/ 98980 h 212657"/>
              <a:gd name="connsiteX1212" fmla="*/ 1210884 w 2188917"/>
              <a:gd name="connsiteY1212" fmla="*/ 97826 h 212657"/>
              <a:gd name="connsiteX1213" fmla="*/ 1200171 w 2188917"/>
              <a:gd name="connsiteY1213" fmla="*/ 63704 h 212657"/>
              <a:gd name="connsiteX1214" fmla="*/ 1202065 w 2188917"/>
              <a:gd name="connsiteY1214" fmla="*/ 65505 h 212657"/>
              <a:gd name="connsiteX1215" fmla="*/ 1199202 w 2188917"/>
              <a:gd name="connsiteY1215" fmla="*/ 66520 h 212657"/>
              <a:gd name="connsiteX1216" fmla="*/ 1197263 w 2188917"/>
              <a:gd name="connsiteY1216" fmla="*/ 65135 h 212657"/>
              <a:gd name="connsiteX1217" fmla="*/ 1200171 w 2188917"/>
              <a:gd name="connsiteY1217" fmla="*/ 63750 h 212657"/>
              <a:gd name="connsiteX1218" fmla="*/ 1201880 w 2188917"/>
              <a:gd name="connsiteY1218" fmla="*/ 153141 h 212657"/>
              <a:gd name="connsiteX1219" fmla="*/ 1200910 w 2188917"/>
              <a:gd name="connsiteY1219" fmla="*/ 153833 h 212657"/>
              <a:gd name="connsiteX1220" fmla="*/ 1199756 w 2188917"/>
              <a:gd name="connsiteY1220" fmla="*/ 153833 h 212657"/>
              <a:gd name="connsiteX1221" fmla="*/ 1198186 w 2188917"/>
              <a:gd name="connsiteY1221" fmla="*/ 152817 h 212657"/>
              <a:gd name="connsiteX1222" fmla="*/ 1199387 w 2188917"/>
              <a:gd name="connsiteY1222" fmla="*/ 151386 h 212657"/>
              <a:gd name="connsiteX1223" fmla="*/ 1200633 w 2188917"/>
              <a:gd name="connsiteY1223" fmla="*/ 151386 h 212657"/>
              <a:gd name="connsiteX1224" fmla="*/ 1201834 w 2188917"/>
              <a:gd name="connsiteY1224" fmla="*/ 153187 h 212657"/>
              <a:gd name="connsiteX1225" fmla="*/ 1198279 w 2188917"/>
              <a:gd name="connsiteY1225" fmla="*/ 74093 h 212657"/>
              <a:gd name="connsiteX1226" fmla="*/ 1197817 w 2188917"/>
              <a:gd name="connsiteY1226" fmla="*/ 74693 h 212657"/>
              <a:gd name="connsiteX1227" fmla="*/ 1190014 w 2188917"/>
              <a:gd name="connsiteY1227" fmla="*/ 75293 h 212657"/>
              <a:gd name="connsiteX1228" fmla="*/ 1188536 w 2188917"/>
              <a:gd name="connsiteY1228" fmla="*/ 74185 h 212657"/>
              <a:gd name="connsiteX1229" fmla="*/ 1189460 w 2188917"/>
              <a:gd name="connsiteY1229" fmla="*/ 73769 h 212657"/>
              <a:gd name="connsiteX1230" fmla="*/ 1196524 w 2188917"/>
              <a:gd name="connsiteY1230" fmla="*/ 72892 h 212657"/>
              <a:gd name="connsiteX1231" fmla="*/ 1198324 w 2188917"/>
              <a:gd name="connsiteY1231" fmla="*/ 74093 h 212657"/>
              <a:gd name="connsiteX1232" fmla="*/ 1164665 w 2188917"/>
              <a:gd name="connsiteY1232" fmla="*/ 95425 h 212657"/>
              <a:gd name="connsiteX1233" fmla="*/ 1170990 w 2188917"/>
              <a:gd name="connsiteY1233" fmla="*/ 96856 h 212657"/>
              <a:gd name="connsiteX1234" fmla="*/ 1171267 w 2188917"/>
              <a:gd name="connsiteY1234" fmla="*/ 96856 h 212657"/>
              <a:gd name="connsiteX1235" fmla="*/ 1171267 w 2188917"/>
              <a:gd name="connsiteY1235" fmla="*/ 97040 h 212657"/>
              <a:gd name="connsiteX1236" fmla="*/ 1173853 w 2188917"/>
              <a:gd name="connsiteY1236" fmla="*/ 98333 h 212657"/>
              <a:gd name="connsiteX1237" fmla="*/ 1173714 w 2188917"/>
              <a:gd name="connsiteY1237" fmla="*/ 99442 h 212657"/>
              <a:gd name="connsiteX1238" fmla="*/ 1171821 w 2188917"/>
              <a:gd name="connsiteY1238" fmla="*/ 98887 h 212657"/>
              <a:gd name="connsiteX1239" fmla="*/ 1171267 w 2188917"/>
              <a:gd name="connsiteY1239" fmla="*/ 97040 h 212657"/>
              <a:gd name="connsiteX1240" fmla="*/ 1171037 w 2188917"/>
              <a:gd name="connsiteY1240" fmla="*/ 96948 h 212657"/>
              <a:gd name="connsiteX1241" fmla="*/ 1170990 w 2188917"/>
              <a:gd name="connsiteY1241" fmla="*/ 96948 h 212657"/>
              <a:gd name="connsiteX1242" fmla="*/ 1165173 w 2188917"/>
              <a:gd name="connsiteY1242" fmla="*/ 97872 h 212657"/>
              <a:gd name="connsiteX1243" fmla="*/ 1161386 w 2188917"/>
              <a:gd name="connsiteY1243" fmla="*/ 97317 h 212657"/>
              <a:gd name="connsiteX1244" fmla="*/ 1164665 w 2188917"/>
              <a:gd name="connsiteY1244" fmla="*/ 95563 h 212657"/>
              <a:gd name="connsiteX1245" fmla="*/ 1153075 w 2188917"/>
              <a:gd name="connsiteY1245" fmla="*/ 19563 h 212657"/>
              <a:gd name="connsiteX1246" fmla="*/ 1154553 w 2188917"/>
              <a:gd name="connsiteY1246" fmla="*/ 20532 h 212657"/>
              <a:gd name="connsiteX1247" fmla="*/ 1151090 w 2188917"/>
              <a:gd name="connsiteY1247" fmla="*/ 21594 h 212657"/>
              <a:gd name="connsiteX1248" fmla="*/ 1149520 w 2188917"/>
              <a:gd name="connsiteY1248" fmla="*/ 20763 h 212657"/>
              <a:gd name="connsiteX1249" fmla="*/ 1153029 w 2188917"/>
              <a:gd name="connsiteY1249" fmla="*/ 19609 h 212657"/>
              <a:gd name="connsiteX1250" fmla="*/ 1156908 w 2188917"/>
              <a:gd name="connsiteY1250" fmla="*/ 118557 h 212657"/>
              <a:gd name="connsiteX1251" fmla="*/ 1156677 w 2188917"/>
              <a:gd name="connsiteY1251" fmla="*/ 119065 h 212657"/>
              <a:gd name="connsiteX1252" fmla="*/ 1154599 w 2188917"/>
              <a:gd name="connsiteY1252" fmla="*/ 119342 h 212657"/>
              <a:gd name="connsiteX1253" fmla="*/ 1152429 w 2188917"/>
              <a:gd name="connsiteY1253" fmla="*/ 117772 h 212657"/>
              <a:gd name="connsiteX1254" fmla="*/ 1152429 w 2188917"/>
              <a:gd name="connsiteY1254" fmla="*/ 117403 h 212657"/>
              <a:gd name="connsiteX1255" fmla="*/ 1152798 w 2188917"/>
              <a:gd name="connsiteY1255" fmla="*/ 117126 h 212657"/>
              <a:gd name="connsiteX1256" fmla="*/ 1153214 w 2188917"/>
              <a:gd name="connsiteY1256" fmla="*/ 117126 h 212657"/>
              <a:gd name="connsiteX1257" fmla="*/ 1156954 w 2188917"/>
              <a:gd name="connsiteY1257" fmla="*/ 118603 h 212657"/>
              <a:gd name="connsiteX1258" fmla="*/ 1149428 w 2188917"/>
              <a:gd name="connsiteY1258" fmla="*/ 51791 h 212657"/>
              <a:gd name="connsiteX1259" fmla="*/ 1151182 w 2188917"/>
              <a:gd name="connsiteY1259" fmla="*/ 51791 h 212657"/>
              <a:gd name="connsiteX1260" fmla="*/ 1151782 w 2188917"/>
              <a:gd name="connsiteY1260" fmla="*/ 51791 h 212657"/>
              <a:gd name="connsiteX1261" fmla="*/ 1153583 w 2188917"/>
              <a:gd name="connsiteY1261" fmla="*/ 52668 h 212657"/>
              <a:gd name="connsiteX1262" fmla="*/ 1151182 w 2188917"/>
              <a:gd name="connsiteY1262" fmla="*/ 53222 h 212657"/>
              <a:gd name="connsiteX1263" fmla="*/ 1148966 w 2188917"/>
              <a:gd name="connsiteY1263" fmla="*/ 52207 h 212657"/>
              <a:gd name="connsiteX1264" fmla="*/ 1149428 w 2188917"/>
              <a:gd name="connsiteY1264" fmla="*/ 51791 h 212657"/>
              <a:gd name="connsiteX1265" fmla="*/ 1145364 w 2188917"/>
              <a:gd name="connsiteY1265" fmla="*/ 120081 h 212657"/>
              <a:gd name="connsiteX1266" fmla="*/ 1146334 w 2188917"/>
              <a:gd name="connsiteY1266" fmla="*/ 119850 h 212657"/>
              <a:gd name="connsiteX1267" fmla="*/ 1148551 w 2188917"/>
              <a:gd name="connsiteY1267" fmla="*/ 120773 h 212657"/>
              <a:gd name="connsiteX1268" fmla="*/ 1147073 w 2188917"/>
              <a:gd name="connsiteY1268" fmla="*/ 121974 h 212657"/>
              <a:gd name="connsiteX1269" fmla="*/ 1145364 w 2188917"/>
              <a:gd name="connsiteY1269" fmla="*/ 120081 h 212657"/>
              <a:gd name="connsiteX1270" fmla="*/ 1131282 w 2188917"/>
              <a:gd name="connsiteY1270" fmla="*/ 82958 h 212657"/>
              <a:gd name="connsiteX1271" fmla="*/ 1132944 w 2188917"/>
              <a:gd name="connsiteY1271" fmla="*/ 84020 h 212657"/>
              <a:gd name="connsiteX1272" fmla="*/ 1131328 w 2188917"/>
              <a:gd name="connsiteY1272" fmla="*/ 84989 h 212657"/>
              <a:gd name="connsiteX1273" fmla="*/ 1129758 w 2188917"/>
              <a:gd name="connsiteY1273" fmla="*/ 83835 h 212657"/>
              <a:gd name="connsiteX1274" fmla="*/ 1131328 w 2188917"/>
              <a:gd name="connsiteY1274" fmla="*/ 82912 h 212657"/>
              <a:gd name="connsiteX1275" fmla="*/ 1126202 w 2188917"/>
              <a:gd name="connsiteY1275" fmla="*/ 38309 h 212657"/>
              <a:gd name="connsiteX1276" fmla="*/ 1128881 w 2188917"/>
              <a:gd name="connsiteY1276" fmla="*/ 37893 h 212657"/>
              <a:gd name="connsiteX1277" fmla="*/ 1128650 w 2188917"/>
              <a:gd name="connsiteY1277" fmla="*/ 39740 h 212657"/>
              <a:gd name="connsiteX1278" fmla="*/ 1125741 w 2188917"/>
              <a:gd name="connsiteY1278" fmla="*/ 40202 h 212657"/>
              <a:gd name="connsiteX1279" fmla="*/ 1126202 w 2188917"/>
              <a:gd name="connsiteY1279" fmla="*/ 38309 h 212657"/>
              <a:gd name="connsiteX1280" fmla="*/ 1122832 w 2188917"/>
              <a:gd name="connsiteY1280" fmla="*/ 17023 h 212657"/>
              <a:gd name="connsiteX1281" fmla="*/ 1124633 w 2188917"/>
              <a:gd name="connsiteY1281" fmla="*/ 18270 h 212657"/>
              <a:gd name="connsiteX1282" fmla="*/ 1122832 w 2188917"/>
              <a:gd name="connsiteY1282" fmla="*/ 19147 h 212657"/>
              <a:gd name="connsiteX1283" fmla="*/ 1121031 w 2188917"/>
              <a:gd name="connsiteY1283" fmla="*/ 17900 h 212657"/>
              <a:gd name="connsiteX1284" fmla="*/ 1122832 w 2188917"/>
              <a:gd name="connsiteY1284" fmla="*/ 17023 h 212657"/>
              <a:gd name="connsiteX1285" fmla="*/ 1119969 w 2188917"/>
              <a:gd name="connsiteY1285" fmla="*/ 156327 h 212657"/>
              <a:gd name="connsiteX1286" fmla="*/ 1121493 w 2188917"/>
              <a:gd name="connsiteY1286" fmla="*/ 157388 h 212657"/>
              <a:gd name="connsiteX1287" fmla="*/ 1119185 w 2188917"/>
              <a:gd name="connsiteY1287" fmla="*/ 158820 h 212657"/>
              <a:gd name="connsiteX1288" fmla="*/ 1115537 w 2188917"/>
              <a:gd name="connsiteY1288" fmla="*/ 159420 h 212657"/>
              <a:gd name="connsiteX1289" fmla="*/ 1110735 w 2188917"/>
              <a:gd name="connsiteY1289" fmla="*/ 155772 h 212657"/>
              <a:gd name="connsiteX1290" fmla="*/ 1112028 w 2188917"/>
              <a:gd name="connsiteY1290" fmla="*/ 155265 h 212657"/>
              <a:gd name="connsiteX1291" fmla="*/ 1111797 w 2188917"/>
              <a:gd name="connsiteY1291" fmla="*/ 155126 h 212657"/>
              <a:gd name="connsiteX1292" fmla="*/ 1111427 w 2188917"/>
              <a:gd name="connsiteY1292" fmla="*/ 154895 h 212657"/>
              <a:gd name="connsiteX1293" fmla="*/ 1112489 w 2188917"/>
              <a:gd name="connsiteY1293" fmla="*/ 154526 h 212657"/>
              <a:gd name="connsiteX1294" fmla="*/ 1113644 w 2188917"/>
              <a:gd name="connsiteY1294" fmla="*/ 154895 h 212657"/>
              <a:gd name="connsiteX1295" fmla="*/ 1114198 w 2188917"/>
              <a:gd name="connsiteY1295" fmla="*/ 154895 h 212657"/>
              <a:gd name="connsiteX1296" fmla="*/ 1119969 w 2188917"/>
              <a:gd name="connsiteY1296" fmla="*/ 156373 h 212657"/>
              <a:gd name="connsiteX1297" fmla="*/ 1109119 w 2188917"/>
              <a:gd name="connsiteY1297" fmla="*/ 8111 h 212657"/>
              <a:gd name="connsiteX1298" fmla="*/ 1110735 w 2188917"/>
              <a:gd name="connsiteY1298" fmla="*/ 7188 h 212657"/>
              <a:gd name="connsiteX1299" fmla="*/ 1112259 w 2188917"/>
              <a:gd name="connsiteY1299" fmla="*/ 7373 h 212657"/>
              <a:gd name="connsiteX1300" fmla="*/ 1113597 w 2188917"/>
              <a:gd name="connsiteY1300" fmla="*/ 8296 h 212657"/>
              <a:gd name="connsiteX1301" fmla="*/ 1111381 w 2188917"/>
              <a:gd name="connsiteY1301" fmla="*/ 9266 h 212657"/>
              <a:gd name="connsiteX1302" fmla="*/ 1109904 w 2188917"/>
              <a:gd name="connsiteY1302" fmla="*/ 9266 h 212657"/>
              <a:gd name="connsiteX1303" fmla="*/ 1108980 w 2188917"/>
              <a:gd name="connsiteY1303" fmla="*/ 8758 h 212657"/>
              <a:gd name="connsiteX1304" fmla="*/ 1109119 w 2188917"/>
              <a:gd name="connsiteY1304" fmla="*/ 8111 h 212657"/>
              <a:gd name="connsiteX1305" fmla="*/ 1068256 w 2188917"/>
              <a:gd name="connsiteY1305" fmla="*/ 3771 h 212657"/>
              <a:gd name="connsiteX1306" fmla="*/ 1071811 w 2188917"/>
              <a:gd name="connsiteY1306" fmla="*/ 2848 h 212657"/>
              <a:gd name="connsiteX1307" fmla="*/ 1074027 w 2188917"/>
              <a:gd name="connsiteY1307" fmla="*/ 4279 h 212657"/>
              <a:gd name="connsiteX1308" fmla="*/ 1074027 w 2188917"/>
              <a:gd name="connsiteY1308" fmla="*/ 5341 h 212657"/>
              <a:gd name="connsiteX1309" fmla="*/ 1073981 w 2188917"/>
              <a:gd name="connsiteY1309" fmla="*/ 5341 h 212657"/>
              <a:gd name="connsiteX1310" fmla="*/ 1073981 w 2188917"/>
              <a:gd name="connsiteY1310" fmla="*/ 6034 h 212657"/>
              <a:gd name="connsiteX1311" fmla="*/ 1073566 w 2188917"/>
              <a:gd name="connsiteY1311" fmla="*/ 6265 h 212657"/>
              <a:gd name="connsiteX1312" fmla="*/ 1073150 w 2188917"/>
              <a:gd name="connsiteY1312" fmla="*/ 6172 h 212657"/>
              <a:gd name="connsiteX1313" fmla="*/ 1072227 w 2188917"/>
              <a:gd name="connsiteY1313" fmla="*/ 5018 h 212657"/>
              <a:gd name="connsiteX1314" fmla="*/ 1069918 w 2188917"/>
              <a:gd name="connsiteY1314" fmla="*/ 4926 h 212657"/>
              <a:gd name="connsiteX1315" fmla="*/ 1068625 w 2188917"/>
              <a:gd name="connsiteY1315" fmla="*/ 4233 h 212657"/>
              <a:gd name="connsiteX1316" fmla="*/ 1068302 w 2188917"/>
              <a:gd name="connsiteY1316" fmla="*/ 3771 h 212657"/>
              <a:gd name="connsiteX1317" fmla="*/ 1073750 w 2188917"/>
              <a:gd name="connsiteY1317" fmla="*/ 182784 h 212657"/>
              <a:gd name="connsiteX1318" fmla="*/ 1070426 w 2188917"/>
              <a:gd name="connsiteY1318" fmla="*/ 181952 h 212657"/>
              <a:gd name="connsiteX1319" fmla="*/ 1068949 w 2188917"/>
              <a:gd name="connsiteY1319" fmla="*/ 180152 h 212657"/>
              <a:gd name="connsiteX1320" fmla="*/ 1073242 w 2188917"/>
              <a:gd name="connsiteY1320" fmla="*/ 179505 h 212657"/>
              <a:gd name="connsiteX1321" fmla="*/ 1075412 w 2188917"/>
              <a:gd name="connsiteY1321" fmla="*/ 180337 h 212657"/>
              <a:gd name="connsiteX1322" fmla="*/ 1076197 w 2188917"/>
              <a:gd name="connsiteY1322" fmla="*/ 182229 h 212657"/>
              <a:gd name="connsiteX1323" fmla="*/ 1073796 w 2188917"/>
              <a:gd name="connsiteY1323" fmla="*/ 182830 h 212657"/>
              <a:gd name="connsiteX1324" fmla="*/ 1072411 w 2188917"/>
              <a:gd name="connsiteY1324" fmla="*/ 57932 h 212657"/>
              <a:gd name="connsiteX1325" fmla="*/ 1071673 w 2188917"/>
              <a:gd name="connsiteY1325" fmla="*/ 57424 h 212657"/>
              <a:gd name="connsiteX1326" fmla="*/ 1071673 w 2188917"/>
              <a:gd name="connsiteY1326" fmla="*/ 56732 h 212657"/>
              <a:gd name="connsiteX1327" fmla="*/ 1078137 w 2188917"/>
              <a:gd name="connsiteY1327" fmla="*/ 55069 h 212657"/>
              <a:gd name="connsiteX1328" fmla="*/ 1079199 w 2188917"/>
              <a:gd name="connsiteY1328" fmla="*/ 55346 h 212657"/>
              <a:gd name="connsiteX1329" fmla="*/ 1079568 w 2188917"/>
              <a:gd name="connsiteY1329" fmla="*/ 55901 h 212657"/>
              <a:gd name="connsiteX1330" fmla="*/ 1072458 w 2188917"/>
              <a:gd name="connsiteY1330" fmla="*/ 57932 h 212657"/>
              <a:gd name="connsiteX1331" fmla="*/ 1085340 w 2188917"/>
              <a:gd name="connsiteY1331" fmla="*/ 97087 h 212657"/>
              <a:gd name="connsiteX1332" fmla="*/ 1085340 w 2188917"/>
              <a:gd name="connsiteY1332" fmla="*/ 93670 h 212657"/>
              <a:gd name="connsiteX1333" fmla="*/ 1085894 w 2188917"/>
              <a:gd name="connsiteY1333" fmla="*/ 93577 h 212657"/>
              <a:gd name="connsiteX1334" fmla="*/ 1086494 w 2188917"/>
              <a:gd name="connsiteY1334" fmla="*/ 93577 h 212657"/>
              <a:gd name="connsiteX1335" fmla="*/ 1088480 w 2188917"/>
              <a:gd name="connsiteY1335" fmla="*/ 95517 h 212657"/>
              <a:gd name="connsiteX1336" fmla="*/ 1086494 w 2188917"/>
              <a:gd name="connsiteY1336" fmla="*/ 97087 h 212657"/>
              <a:gd name="connsiteX1337" fmla="*/ 1085340 w 2188917"/>
              <a:gd name="connsiteY1337" fmla="*/ 97040 h 212657"/>
              <a:gd name="connsiteX1338" fmla="*/ 1088248 w 2188917"/>
              <a:gd name="connsiteY1338" fmla="*/ 138688 h 212657"/>
              <a:gd name="connsiteX1339" fmla="*/ 1087279 w 2188917"/>
              <a:gd name="connsiteY1339" fmla="*/ 138919 h 212657"/>
              <a:gd name="connsiteX1340" fmla="*/ 1086078 w 2188917"/>
              <a:gd name="connsiteY1340" fmla="*/ 138411 h 212657"/>
              <a:gd name="connsiteX1341" fmla="*/ 1086078 w 2188917"/>
              <a:gd name="connsiteY1341" fmla="*/ 137118 h 212657"/>
              <a:gd name="connsiteX1342" fmla="*/ 1086263 w 2188917"/>
              <a:gd name="connsiteY1342" fmla="*/ 136380 h 212657"/>
              <a:gd name="connsiteX1343" fmla="*/ 1087187 w 2188917"/>
              <a:gd name="connsiteY1343" fmla="*/ 136103 h 212657"/>
              <a:gd name="connsiteX1344" fmla="*/ 1089495 w 2188917"/>
              <a:gd name="connsiteY1344" fmla="*/ 137257 h 212657"/>
              <a:gd name="connsiteX1345" fmla="*/ 1088295 w 2188917"/>
              <a:gd name="connsiteY1345" fmla="*/ 138688 h 212657"/>
              <a:gd name="connsiteX1346" fmla="*/ 1101731 w 2188917"/>
              <a:gd name="connsiteY1346" fmla="*/ 196174 h 212657"/>
              <a:gd name="connsiteX1347" fmla="*/ 1101731 w 2188917"/>
              <a:gd name="connsiteY1347" fmla="*/ 198390 h 212657"/>
              <a:gd name="connsiteX1348" fmla="*/ 1101223 w 2188917"/>
              <a:gd name="connsiteY1348" fmla="*/ 199221 h 212657"/>
              <a:gd name="connsiteX1349" fmla="*/ 1099884 w 2188917"/>
              <a:gd name="connsiteY1349" fmla="*/ 199129 h 212657"/>
              <a:gd name="connsiteX1350" fmla="*/ 1097391 w 2188917"/>
              <a:gd name="connsiteY1350" fmla="*/ 198344 h 212657"/>
              <a:gd name="connsiteX1351" fmla="*/ 1096975 w 2188917"/>
              <a:gd name="connsiteY1351" fmla="*/ 197466 h 212657"/>
              <a:gd name="connsiteX1352" fmla="*/ 1099330 w 2188917"/>
              <a:gd name="connsiteY1352" fmla="*/ 195204 h 212657"/>
              <a:gd name="connsiteX1353" fmla="*/ 1099330 w 2188917"/>
              <a:gd name="connsiteY1353" fmla="*/ 192388 h 212657"/>
              <a:gd name="connsiteX1354" fmla="*/ 1100623 w 2188917"/>
              <a:gd name="connsiteY1354" fmla="*/ 190956 h 212657"/>
              <a:gd name="connsiteX1355" fmla="*/ 1101038 w 2188917"/>
              <a:gd name="connsiteY1355" fmla="*/ 190725 h 212657"/>
              <a:gd name="connsiteX1356" fmla="*/ 1101731 w 2188917"/>
              <a:gd name="connsiteY1356" fmla="*/ 191095 h 212657"/>
              <a:gd name="connsiteX1357" fmla="*/ 1101824 w 2188917"/>
              <a:gd name="connsiteY1357" fmla="*/ 194234 h 212657"/>
              <a:gd name="connsiteX1358" fmla="*/ 1102793 w 2188917"/>
              <a:gd name="connsiteY1358" fmla="*/ 195296 h 212657"/>
              <a:gd name="connsiteX1359" fmla="*/ 1101777 w 2188917"/>
              <a:gd name="connsiteY1359" fmla="*/ 196081 h 212657"/>
              <a:gd name="connsiteX1360" fmla="*/ 1099469 w 2188917"/>
              <a:gd name="connsiteY1360" fmla="*/ 154849 h 212657"/>
              <a:gd name="connsiteX1361" fmla="*/ 1099884 w 2188917"/>
              <a:gd name="connsiteY1361" fmla="*/ 154618 h 212657"/>
              <a:gd name="connsiteX1362" fmla="*/ 1100300 w 2188917"/>
              <a:gd name="connsiteY1362" fmla="*/ 154803 h 212657"/>
              <a:gd name="connsiteX1363" fmla="*/ 1100346 w 2188917"/>
              <a:gd name="connsiteY1363" fmla="*/ 157158 h 212657"/>
              <a:gd name="connsiteX1364" fmla="*/ 1099930 w 2188917"/>
              <a:gd name="connsiteY1364" fmla="*/ 157388 h 212657"/>
              <a:gd name="connsiteX1365" fmla="*/ 1099561 w 2188917"/>
              <a:gd name="connsiteY1365" fmla="*/ 157158 h 212657"/>
              <a:gd name="connsiteX1366" fmla="*/ 1099469 w 2188917"/>
              <a:gd name="connsiteY1366" fmla="*/ 154849 h 212657"/>
              <a:gd name="connsiteX1367" fmla="*/ 1100207 w 2188917"/>
              <a:gd name="connsiteY1367" fmla="*/ 102997 h 212657"/>
              <a:gd name="connsiteX1368" fmla="*/ 1099376 w 2188917"/>
              <a:gd name="connsiteY1368" fmla="*/ 101796 h 212657"/>
              <a:gd name="connsiteX1369" fmla="*/ 1101038 w 2188917"/>
              <a:gd name="connsiteY1369" fmla="*/ 100827 h 212657"/>
              <a:gd name="connsiteX1370" fmla="*/ 1102285 w 2188917"/>
              <a:gd name="connsiteY1370" fmla="*/ 101334 h 212657"/>
              <a:gd name="connsiteX1371" fmla="*/ 1107087 w 2188917"/>
              <a:gd name="connsiteY1371" fmla="*/ 101427 h 212657"/>
              <a:gd name="connsiteX1372" fmla="*/ 1107780 w 2188917"/>
              <a:gd name="connsiteY1372" fmla="*/ 101935 h 212657"/>
              <a:gd name="connsiteX1373" fmla="*/ 1107641 w 2188917"/>
              <a:gd name="connsiteY1373" fmla="*/ 102581 h 212657"/>
              <a:gd name="connsiteX1374" fmla="*/ 1102839 w 2188917"/>
              <a:gd name="connsiteY1374" fmla="*/ 103551 h 212657"/>
              <a:gd name="connsiteX1375" fmla="*/ 1100253 w 2188917"/>
              <a:gd name="connsiteY1375" fmla="*/ 103043 h 212657"/>
              <a:gd name="connsiteX1376" fmla="*/ 1110181 w 2188917"/>
              <a:gd name="connsiteY1376" fmla="*/ 196081 h 212657"/>
              <a:gd name="connsiteX1377" fmla="*/ 1108011 w 2188917"/>
              <a:gd name="connsiteY1377" fmla="*/ 197097 h 212657"/>
              <a:gd name="connsiteX1378" fmla="*/ 1106533 w 2188917"/>
              <a:gd name="connsiteY1378" fmla="*/ 196358 h 212657"/>
              <a:gd name="connsiteX1379" fmla="*/ 1106533 w 2188917"/>
              <a:gd name="connsiteY1379" fmla="*/ 195343 h 212657"/>
              <a:gd name="connsiteX1380" fmla="*/ 1108611 w 2188917"/>
              <a:gd name="connsiteY1380" fmla="*/ 194234 h 212657"/>
              <a:gd name="connsiteX1381" fmla="*/ 1110966 w 2188917"/>
              <a:gd name="connsiteY1381" fmla="*/ 195112 h 212657"/>
              <a:gd name="connsiteX1382" fmla="*/ 1110181 w 2188917"/>
              <a:gd name="connsiteY1382" fmla="*/ 196081 h 212657"/>
              <a:gd name="connsiteX1383" fmla="*/ 1117060 w 2188917"/>
              <a:gd name="connsiteY1383" fmla="*/ 200883 h 212657"/>
              <a:gd name="connsiteX1384" fmla="*/ 1115998 w 2188917"/>
              <a:gd name="connsiteY1384" fmla="*/ 201068 h 212657"/>
              <a:gd name="connsiteX1385" fmla="*/ 1110781 w 2188917"/>
              <a:gd name="connsiteY1385" fmla="*/ 199360 h 212657"/>
              <a:gd name="connsiteX1386" fmla="*/ 1111335 w 2188917"/>
              <a:gd name="connsiteY1386" fmla="*/ 198621 h 212657"/>
              <a:gd name="connsiteX1387" fmla="*/ 1117384 w 2188917"/>
              <a:gd name="connsiteY1387" fmla="*/ 200375 h 212657"/>
              <a:gd name="connsiteX1388" fmla="*/ 1117060 w 2188917"/>
              <a:gd name="connsiteY1388" fmla="*/ 200883 h 212657"/>
              <a:gd name="connsiteX1389" fmla="*/ 1129389 w 2188917"/>
              <a:gd name="connsiteY1389" fmla="*/ 197282 h 212657"/>
              <a:gd name="connsiteX1390" fmla="*/ 1126064 w 2188917"/>
              <a:gd name="connsiteY1390" fmla="*/ 199175 h 212657"/>
              <a:gd name="connsiteX1391" fmla="*/ 1124864 w 2188917"/>
              <a:gd name="connsiteY1391" fmla="*/ 199175 h 212657"/>
              <a:gd name="connsiteX1392" fmla="*/ 1124264 w 2188917"/>
              <a:gd name="connsiteY1392" fmla="*/ 199175 h 212657"/>
              <a:gd name="connsiteX1393" fmla="*/ 1123432 w 2188917"/>
              <a:gd name="connsiteY1393" fmla="*/ 198759 h 212657"/>
              <a:gd name="connsiteX1394" fmla="*/ 1123432 w 2188917"/>
              <a:gd name="connsiteY1394" fmla="*/ 198113 h 212657"/>
              <a:gd name="connsiteX1395" fmla="*/ 1127726 w 2188917"/>
              <a:gd name="connsiteY1395" fmla="*/ 195666 h 212657"/>
              <a:gd name="connsiteX1396" fmla="*/ 1129204 w 2188917"/>
              <a:gd name="connsiteY1396" fmla="*/ 195943 h 212657"/>
              <a:gd name="connsiteX1397" fmla="*/ 1129296 w 2188917"/>
              <a:gd name="connsiteY1397" fmla="*/ 197282 h 212657"/>
              <a:gd name="connsiteX1398" fmla="*/ 1145088 w 2188917"/>
              <a:gd name="connsiteY1398" fmla="*/ 164684 h 212657"/>
              <a:gd name="connsiteX1399" fmla="*/ 1143887 w 2188917"/>
              <a:gd name="connsiteY1399" fmla="*/ 166900 h 212657"/>
              <a:gd name="connsiteX1400" fmla="*/ 1143194 w 2188917"/>
              <a:gd name="connsiteY1400" fmla="*/ 167916 h 212657"/>
              <a:gd name="connsiteX1401" fmla="*/ 1142733 w 2188917"/>
              <a:gd name="connsiteY1401" fmla="*/ 166992 h 212657"/>
              <a:gd name="connsiteX1402" fmla="*/ 1142317 w 2188917"/>
              <a:gd name="connsiteY1402" fmla="*/ 166023 h 212657"/>
              <a:gd name="connsiteX1403" fmla="*/ 1140239 w 2188917"/>
              <a:gd name="connsiteY1403" fmla="*/ 164730 h 212657"/>
              <a:gd name="connsiteX1404" fmla="*/ 1138992 w 2188917"/>
              <a:gd name="connsiteY1404" fmla="*/ 164915 h 212657"/>
              <a:gd name="connsiteX1405" fmla="*/ 1137330 w 2188917"/>
              <a:gd name="connsiteY1405" fmla="*/ 165145 h 212657"/>
              <a:gd name="connsiteX1406" fmla="*/ 1135714 w 2188917"/>
              <a:gd name="connsiteY1406" fmla="*/ 165376 h 212657"/>
              <a:gd name="connsiteX1407" fmla="*/ 1128142 w 2188917"/>
              <a:gd name="connsiteY1407" fmla="*/ 169117 h 212657"/>
              <a:gd name="connsiteX1408" fmla="*/ 1127126 w 2188917"/>
              <a:gd name="connsiteY1408" fmla="*/ 169347 h 212657"/>
              <a:gd name="connsiteX1409" fmla="*/ 1124032 w 2188917"/>
              <a:gd name="connsiteY1409" fmla="*/ 170132 h 212657"/>
              <a:gd name="connsiteX1410" fmla="*/ 1118353 w 2188917"/>
              <a:gd name="connsiteY1410" fmla="*/ 171517 h 212657"/>
              <a:gd name="connsiteX1411" fmla="*/ 1117430 w 2188917"/>
              <a:gd name="connsiteY1411" fmla="*/ 171887 h 212657"/>
              <a:gd name="connsiteX1412" fmla="*/ 1115722 w 2188917"/>
              <a:gd name="connsiteY1412" fmla="*/ 171517 h 212657"/>
              <a:gd name="connsiteX1413" fmla="*/ 1115259 w 2188917"/>
              <a:gd name="connsiteY1413" fmla="*/ 170317 h 212657"/>
              <a:gd name="connsiteX1414" fmla="*/ 1117476 w 2188917"/>
              <a:gd name="connsiteY1414" fmla="*/ 168747 h 212657"/>
              <a:gd name="connsiteX1415" fmla="*/ 1119785 w 2188917"/>
              <a:gd name="connsiteY1415" fmla="*/ 166115 h 212657"/>
              <a:gd name="connsiteX1416" fmla="*/ 1122832 w 2188917"/>
              <a:gd name="connsiteY1416" fmla="*/ 164407 h 212657"/>
              <a:gd name="connsiteX1417" fmla="*/ 1127957 w 2188917"/>
              <a:gd name="connsiteY1417" fmla="*/ 161405 h 212657"/>
              <a:gd name="connsiteX1418" fmla="*/ 1128327 w 2188917"/>
              <a:gd name="connsiteY1418" fmla="*/ 160482 h 212657"/>
              <a:gd name="connsiteX1419" fmla="*/ 1130128 w 2188917"/>
              <a:gd name="connsiteY1419" fmla="*/ 158774 h 212657"/>
              <a:gd name="connsiteX1420" fmla="*/ 1134421 w 2188917"/>
              <a:gd name="connsiteY1420" fmla="*/ 158081 h 212657"/>
              <a:gd name="connsiteX1421" fmla="*/ 1136684 w 2188917"/>
              <a:gd name="connsiteY1421" fmla="*/ 158081 h 212657"/>
              <a:gd name="connsiteX1422" fmla="*/ 1136822 w 2188917"/>
              <a:gd name="connsiteY1422" fmla="*/ 157989 h 212657"/>
              <a:gd name="connsiteX1423" fmla="*/ 1137792 w 2188917"/>
              <a:gd name="connsiteY1423" fmla="*/ 157619 h 212657"/>
              <a:gd name="connsiteX1424" fmla="*/ 1139408 w 2188917"/>
              <a:gd name="connsiteY1424" fmla="*/ 156834 h 212657"/>
              <a:gd name="connsiteX1425" fmla="*/ 1139362 w 2188917"/>
              <a:gd name="connsiteY1425" fmla="*/ 156834 h 212657"/>
              <a:gd name="connsiteX1426" fmla="*/ 1139408 w 2188917"/>
              <a:gd name="connsiteY1426" fmla="*/ 156742 h 212657"/>
              <a:gd name="connsiteX1427" fmla="*/ 1129943 w 2188917"/>
              <a:gd name="connsiteY1427" fmla="*/ 154341 h 212657"/>
              <a:gd name="connsiteX1428" fmla="*/ 1129158 w 2188917"/>
              <a:gd name="connsiteY1428" fmla="*/ 153787 h 212657"/>
              <a:gd name="connsiteX1429" fmla="*/ 1131005 w 2188917"/>
              <a:gd name="connsiteY1429" fmla="*/ 153279 h 212657"/>
              <a:gd name="connsiteX1430" fmla="*/ 1137561 w 2188917"/>
              <a:gd name="connsiteY1430" fmla="*/ 153787 h 212657"/>
              <a:gd name="connsiteX1431" fmla="*/ 1139454 w 2188917"/>
              <a:gd name="connsiteY1431" fmla="*/ 156742 h 212657"/>
              <a:gd name="connsiteX1432" fmla="*/ 1139639 w 2188917"/>
              <a:gd name="connsiteY1432" fmla="*/ 156788 h 212657"/>
              <a:gd name="connsiteX1433" fmla="*/ 1139454 w 2188917"/>
              <a:gd name="connsiteY1433" fmla="*/ 156881 h 212657"/>
              <a:gd name="connsiteX1434" fmla="*/ 1142455 w 2188917"/>
              <a:gd name="connsiteY1434" fmla="*/ 157804 h 212657"/>
              <a:gd name="connsiteX1435" fmla="*/ 1142548 w 2188917"/>
              <a:gd name="connsiteY1435" fmla="*/ 158266 h 212657"/>
              <a:gd name="connsiteX1436" fmla="*/ 1144118 w 2188917"/>
              <a:gd name="connsiteY1436" fmla="*/ 159559 h 212657"/>
              <a:gd name="connsiteX1437" fmla="*/ 1144118 w 2188917"/>
              <a:gd name="connsiteY1437" fmla="*/ 160621 h 212657"/>
              <a:gd name="connsiteX1438" fmla="*/ 1144118 w 2188917"/>
              <a:gd name="connsiteY1438" fmla="*/ 161313 h 212657"/>
              <a:gd name="connsiteX1439" fmla="*/ 1142409 w 2188917"/>
              <a:gd name="connsiteY1439" fmla="*/ 162329 h 212657"/>
              <a:gd name="connsiteX1440" fmla="*/ 1141717 w 2188917"/>
              <a:gd name="connsiteY1440" fmla="*/ 163114 h 212657"/>
              <a:gd name="connsiteX1441" fmla="*/ 1142871 w 2188917"/>
              <a:gd name="connsiteY1441" fmla="*/ 163668 h 212657"/>
              <a:gd name="connsiteX1442" fmla="*/ 1144071 w 2188917"/>
              <a:gd name="connsiteY1442" fmla="*/ 163668 h 212657"/>
              <a:gd name="connsiteX1443" fmla="*/ 1145226 w 2188917"/>
              <a:gd name="connsiteY1443" fmla="*/ 164591 h 212657"/>
              <a:gd name="connsiteX1444" fmla="*/ 1143148 w 2188917"/>
              <a:gd name="connsiteY1444" fmla="*/ 128207 h 212657"/>
              <a:gd name="connsiteX1445" fmla="*/ 1142733 w 2188917"/>
              <a:gd name="connsiteY1445" fmla="*/ 126591 h 212657"/>
              <a:gd name="connsiteX1446" fmla="*/ 1141532 w 2188917"/>
              <a:gd name="connsiteY1446" fmla="*/ 124421 h 212657"/>
              <a:gd name="connsiteX1447" fmla="*/ 1142409 w 2188917"/>
              <a:gd name="connsiteY1447" fmla="*/ 123405 h 212657"/>
              <a:gd name="connsiteX1448" fmla="*/ 1143009 w 2188917"/>
              <a:gd name="connsiteY1448" fmla="*/ 123405 h 212657"/>
              <a:gd name="connsiteX1449" fmla="*/ 1145088 w 2188917"/>
              <a:gd name="connsiteY1449" fmla="*/ 124467 h 212657"/>
              <a:gd name="connsiteX1450" fmla="*/ 1145088 w 2188917"/>
              <a:gd name="connsiteY1450" fmla="*/ 125852 h 212657"/>
              <a:gd name="connsiteX1451" fmla="*/ 1145503 w 2188917"/>
              <a:gd name="connsiteY1451" fmla="*/ 126083 h 212657"/>
              <a:gd name="connsiteX1452" fmla="*/ 1145918 w 2188917"/>
              <a:gd name="connsiteY1452" fmla="*/ 126083 h 212657"/>
              <a:gd name="connsiteX1453" fmla="*/ 1148458 w 2188917"/>
              <a:gd name="connsiteY1453" fmla="*/ 124606 h 212657"/>
              <a:gd name="connsiteX1454" fmla="*/ 1150536 w 2188917"/>
              <a:gd name="connsiteY1454" fmla="*/ 124837 h 212657"/>
              <a:gd name="connsiteX1455" fmla="*/ 1150859 w 2188917"/>
              <a:gd name="connsiteY1455" fmla="*/ 125344 h 212657"/>
              <a:gd name="connsiteX1456" fmla="*/ 1148643 w 2188917"/>
              <a:gd name="connsiteY1456" fmla="*/ 127284 h 212657"/>
              <a:gd name="connsiteX1457" fmla="*/ 1147258 w 2188917"/>
              <a:gd name="connsiteY1457" fmla="*/ 127699 h 212657"/>
              <a:gd name="connsiteX1458" fmla="*/ 1145595 w 2188917"/>
              <a:gd name="connsiteY1458" fmla="*/ 127838 h 212657"/>
              <a:gd name="connsiteX1459" fmla="*/ 1143148 w 2188917"/>
              <a:gd name="connsiteY1459" fmla="*/ 128300 h 212657"/>
              <a:gd name="connsiteX1460" fmla="*/ 1154322 w 2188917"/>
              <a:gd name="connsiteY1460" fmla="*/ 161175 h 212657"/>
              <a:gd name="connsiteX1461" fmla="*/ 1154322 w 2188917"/>
              <a:gd name="connsiteY1461" fmla="*/ 161082 h 212657"/>
              <a:gd name="connsiteX1462" fmla="*/ 1150767 w 2188917"/>
              <a:gd name="connsiteY1462" fmla="*/ 161082 h 212657"/>
              <a:gd name="connsiteX1463" fmla="*/ 1151136 w 2188917"/>
              <a:gd name="connsiteY1463" fmla="*/ 162006 h 212657"/>
              <a:gd name="connsiteX1464" fmla="*/ 1150259 w 2188917"/>
              <a:gd name="connsiteY1464" fmla="*/ 162329 h 212657"/>
              <a:gd name="connsiteX1465" fmla="*/ 1148504 w 2188917"/>
              <a:gd name="connsiteY1465" fmla="*/ 162329 h 212657"/>
              <a:gd name="connsiteX1466" fmla="*/ 1147350 w 2188917"/>
              <a:gd name="connsiteY1466" fmla="*/ 162329 h 212657"/>
              <a:gd name="connsiteX1467" fmla="*/ 1146426 w 2188917"/>
              <a:gd name="connsiteY1467" fmla="*/ 161636 h 212657"/>
              <a:gd name="connsiteX1468" fmla="*/ 1146842 w 2188917"/>
              <a:gd name="connsiteY1468" fmla="*/ 160344 h 212657"/>
              <a:gd name="connsiteX1469" fmla="*/ 1147396 w 2188917"/>
              <a:gd name="connsiteY1469" fmla="*/ 160159 h 212657"/>
              <a:gd name="connsiteX1470" fmla="*/ 1148319 w 2188917"/>
              <a:gd name="connsiteY1470" fmla="*/ 158635 h 212657"/>
              <a:gd name="connsiteX1471" fmla="*/ 1152844 w 2188917"/>
              <a:gd name="connsiteY1471" fmla="*/ 158635 h 212657"/>
              <a:gd name="connsiteX1472" fmla="*/ 1154415 w 2188917"/>
              <a:gd name="connsiteY1472" fmla="*/ 161128 h 212657"/>
              <a:gd name="connsiteX1473" fmla="*/ 1154599 w 2188917"/>
              <a:gd name="connsiteY1473" fmla="*/ 161128 h 212657"/>
              <a:gd name="connsiteX1474" fmla="*/ 1154691 w 2188917"/>
              <a:gd name="connsiteY1474" fmla="*/ 161175 h 212657"/>
              <a:gd name="connsiteX1475" fmla="*/ 1154460 w 2188917"/>
              <a:gd name="connsiteY1475" fmla="*/ 161175 h 212657"/>
              <a:gd name="connsiteX1476" fmla="*/ 1157000 w 2188917"/>
              <a:gd name="connsiteY1476" fmla="*/ 162514 h 212657"/>
              <a:gd name="connsiteX1477" fmla="*/ 1154553 w 2188917"/>
              <a:gd name="connsiteY1477" fmla="*/ 161128 h 212657"/>
              <a:gd name="connsiteX1478" fmla="*/ 1157831 w 2188917"/>
              <a:gd name="connsiteY1478" fmla="*/ 160713 h 212657"/>
              <a:gd name="connsiteX1479" fmla="*/ 1161017 w 2188917"/>
              <a:gd name="connsiteY1479" fmla="*/ 161359 h 212657"/>
              <a:gd name="connsiteX1480" fmla="*/ 1161109 w 2188917"/>
              <a:gd name="connsiteY1480" fmla="*/ 161960 h 212657"/>
              <a:gd name="connsiteX1481" fmla="*/ 1157000 w 2188917"/>
              <a:gd name="connsiteY1481" fmla="*/ 162514 h 212657"/>
              <a:gd name="connsiteX1482" fmla="*/ 1164988 w 2188917"/>
              <a:gd name="connsiteY1482" fmla="*/ 171610 h 212657"/>
              <a:gd name="connsiteX1483" fmla="*/ 1160001 w 2188917"/>
              <a:gd name="connsiteY1483" fmla="*/ 171471 h 212657"/>
              <a:gd name="connsiteX1484" fmla="*/ 1160048 w 2188917"/>
              <a:gd name="connsiteY1484" fmla="*/ 170963 h 212657"/>
              <a:gd name="connsiteX1485" fmla="*/ 1163418 w 2188917"/>
              <a:gd name="connsiteY1485" fmla="*/ 170640 h 212657"/>
              <a:gd name="connsiteX1486" fmla="*/ 1165496 w 2188917"/>
              <a:gd name="connsiteY1486" fmla="*/ 171148 h 212657"/>
              <a:gd name="connsiteX1487" fmla="*/ 1164988 w 2188917"/>
              <a:gd name="connsiteY1487" fmla="*/ 171656 h 212657"/>
              <a:gd name="connsiteX1488" fmla="*/ 1166188 w 2188917"/>
              <a:gd name="connsiteY1488" fmla="*/ 107753 h 212657"/>
              <a:gd name="connsiteX1489" fmla="*/ 1164480 w 2188917"/>
              <a:gd name="connsiteY1489" fmla="*/ 107199 h 212657"/>
              <a:gd name="connsiteX1490" fmla="*/ 1164480 w 2188917"/>
              <a:gd name="connsiteY1490" fmla="*/ 106875 h 212657"/>
              <a:gd name="connsiteX1491" fmla="*/ 1167435 w 2188917"/>
              <a:gd name="connsiteY1491" fmla="*/ 105675 h 212657"/>
              <a:gd name="connsiteX1492" fmla="*/ 1168035 w 2188917"/>
              <a:gd name="connsiteY1492" fmla="*/ 106506 h 212657"/>
              <a:gd name="connsiteX1493" fmla="*/ 1166235 w 2188917"/>
              <a:gd name="connsiteY1493" fmla="*/ 107753 h 212657"/>
              <a:gd name="connsiteX1494" fmla="*/ 1176347 w 2188917"/>
              <a:gd name="connsiteY1494" fmla="*/ 169855 h 212657"/>
              <a:gd name="connsiteX1495" fmla="*/ 1175469 w 2188917"/>
              <a:gd name="connsiteY1495" fmla="*/ 169901 h 212657"/>
              <a:gd name="connsiteX1496" fmla="*/ 1170575 w 2188917"/>
              <a:gd name="connsiteY1496" fmla="*/ 169671 h 212657"/>
              <a:gd name="connsiteX1497" fmla="*/ 1168035 w 2188917"/>
              <a:gd name="connsiteY1497" fmla="*/ 168701 h 212657"/>
              <a:gd name="connsiteX1498" fmla="*/ 1168451 w 2188917"/>
              <a:gd name="connsiteY1498" fmla="*/ 168101 h 212657"/>
              <a:gd name="connsiteX1499" fmla="*/ 1170713 w 2188917"/>
              <a:gd name="connsiteY1499" fmla="*/ 167962 h 212657"/>
              <a:gd name="connsiteX1500" fmla="*/ 1174361 w 2188917"/>
              <a:gd name="connsiteY1500" fmla="*/ 167962 h 212657"/>
              <a:gd name="connsiteX1501" fmla="*/ 1176485 w 2188917"/>
              <a:gd name="connsiteY1501" fmla="*/ 169439 h 212657"/>
              <a:gd name="connsiteX1502" fmla="*/ 1176347 w 2188917"/>
              <a:gd name="connsiteY1502" fmla="*/ 169763 h 212657"/>
              <a:gd name="connsiteX1503" fmla="*/ 1175884 w 2188917"/>
              <a:gd name="connsiteY1503" fmla="*/ 38309 h 212657"/>
              <a:gd name="connsiteX1504" fmla="*/ 1172791 w 2188917"/>
              <a:gd name="connsiteY1504" fmla="*/ 37570 h 212657"/>
              <a:gd name="connsiteX1505" fmla="*/ 1170483 w 2188917"/>
              <a:gd name="connsiteY1505" fmla="*/ 36277 h 212657"/>
              <a:gd name="connsiteX1506" fmla="*/ 1170529 w 2188917"/>
              <a:gd name="connsiteY1506" fmla="*/ 35215 h 212657"/>
              <a:gd name="connsiteX1507" fmla="*/ 1171267 w 2188917"/>
              <a:gd name="connsiteY1507" fmla="*/ 34753 h 212657"/>
              <a:gd name="connsiteX1508" fmla="*/ 1174869 w 2188917"/>
              <a:gd name="connsiteY1508" fmla="*/ 34753 h 212657"/>
              <a:gd name="connsiteX1509" fmla="*/ 1181287 w 2188917"/>
              <a:gd name="connsiteY1509" fmla="*/ 33645 h 212657"/>
              <a:gd name="connsiteX1510" fmla="*/ 1183042 w 2188917"/>
              <a:gd name="connsiteY1510" fmla="*/ 33922 h 212657"/>
              <a:gd name="connsiteX1511" fmla="*/ 1182810 w 2188917"/>
              <a:gd name="connsiteY1511" fmla="*/ 34938 h 212657"/>
              <a:gd name="connsiteX1512" fmla="*/ 1182580 w 2188917"/>
              <a:gd name="connsiteY1512" fmla="*/ 35215 h 212657"/>
              <a:gd name="connsiteX1513" fmla="*/ 1183226 w 2188917"/>
              <a:gd name="connsiteY1513" fmla="*/ 36092 h 212657"/>
              <a:gd name="connsiteX1514" fmla="*/ 1184796 w 2188917"/>
              <a:gd name="connsiteY1514" fmla="*/ 35861 h 212657"/>
              <a:gd name="connsiteX1515" fmla="*/ 1185673 w 2188917"/>
              <a:gd name="connsiteY1515" fmla="*/ 34661 h 212657"/>
              <a:gd name="connsiteX1516" fmla="*/ 1187566 w 2188917"/>
              <a:gd name="connsiteY1516" fmla="*/ 33968 h 212657"/>
              <a:gd name="connsiteX1517" fmla="*/ 1189967 w 2188917"/>
              <a:gd name="connsiteY1517" fmla="*/ 33968 h 212657"/>
              <a:gd name="connsiteX1518" fmla="*/ 1192230 w 2188917"/>
              <a:gd name="connsiteY1518" fmla="*/ 34615 h 212657"/>
              <a:gd name="connsiteX1519" fmla="*/ 1190521 w 2188917"/>
              <a:gd name="connsiteY1519" fmla="*/ 35954 h 212657"/>
              <a:gd name="connsiteX1520" fmla="*/ 1188120 w 2188917"/>
              <a:gd name="connsiteY1520" fmla="*/ 36739 h 212657"/>
              <a:gd name="connsiteX1521" fmla="*/ 1186181 w 2188917"/>
              <a:gd name="connsiteY1521" fmla="*/ 38309 h 212657"/>
              <a:gd name="connsiteX1522" fmla="*/ 1185073 w 2188917"/>
              <a:gd name="connsiteY1522" fmla="*/ 38909 h 212657"/>
              <a:gd name="connsiteX1523" fmla="*/ 1182072 w 2188917"/>
              <a:gd name="connsiteY1523" fmla="*/ 38909 h 212657"/>
              <a:gd name="connsiteX1524" fmla="*/ 1180872 w 2188917"/>
              <a:gd name="connsiteY1524" fmla="*/ 38909 h 212657"/>
              <a:gd name="connsiteX1525" fmla="*/ 1175977 w 2188917"/>
              <a:gd name="connsiteY1525" fmla="*/ 38170 h 212657"/>
              <a:gd name="connsiteX1526" fmla="*/ 1185396 w 2188917"/>
              <a:gd name="connsiteY1526" fmla="*/ 97410 h 212657"/>
              <a:gd name="connsiteX1527" fmla="*/ 1184011 w 2188917"/>
              <a:gd name="connsiteY1527" fmla="*/ 98426 h 212657"/>
              <a:gd name="connsiteX1528" fmla="*/ 1180594 w 2188917"/>
              <a:gd name="connsiteY1528" fmla="*/ 97826 h 212657"/>
              <a:gd name="connsiteX1529" fmla="*/ 1182026 w 2188917"/>
              <a:gd name="connsiteY1529" fmla="*/ 96625 h 212657"/>
              <a:gd name="connsiteX1530" fmla="*/ 1185396 w 2188917"/>
              <a:gd name="connsiteY1530" fmla="*/ 97410 h 212657"/>
              <a:gd name="connsiteX1531" fmla="*/ 1182949 w 2188917"/>
              <a:gd name="connsiteY1531" fmla="*/ 162329 h 212657"/>
              <a:gd name="connsiteX1532" fmla="*/ 1181841 w 2188917"/>
              <a:gd name="connsiteY1532" fmla="*/ 162283 h 212657"/>
              <a:gd name="connsiteX1533" fmla="*/ 1181841 w 2188917"/>
              <a:gd name="connsiteY1533" fmla="*/ 158912 h 212657"/>
              <a:gd name="connsiteX1534" fmla="*/ 1182395 w 2188917"/>
              <a:gd name="connsiteY1534" fmla="*/ 158866 h 212657"/>
              <a:gd name="connsiteX1535" fmla="*/ 1182995 w 2188917"/>
              <a:gd name="connsiteY1535" fmla="*/ 158866 h 212657"/>
              <a:gd name="connsiteX1536" fmla="*/ 1184981 w 2188917"/>
              <a:gd name="connsiteY1536" fmla="*/ 160805 h 212657"/>
              <a:gd name="connsiteX1537" fmla="*/ 1182995 w 2188917"/>
              <a:gd name="connsiteY1537" fmla="*/ 162375 h 212657"/>
              <a:gd name="connsiteX1538" fmla="*/ 1185535 w 2188917"/>
              <a:gd name="connsiteY1538" fmla="*/ 145291 h 212657"/>
              <a:gd name="connsiteX1539" fmla="*/ 1184657 w 2188917"/>
              <a:gd name="connsiteY1539" fmla="*/ 144830 h 212657"/>
              <a:gd name="connsiteX1540" fmla="*/ 1184565 w 2188917"/>
              <a:gd name="connsiteY1540" fmla="*/ 143860 h 212657"/>
              <a:gd name="connsiteX1541" fmla="*/ 1184150 w 2188917"/>
              <a:gd name="connsiteY1541" fmla="*/ 141690 h 212657"/>
              <a:gd name="connsiteX1542" fmla="*/ 1182487 w 2188917"/>
              <a:gd name="connsiteY1542" fmla="*/ 139981 h 212657"/>
              <a:gd name="connsiteX1543" fmla="*/ 1184242 w 2188917"/>
              <a:gd name="connsiteY1543" fmla="*/ 139012 h 212657"/>
              <a:gd name="connsiteX1544" fmla="*/ 1186181 w 2188917"/>
              <a:gd name="connsiteY1544" fmla="*/ 139843 h 212657"/>
              <a:gd name="connsiteX1545" fmla="*/ 1186181 w 2188917"/>
              <a:gd name="connsiteY1545" fmla="*/ 141597 h 212657"/>
              <a:gd name="connsiteX1546" fmla="*/ 1187936 w 2188917"/>
              <a:gd name="connsiteY1546" fmla="*/ 142567 h 212657"/>
              <a:gd name="connsiteX1547" fmla="*/ 1188582 w 2188917"/>
              <a:gd name="connsiteY1547" fmla="*/ 143075 h 212657"/>
              <a:gd name="connsiteX1548" fmla="*/ 1186689 w 2188917"/>
              <a:gd name="connsiteY1548" fmla="*/ 145384 h 212657"/>
              <a:gd name="connsiteX1549" fmla="*/ 1185581 w 2188917"/>
              <a:gd name="connsiteY1549" fmla="*/ 145384 h 212657"/>
              <a:gd name="connsiteX1550" fmla="*/ 1213885 w 2188917"/>
              <a:gd name="connsiteY1550" fmla="*/ 200929 h 212657"/>
              <a:gd name="connsiteX1551" fmla="*/ 1208437 w 2188917"/>
              <a:gd name="connsiteY1551" fmla="*/ 204162 h 212657"/>
              <a:gd name="connsiteX1552" fmla="*/ 1204743 w 2188917"/>
              <a:gd name="connsiteY1552" fmla="*/ 204901 h 212657"/>
              <a:gd name="connsiteX1553" fmla="*/ 1201787 w 2188917"/>
              <a:gd name="connsiteY1553" fmla="*/ 204901 h 212657"/>
              <a:gd name="connsiteX1554" fmla="*/ 1201187 w 2188917"/>
              <a:gd name="connsiteY1554" fmla="*/ 204901 h 212657"/>
              <a:gd name="connsiteX1555" fmla="*/ 1194723 w 2188917"/>
              <a:gd name="connsiteY1555" fmla="*/ 203885 h 212657"/>
              <a:gd name="connsiteX1556" fmla="*/ 1193246 w 2188917"/>
              <a:gd name="connsiteY1556" fmla="*/ 203515 h 212657"/>
              <a:gd name="connsiteX1557" fmla="*/ 1188167 w 2188917"/>
              <a:gd name="connsiteY1557" fmla="*/ 202176 h 212657"/>
              <a:gd name="connsiteX1558" fmla="*/ 1187844 w 2188917"/>
              <a:gd name="connsiteY1558" fmla="*/ 201438 h 212657"/>
              <a:gd name="connsiteX1559" fmla="*/ 1189136 w 2188917"/>
              <a:gd name="connsiteY1559" fmla="*/ 200745 h 212657"/>
              <a:gd name="connsiteX1560" fmla="*/ 1193892 w 2188917"/>
              <a:gd name="connsiteY1560" fmla="*/ 200745 h 212657"/>
              <a:gd name="connsiteX1561" fmla="*/ 1194631 w 2188917"/>
              <a:gd name="connsiteY1561" fmla="*/ 201530 h 212657"/>
              <a:gd name="connsiteX1562" fmla="*/ 1197679 w 2188917"/>
              <a:gd name="connsiteY1562" fmla="*/ 202823 h 212657"/>
              <a:gd name="connsiteX1563" fmla="*/ 1199294 w 2188917"/>
              <a:gd name="connsiteY1563" fmla="*/ 203100 h 212657"/>
              <a:gd name="connsiteX1564" fmla="*/ 1203450 w 2188917"/>
              <a:gd name="connsiteY1564" fmla="*/ 203100 h 212657"/>
              <a:gd name="connsiteX1565" fmla="*/ 1208159 w 2188917"/>
              <a:gd name="connsiteY1565" fmla="*/ 202130 h 212657"/>
              <a:gd name="connsiteX1566" fmla="*/ 1209037 w 2188917"/>
              <a:gd name="connsiteY1566" fmla="*/ 201807 h 212657"/>
              <a:gd name="connsiteX1567" fmla="*/ 1211207 w 2188917"/>
              <a:gd name="connsiteY1567" fmla="*/ 199868 h 212657"/>
              <a:gd name="connsiteX1568" fmla="*/ 1214162 w 2188917"/>
              <a:gd name="connsiteY1568" fmla="*/ 198113 h 212657"/>
              <a:gd name="connsiteX1569" fmla="*/ 1214993 w 2188917"/>
              <a:gd name="connsiteY1569" fmla="*/ 198205 h 212657"/>
              <a:gd name="connsiteX1570" fmla="*/ 1215131 w 2188917"/>
              <a:gd name="connsiteY1570" fmla="*/ 198529 h 212657"/>
              <a:gd name="connsiteX1571" fmla="*/ 1213885 w 2188917"/>
              <a:gd name="connsiteY1571" fmla="*/ 201068 h 212657"/>
              <a:gd name="connsiteX1572" fmla="*/ 1216240 w 2188917"/>
              <a:gd name="connsiteY1572" fmla="*/ 188278 h 212657"/>
              <a:gd name="connsiteX1573" fmla="*/ 1214993 w 2188917"/>
              <a:gd name="connsiteY1573" fmla="*/ 188186 h 212657"/>
              <a:gd name="connsiteX1574" fmla="*/ 1213285 w 2188917"/>
              <a:gd name="connsiteY1574" fmla="*/ 187216 h 212657"/>
              <a:gd name="connsiteX1575" fmla="*/ 1212869 w 2188917"/>
              <a:gd name="connsiteY1575" fmla="*/ 186985 h 212657"/>
              <a:gd name="connsiteX1576" fmla="*/ 1212915 w 2188917"/>
              <a:gd name="connsiteY1576" fmla="*/ 186754 h 212657"/>
              <a:gd name="connsiteX1577" fmla="*/ 1215270 w 2188917"/>
              <a:gd name="connsiteY1577" fmla="*/ 185831 h 212657"/>
              <a:gd name="connsiteX1578" fmla="*/ 1217533 w 2188917"/>
              <a:gd name="connsiteY1578" fmla="*/ 187170 h 212657"/>
              <a:gd name="connsiteX1579" fmla="*/ 1216286 w 2188917"/>
              <a:gd name="connsiteY1579" fmla="*/ 188324 h 212657"/>
              <a:gd name="connsiteX1580" fmla="*/ 1235494 w 2188917"/>
              <a:gd name="connsiteY1580" fmla="*/ 111123 h 212657"/>
              <a:gd name="connsiteX1581" fmla="*/ 1229630 w 2188917"/>
              <a:gd name="connsiteY1581" fmla="*/ 109877 h 212657"/>
              <a:gd name="connsiteX1582" fmla="*/ 1229122 w 2188917"/>
              <a:gd name="connsiteY1582" fmla="*/ 109276 h 212657"/>
              <a:gd name="connsiteX1583" fmla="*/ 1229353 w 2188917"/>
              <a:gd name="connsiteY1583" fmla="*/ 108676 h 212657"/>
              <a:gd name="connsiteX1584" fmla="*/ 1239372 w 2188917"/>
              <a:gd name="connsiteY1584" fmla="*/ 108214 h 212657"/>
              <a:gd name="connsiteX1585" fmla="*/ 1241866 w 2188917"/>
              <a:gd name="connsiteY1585" fmla="*/ 109784 h 212657"/>
              <a:gd name="connsiteX1586" fmla="*/ 1240758 w 2188917"/>
              <a:gd name="connsiteY1586" fmla="*/ 111446 h 212657"/>
              <a:gd name="connsiteX1587" fmla="*/ 1235679 w 2188917"/>
              <a:gd name="connsiteY1587" fmla="*/ 110939 h 212657"/>
              <a:gd name="connsiteX1588" fmla="*/ 1235494 w 2188917"/>
              <a:gd name="connsiteY1588" fmla="*/ 111169 h 212657"/>
              <a:gd name="connsiteX1589" fmla="*/ 1241497 w 2188917"/>
              <a:gd name="connsiteY1589" fmla="*/ 175904 h 212657"/>
              <a:gd name="connsiteX1590" fmla="*/ 1252486 w 2188917"/>
              <a:gd name="connsiteY1590" fmla="*/ 176042 h 212657"/>
              <a:gd name="connsiteX1591" fmla="*/ 1252578 w 2188917"/>
              <a:gd name="connsiteY1591" fmla="*/ 175950 h 212657"/>
              <a:gd name="connsiteX1592" fmla="*/ 1252994 w 2188917"/>
              <a:gd name="connsiteY1592" fmla="*/ 175950 h 212657"/>
              <a:gd name="connsiteX1593" fmla="*/ 1257472 w 2188917"/>
              <a:gd name="connsiteY1593" fmla="*/ 174057 h 212657"/>
              <a:gd name="connsiteX1594" fmla="*/ 1259365 w 2188917"/>
              <a:gd name="connsiteY1594" fmla="*/ 174749 h 212657"/>
              <a:gd name="connsiteX1595" fmla="*/ 1258765 w 2188917"/>
              <a:gd name="connsiteY1595" fmla="*/ 175811 h 212657"/>
              <a:gd name="connsiteX1596" fmla="*/ 1252994 w 2188917"/>
              <a:gd name="connsiteY1596" fmla="*/ 175950 h 212657"/>
              <a:gd name="connsiteX1597" fmla="*/ 1252716 w 2188917"/>
              <a:gd name="connsiteY1597" fmla="*/ 176088 h 212657"/>
              <a:gd name="connsiteX1598" fmla="*/ 1252486 w 2188917"/>
              <a:gd name="connsiteY1598" fmla="*/ 176088 h 212657"/>
              <a:gd name="connsiteX1599" fmla="*/ 1243205 w 2188917"/>
              <a:gd name="connsiteY1599" fmla="*/ 178720 h 212657"/>
              <a:gd name="connsiteX1600" fmla="*/ 1238772 w 2188917"/>
              <a:gd name="connsiteY1600" fmla="*/ 177474 h 212657"/>
              <a:gd name="connsiteX1601" fmla="*/ 1241450 w 2188917"/>
              <a:gd name="connsiteY1601" fmla="*/ 175950 h 212657"/>
              <a:gd name="connsiteX1602" fmla="*/ 1255533 w 2188917"/>
              <a:gd name="connsiteY1602" fmla="*/ 209564 h 212657"/>
              <a:gd name="connsiteX1603" fmla="*/ 1250823 w 2188917"/>
              <a:gd name="connsiteY1603" fmla="*/ 209010 h 212657"/>
              <a:gd name="connsiteX1604" fmla="*/ 1244082 w 2188917"/>
              <a:gd name="connsiteY1604" fmla="*/ 211041 h 212657"/>
              <a:gd name="connsiteX1605" fmla="*/ 1240850 w 2188917"/>
              <a:gd name="connsiteY1605" fmla="*/ 210349 h 212657"/>
              <a:gd name="connsiteX1606" fmla="*/ 1241958 w 2188917"/>
              <a:gd name="connsiteY1606" fmla="*/ 209148 h 212657"/>
              <a:gd name="connsiteX1607" fmla="*/ 1264121 w 2188917"/>
              <a:gd name="connsiteY1607" fmla="*/ 208132 h 212657"/>
              <a:gd name="connsiteX1608" fmla="*/ 1264813 w 2188917"/>
              <a:gd name="connsiteY1608" fmla="*/ 209287 h 212657"/>
              <a:gd name="connsiteX1609" fmla="*/ 1255486 w 2188917"/>
              <a:gd name="connsiteY1609" fmla="*/ 209564 h 212657"/>
              <a:gd name="connsiteX1610" fmla="*/ 1264259 w 2188917"/>
              <a:gd name="connsiteY1610" fmla="*/ 188509 h 212657"/>
              <a:gd name="connsiteX1611" fmla="*/ 1263151 w 2188917"/>
              <a:gd name="connsiteY1611" fmla="*/ 188232 h 212657"/>
              <a:gd name="connsiteX1612" fmla="*/ 1263013 w 2188917"/>
              <a:gd name="connsiteY1612" fmla="*/ 187078 h 212657"/>
              <a:gd name="connsiteX1613" fmla="*/ 1269338 w 2188917"/>
              <a:gd name="connsiteY1613" fmla="*/ 184908 h 212657"/>
              <a:gd name="connsiteX1614" fmla="*/ 1270446 w 2188917"/>
              <a:gd name="connsiteY1614" fmla="*/ 184631 h 212657"/>
              <a:gd name="connsiteX1615" fmla="*/ 1271278 w 2188917"/>
              <a:gd name="connsiteY1615" fmla="*/ 184954 h 212657"/>
              <a:gd name="connsiteX1616" fmla="*/ 1271416 w 2188917"/>
              <a:gd name="connsiteY1616" fmla="*/ 185600 h 212657"/>
              <a:gd name="connsiteX1617" fmla="*/ 1264259 w 2188917"/>
              <a:gd name="connsiteY1617" fmla="*/ 188463 h 212657"/>
              <a:gd name="connsiteX1618" fmla="*/ 1269939 w 2188917"/>
              <a:gd name="connsiteY1618" fmla="*/ 157989 h 212657"/>
              <a:gd name="connsiteX1619" fmla="*/ 1268138 w 2188917"/>
              <a:gd name="connsiteY1619" fmla="*/ 158543 h 212657"/>
              <a:gd name="connsiteX1620" fmla="*/ 1267676 w 2188917"/>
              <a:gd name="connsiteY1620" fmla="*/ 157204 h 212657"/>
              <a:gd name="connsiteX1621" fmla="*/ 1273725 w 2188917"/>
              <a:gd name="connsiteY1621" fmla="*/ 151386 h 212657"/>
              <a:gd name="connsiteX1622" fmla="*/ 1274926 w 2188917"/>
              <a:gd name="connsiteY1622" fmla="*/ 151247 h 212657"/>
              <a:gd name="connsiteX1623" fmla="*/ 1275849 w 2188917"/>
              <a:gd name="connsiteY1623" fmla="*/ 151571 h 212657"/>
              <a:gd name="connsiteX1624" fmla="*/ 1276264 w 2188917"/>
              <a:gd name="connsiteY1624" fmla="*/ 152217 h 212657"/>
              <a:gd name="connsiteX1625" fmla="*/ 1269985 w 2188917"/>
              <a:gd name="connsiteY1625" fmla="*/ 157989 h 212657"/>
              <a:gd name="connsiteX1626" fmla="*/ 1273725 w 2188917"/>
              <a:gd name="connsiteY1626" fmla="*/ 136703 h 212657"/>
              <a:gd name="connsiteX1627" fmla="*/ 1271416 w 2188917"/>
              <a:gd name="connsiteY1627" fmla="*/ 136103 h 212657"/>
              <a:gd name="connsiteX1628" fmla="*/ 1271370 w 2188917"/>
              <a:gd name="connsiteY1628" fmla="*/ 135456 h 212657"/>
              <a:gd name="connsiteX1629" fmla="*/ 1275572 w 2188917"/>
              <a:gd name="connsiteY1629" fmla="*/ 132824 h 212657"/>
              <a:gd name="connsiteX1630" fmla="*/ 1277372 w 2188917"/>
              <a:gd name="connsiteY1630" fmla="*/ 132963 h 212657"/>
              <a:gd name="connsiteX1631" fmla="*/ 1273679 w 2188917"/>
              <a:gd name="connsiteY1631" fmla="*/ 136703 h 212657"/>
              <a:gd name="connsiteX1632" fmla="*/ 1292841 w 2188917"/>
              <a:gd name="connsiteY1632" fmla="*/ 102120 h 212657"/>
              <a:gd name="connsiteX1633" fmla="*/ 1294087 w 2188917"/>
              <a:gd name="connsiteY1633" fmla="*/ 102812 h 212657"/>
              <a:gd name="connsiteX1634" fmla="*/ 1294503 w 2188917"/>
              <a:gd name="connsiteY1634" fmla="*/ 103274 h 212657"/>
              <a:gd name="connsiteX1635" fmla="*/ 1292795 w 2188917"/>
              <a:gd name="connsiteY1635" fmla="*/ 104197 h 212657"/>
              <a:gd name="connsiteX1636" fmla="*/ 1292009 w 2188917"/>
              <a:gd name="connsiteY1636" fmla="*/ 103736 h 212657"/>
              <a:gd name="connsiteX1637" fmla="*/ 1291086 w 2188917"/>
              <a:gd name="connsiteY1637" fmla="*/ 102951 h 212657"/>
              <a:gd name="connsiteX1638" fmla="*/ 1291086 w 2188917"/>
              <a:gd name="connsiteY1638" fmla="*/ 102720 h 212657"/>
              <a:gd name="connsiteX1639" fmla="*/ 1290901 w 2188917"/>
              <a:gd name="connsiteY1639" fmla="*/ 102812 h 212657"/>
              <a:gd name="connsiteX1640" fmla="*/ 1289008 w 2188917"/>
              <a:gd name="connsiteY1640" fmla="*/ 102120 h 212657"/>
              <a:gd name="connsiteX1641" fmla="*/ 1289793 w 2188917"/>
              <a:gd name="connsiteY1641" fmla="*/ 101104 h 212657"/>
              <a:gd name="connsiteX1642" fmla="*/ 1295472 w 2188917"/>
              <a:gd name="connsiteY1642" fmla="*/ 101057 h 212657"/>
              <a:gd name="connsiteX1643" fmla="*/ 1292748 w 2188917"/>
              <a:gd name="connsiteY1643" fmla="*/ 102166 h 212657"/>
              <a:gd name="connsiteX1644" fmla="*/ 1292841 w 2188917"/>
              <a:gd name="connsiteY1644" fmla="*/ 102166 h 212657"/>
              <a:gd name="connsiteX1645" fmla="*/ 1297273 w 2188917"/>
              <a:gd name="connsiteY1645" fmla="*/ 82727 h 212657"/>
              <a:gd name="connsiteX1646" fmla="*/ 1292333 w 2188917"/>
              <a:gd name="connsiteY1646" fmla="*/ 83281 h 212657"/>
              <a:gd name="connsiteX1647" fmla="*/ 1291040 w 2188917"/>
              <a:gd name="connsiteY1647" fmla="*/ 85082 h 212657"/>
              <a:gd name="connsiteX1648" fmla="*/ 1289332 w 2188917"/>
              <a:gd name="connsiteY1648" fmla="*/ 86421 h 212657"/>
              <a:gd name="connsiteX1649" fmla="*/ 1287485 w 2188917"/>
              <a:gd name="connsiteY1649" fmla="*/ 86005 h 212657"/>
              <a:gd name="connsiteX1650" fmla="*/ 1287485 w 2188917"/>
              <a:gd name="connsiteY1650" fmla="*/ 85636 h 212657"/>
              <a:gd name="connsiteX1651" fmla="*/ 1285130 w 2188917"/>
              <a:gd name="connsiteY1651" fmla="*/ 84343 h 212657"/>
              <a:gd name="connsiteX1652" fmla="*/ 1284160 w 2188917"/>
              <a:gd name="connsiteY1652" fmla="*/ 84574 h 212657"/>
              <a:gd name="connsiteX1653" fmla="*/ 1284160 w 2188917"/>
              <a:gd name="connsiteY1653" fmla="*/ 85497 h 212657"/>
              <a:gd name="connsiteX1654" fmla="*/ 1284576 w 2188917"/>
              <a:gd name="connsiteY1654" fmla="*/ 85728 h 212657"/>
              <a:gd name="connsiteX1655" fmla="*/ 1286284 w 2188917"/>
              <a:gd name="connsiteY1655" fmla="*/ 86744 h 212657"/>
              <a:gd name="connsiteX1656" fmla="*/ 1283606 w 2188917"/>
              <a:gd name="connsiteY1656" fmla="*/ 87898 h 212657"/>
              <a:gd name="connsiteX1657" fmla="*/ 1281898 w 2188917"/>
              <a:gd name="connsiteY1657" fmla="*/ 88591 h 212657"/>
              <a:gd name="connsiteX1658" fmla="*/ 1281113 w 2188917"/>
              <a:gd name="connsiteY1658" fmla="*/ 88591 h 212657"/>
              <a:gd name="connsiteX1659" fmla="*/ 1280651 w 2188917"/>
              <a:gd name="connsiteY1659" fmla="*/ 88406 h 212657"/>
              <a:gd name="connsiteX1660" fmla="*/ 1275710 w 2188917"/>
              <a:gd name="connsiteY1660" fmla="*/ 86882 h 212657"/>
              <a:gd name="connsiteX1661" fmla="*/ 1274833 w 2188917"/>
              <a:gd name="connsiteY1661" fmla="*/ 86375 h 212657"/>
              <a:gd name="connsiteX1662" fmla="*/ 1274695 w 2188917"/>
              <a:gd name="connsiteY1662" fmla="*/ 85174 h 212657"/>
              <a:gd name="connsiteX1663" fmla="*/ 1275941 w 2188917"/>
              <a:gd name="connsiteY1663" fmla="*/ 83743 h 212657"/>
              <a:gd name="connsiteX1664" fmla="*/ 1278850 w 2188917"/>
              <a:gd name="connsiteY1664" fmla="*/ 83604 h 212657"/>
              <a:gd name="connsiteX1665" fmla="*/ 1280327 w 2188917"/>
              <a:gd name="connsiteY1665" fmla="*/ 82496 h 212657"/>
              <a:gd name="connsiteX1666" fmla="*/ 1282082 w 2188917"/>
              <a:gd name="connsiteY1666" fmla="*/ 82127 h 212657"/>
              <a:gd name="connsiteX1667" fmla="*/ 1289886 w 2188917"/>
              <a:gd name="connsiteY1667" fmla="*/ 82127 h 212657"/>
              <a:gd name="connsiteX1668" fmla="*/ 1291363 w 2188917"/>
              <a:gd name="connsiteY1668" fmla="*/ 81665 h 212657"/>
              <a:gd name="connsiteX1669" fmla="*/ 1293533 w 2188917"/>
              <a:gd name="connsiteY1669" fmla="*/ 80465 h 212657"/>
              <a:gd name="connsiteX1670" fmla="*/ 1295980 w 2188917"/>
              <a:gd name="connsiteY1670" fmla="*/ 79679 h 212657"/>
              <a:gd name="connsiteX1671" fmla="*/ 1298012 w 2188917"/>
              <a:gd name="connsiteY1671" fmla="*/ 79449 h 212657"/>
              <a:gd name="connsiteX1672" fmla="*/ 1299720 w 2188917"/>
              <a:gd name="connsiteY1672" fmla="*/ 80834 h 212657"/>
              <a:gd name="connsiteX1673" fmla="*/ 1298335 w 2188917"/>
              <a:gd name="connsiteY1673" fmla="*/ 82635 h 212657"/>
              <a:gd name="connsiteX1674" fmla="*/ 1297412 w 2188917"/>
              <a:gd name="connsiteY1674" fmla="*/ 82635 h 212657"/>
              <a:gd name="connsiteX1675" fmla="*/ 1298797 w 2188917"/>
              <a:gd name="connsiteY1675" fmla="*/ 140074 h 212657"/>
              <a:gd name="connsiteX1676" fmla="*/ 1302398 w 2188917"/>
              <a:gd name="connsiteY1676" fmla="*/ 138642 h 212657"/>
              <a:gd name="connsiteX1677" fmla="*/ 1304707 w 2188917"/>
              <a:gd name="connsiteY1677" fmla="*/ 139889 h 212657"/>
              <a:gd name="connsiteX1678" fmla="*/ 1313064 w 2188917"/>
              <a:gd name="connsiteY1678" fmla="*/ 145107 h 212657"/>
              <a:gd name="connsiteX1679" fmla="*/ 1313572 w 2188917"/>
              <a:gd name="connsiteY1679" fmla="*/ 145753 h 212657"/>
              <a:gd name="connsiteX1680" fmla="*/ 1311356 w 2188917"/>
              <a:gd name="connsiteY1680" fmla="*/ 146076 h 212657"/>
              <a:gd name="connsiteX1681" fmla="*/ 1299628 w 2188917"/>
              <a:gd name="connsiteY1681" fmla="*/ 141644 h 212657"/>
              <a:gd name="connsiteX1682" fmla="*/ 1298797 w 2188917"/>
              <a:gd name="connsiteY1682" fmla="*/ 140027 h 212657"/>
              <a:gd name="connsiteX1683" fmla="*/ 1300690 w 2188917"/>
              <a:gd name="connsiteY1683" fmla="*/ 207070 h 212657"/>
              <a:gd name="connsiteX1684" fmla="*/ 1300043 w 2188917"/>
              <a:gd name="connsiteY1684" fmla="*/ 205778 h 212657"/>
              <a:gd name="connsiteX1685" fmla="*/ 1302491 w 2188917"/>
              <a:gd name="connsiteY1685" fmla="*/ 204392 h 212657"/>
              <a:gd name="connsiteX1686" fmla="*/ 1304060 w 2188917"/>
              <a:gd name="connsiteY1686" fmla="*/ 205685 h 212657"/>
              <a:gd name="connsiteX1687" fmla="*/ 1300736 w 2188917"/>
              <a:gd name="connsiteY1687" fmla="*/ 207070 h 212657"/>
              <a:gd name="connsiteX1688" fmla="*/ 1309139 w 2188917"/>
              <a:gd name="connsiteY1688" fmla="*/ 158681 h 212657"/>
              <a:gd name="connsiteX1689" fmla="*/ 1308077 w 2188917"/>
              <a:gd name="connsiteY1689" fmla="*/ 160528 h 212657"/>
              <a:gd name="connsiteX1690" fmla="*/ 1307939 w 2188917"/>
              <a:gd name="connsiteY1690" fmla="*/ 161867 h 212657"/>
              <a:gd name="connsiteX1691" fmla="*/ 1306046 w 2188917"/>
              <a:gd name="connsiteY1691" fmla="*/ 162191 h 212657"/>
              <a:gd name="connsiteX1692" fmla="*/ 1305584 w 2188917"/>
              <a:gd name="connsiteY1692" fmla="*/ 161313 h 212657"/>
              <a:gd name="connsiteX1693" fmla="*/ 1306739 w 2188917"/>
              <a:gd name="connsiteY1693" fmla="*/ 159097 h 212657"/>
              <a:gd name="connsiteX1694" fmla="*/ 1306277 w 2188917"/>
              <a:gd name="connsiteY1694" fmla="*/ 158173 h 212657"/>
              <a:gd name="connsiteX1695" fmla="*/ 1304245 w 2188917"/>
              <a:gd name="connsiteY1695" fmla="*/ 158404 h 212657"/>
              <a:gd name="connsiteX1696" fmla="*/ 1303414 w 2188917"/>
              <a:gd name="connsiteY1696" fmla="*/ 158543 h 212657"/>
              <a:gd name="connsiteX1697" fmla="*/ 1303137 w 2188917"/>
              <a:gd name="connsiteY1697" fmla="*/ 158266 h 212657"/>
              <a:gd name="connsiteX1698" fmla="*/ 1304984 w 2188917"/>
              <a:gd name="connsiteY1698" fmla="*/ 156650 h 212657"/>
              <a:gd name="connsiteX1699" fmla="*/ 1306554 w 2188917"/>
              <a:gd name="connsiteY1699" fmla="*/ 156881 h 212657"/>
              <a:gd name="connsiteX1700" fmla="*/ 1306969 w 2188917"/>
              <a:gd name="connsiteY1700" fmla="*/ 157111 h 212657"/>
              <a:gd name="connsiteX1701" fmla="*/ 1309139 w 2188917"/>
              <a:gd name="connsiteY1701" fmla="*/ 158635 h 212657"/>
              <a:gd name="connsiteX1702" fmla="*/ 1320683 w 2188917"/>
              <a:gd name="connsiteY1702" fmla="*/ 188878 h 212657"/>
              <a:gd name="connsiteX1703" fmla="*/ 1318882 w 2188917"/>
              <a:gd name="connsiteY1703" fmla="*/ 187216 h 212657"/>
              <a:gd name="connsiteX1704" fmla="*/ 1321699 w 2188917"/>
              <a:gd name="connsiteY1704" fmla="*/ 186893 h 212657"/>
              <a:gd name="connsiteX1705" fmla="*/ 1323591 w 2188917"/>
              <a:gd name="connsiteY1705" fmla="*/ 188371 h 212657"/>
              <a:gd name="connsiteX1706" fmla="*/ 1320683 w 2188917"/>
              <a:gd name="connsiteY1706" fmla="*/ 188878 h 212657"/>
              <a:gd name="connsiteX1707" fmla="*/ 1323591 w 2188917"/>
              <a:gd name="connsiteY1707" fmla="*/ 177012 h 212657"/>
              <a:gd name="connsiteX1708" fmla="*/ 1315557 w 2188917"/>
              <a:gd name="connsiteY1708" fmla="*/ 178259 h 212657"/>
              <a:gd name="connsiteX1709" fmla="*/ 1314034 w 2188917"/>
              <a:gd name="connsiteY1709" fmla="*/ 177151 h 212657"/>
              <a:gd name="connsiteX1710" fmla="*/ 1313849 w 2188917"/>
              <a:gd name="connsiteY1710" fmla="*/ 177243 h 212657"/>
              <a:gd name="connsiteX1711" fmla="*/ 1313757 w 2188917"/>
              <a:gd name="connsiteY1711" fmla="*/ 177197 h 212657"/>
              <a:gd name="connsiteX1712" fmla="*/ 1311448 w 2188917"/>
              <a:gd name="connsiteY1712" fmla="*/ 177428 h 212657"/>
              <a:gd name="connsiteX1713" fmla="*/ 1309417 w 2188917"/>
              <a:gd name="connsiteY1713" fmla="*/ 176827 h 212657"/>
              <a:gd name="connsiteX1714" fmla="*/ 1309878 w 2188917"/>
              <a:gd name="connsiteY1714" fmla="*/ 176273 h 212657"/>
              <a:gd name="connsiteX1715" fmla="*/ 1312187 w 2188917"/>
              <a:gd name="connsiteY1715" fmla="*/ 176135 h 212657"/>
              <a:gd name="connsiteX1716" fmla="*/ 1313711 w 2188917"/>
              <a:gd name="connsiteY1716" fmla="*/ 177197 h 212657"/>
              <a:gd name="connsiteX1717" fmla="*/ 1313895 w 2188917"/>
              <a:gd name="connsiteY1717" fmla="*/ 177197 h 212657"/>
              <a:gd name="connsiteX1718" fmla="*/ 1313895 w 2188917"/>
              <a:gd name="connsiteY1718" fmla="*/ 177197 h 212657"/>
              <a:gd name="connsiteX1719" fmla="*/ 1319852 w 2188917"/>
              <a:gd name="connsiteY1719" fmla="*/ 174888 h 212657"/>
              <a:gd name="connsiteX1720" fmla="*/ 1322991 w 2188917"/>
              <a:gd name="connsiteY1720" fmla="*/ 175119 h 212657"/>
              <a:gd name="connsiteX1721" fmla="*/ 1323500 w 2188917"/>
              <a:gd name="connsiteY1721" fmla="*/ 177012 h 212657"/>
              <a:gd name="connsiteX1722" fmla="*/ 1322437 w 2188917"/>
              <a:gd name="connsiteY1722" fmla="*/ 124421 h 212657"/>
              <a:gd name="connsiteX1723" fmla="*/ 1322853 w 2188917"/>
              <a:gd name="connsiteY1723" fmla="*/ 124190 h 212657"/>
              <a:gd name="connsiteX1724" fmla="*/ 1325762 w 2188917"/>
              <a:gd name="connsiteY1724" fmla="*/ 123359 h 212657"/>
              <a:gd name="connsiteX1725" fmla="*/ 1327239 w 2188917"/>
              <a:gd name="connsiteY1725" fmla="*/ 124098 h 212657"/>
              <a:gd name="connsiteX1726" fmla="*/ 1327239 w 2188917"/>
              <a:gd name="connsiteY1726" fmla="*/ 124790 h 212657"/>
              <a:gd name="connsiteX1727" fmla="*/ 1327193 w 2188917"/>
              <a:gd name="connsiteY1727" fmla="*/ 125806 h 212657"/>
              <a:gd name="connsiteX1728" fmla="*/ 1325854 w 2188917"/>
              <a:gd name="connsiteY1728" fmla="*/ 126176 h 212657"/>
              <a:gd name="connsiteX1729" fmla="*/ 1322437 w 2188917"/>
              <a:gd name="connsiteY1729" fmla="*/ 124421 h 212657"/>
              <a:gd name="connsiteX1730" fmla="*/ 1327378 w 2188917"/>
              <a:gd name="connsiteY1730" fmla="*/ 161775 h 212657"/>
              <a:gd name="connsiteX1731" fmla="*/ 1326454 w 2188917"/>
              <a:gd name="connsiteY1731" fmla="*/ 160713 h 212657"/>
              <a:gd name="connsiteX1732" fmla="*/ 1328209 w 2188917"/>
              <a:gd name="connsiteY1732" fmla="*/ 160113 h 212657"/>
              <a:gd name="connsiteX1733" fmla="*/ 1329455 w 2188917"/>
              <a:gd name="connsiteY1733" fmla="*/ 161636 h 212657"/>
              <a:gd name="connsiteX1734" fmla="*/ 1327378 w 2188917"/>
              <a:gd name="connsiteY1734" fmla="*/ 161821 h 212657"/>
              <a:gd name="connsiteX1735" fmla="*/ 1328625 w 2188917"/>
              <a:gd name="connsiteY1735" fmla="*/ 83004 h 212657"/>
              <a:gd name="connsiteX1736" fmla="*/ 1328901 w 2188917"/>
              <a:gd name="connsiteY1736" fmla="*/ 82496 h 212657"/>
              <a:gd name="connsiteX1737" fmla="*/ 1335135 w 2188917"/>
              <a:gd name="connsiteY1737" fmla="*/ 83558 h 212657"/>
              <a:gd name="connsiteX1738" fmla="*/ 1334673 w 2188917"/>
              <a:gd name="connsiteY1738" fmla="*/ 84112 h 212657"/>
              <a:gd name="connsiteX1739" fmla="*/ 1328578 w 2188917"/>
              <a:gd name="connsiteY1739" fmla="*/ 83004 h 212657"/>
              <a:gd name="connsiteX1740" fmla="*/ 1341923 w 2188917"/>
              <a:gd name="connsiteY1740" fmla="*/ 189017 h 212657"/>
              <a:gd name="connsiteX1741" fmla="*/ 1340906 w 2188917"/>
              <a:gd name="connsiteY1741" fmla="*/ 189386 h 212657"/>
              <a:gd name="connsiteX1742" fmla="*/ 1339706 w 2188917"/>
              <a:gd name="connsiteY1742" fmla="*/ 189202 h 212657"/>
              <a:gd name="connsiteX1743" fmla="*/ 1334673 w 2188917"/>
              <a:gd name="connsiteY1743" fmla="*/ 184076 h 212657"/>
              <a:gd name="connsiteX1744" fmla="*/ 1334904 w 2188917"/>
              <a:gd name="connsiteY1744" fmla="*/ 183476 h 212657"/>
              <a:gd name="connsiteX1745" fmla="*/ 1337028 w 2188917"/>
              <a:gd name="connsiteY1745" fmla="*/ 183522 h 212657"/>
              <a:gd name="connsiteX1746" fmla="*/ 1342430 w 2188917"/>
              <a:gd name="connsiteY1746" fmla="*/ 188463 h 212657"/>
              <a:gd name="connsiteX1747" fmla="*/ 1341923 w 2188917"/>
              <a:gd name="connsiteY1747" fmla="*/ 189063 h 212657"/>
              <a:gd name="connsiteX1748" fmla="*/ 1347324 w 2188917"/>
              <a:gd name="connsiteY1748" fmla="*/ 111908 h 212657"/>
              <a:gd name="connsiteX1749" fmla="*/ 1345154 w 2188917"/>
              <a:gd name="connsiteY1749" fmla="*/ 112693 h 212657"/>
              <a:gd name="connsiteX1750" fmla="*/ 1345016 w 2188917"/>
              <a:gd name="connsiteY1750" fmla="*/ 113201 h 212657"/>
              <a:gd name="connsiteX1751" fmla="*/ 1337952 w 2188917"/>
              <a:gd name="connsiteY1751" fmla="*/ 112878 h 212657"/>
              <a:gd name="connsiteX1752" fmla="*/ 1337952 w 2188917"/>
              <a:gd name="connsiteY1752" fmla="*/ 112277 h 212657"/>
              <a:gd name="connsiteX1753" fmla="*/ 1343169 w 2188917"/>
              <a:gd name="connsiteY1753" fmla="*/ 111446 h 212657"/>
              <a:gd name="connsiteX1754" fmla="*/ 1344970 w 2188917"/>
              <a:gd name="connsiteY1754" fmla="*/ 110569 h 212657"/>
              <a:gd name="connsiteX1755" fmla="*/ 1345847 w 2188917"/>
              <a:gd name="connsiteY1755" fmla="*/ 110569 h 212657"/>
              <a:gd name="connsiteX1756" fmla="*/ 1347278 w 2188917"/>
              <a:gd name="connsiteY1756" fmla="*/ 111400 h 212657"/>
              <a:gd name="connsiteX1757" fmla="*/ 1347278 w 2188917"/>
              <a:gd name="connsiteY1757" fmla="*/ 111908 h 212657"/>
              <a:gd name="connsiteX1758" fmla="*/ 1348987 w 2188917"/>
              <a:gd name="connsiteY1758" fmla="*/ 20717 h 212657"/>
              <a:gd name="connsiteX1759" fmla="*/ 1343815 w 2188917"/>
              <a:gd name="connsiteY1759" fmla="*/ 20717 h 212657"/>
              <a:gd name="connsiteX1760" fmla="*/ 1342938 w 2188917"/>
              <a:gd name="connsiteY1760" fmla="*/ 20394 h 212657"/>
              <a:gd name="connsiteX1761" fmla="*/ 1342892 w 2188917"/>
              <a:gd name="connsiteY1761" fmla="*/ 20394 h 212657"/>
              <a:gd name="connsiteX1762" fmla="*/ 1342707 w 2188917"/>
              <a:gd name="connsiteY1762" fmla="*/ 20301 h 212657"/>
              <a:gd name="connsiteX1763" fmla="*/ 1342753 w 2188917"/>
              <a:gd name="connsiteY1763" fmla="*/ 20301 h 212657"/>
              <a:gd name="connsiteX1764" fmla="*/ 1342938 w 2188917"/>
              <a:gd name="connsiteY1764" fmla="*/ 20347 h 212657"/>
              <a:gd name="connsiteX1765" fmla="*/ 1343631 w 2188917"/>
              <a:gd name="connsiteY1765" fmla="*/ 19886 h 212657"/>
              <a:gd name="connsiteX1766" fmla="*/ 1348987 w 2188917"/>
              <a:gd name="connsiteY1766" fmla="*/ 20024 h 212657"/>
              <a:gd name="connsiteX1767" fmla="*/ 1348987 w 2188917"/>
              <a:gd name="connsiteY1767" fmla="*/ 20624 h 212657"/>
              <a:gd name="connsiteX1768" fmla="*/ 1352588 w 2188917"/>
              <a:gd name="connsiteY1768" fmla="*/ 76448 h 212657"/>
              <a:gd name="connsiteX1769" fmla="*/ 1350187 w 2188917"/>
              <a:gd name="connsiteY1769" fmla="*/ 75478 h 212657"/>
              <a:gd name="connsiteX1770" fmla="*/ 1352912 w 2188917"/>
              <a:gd name="connsiteY1770" fmla="*/ 74416 h 212657"/>
              <a:gd name="connsiteX1771" fmla="*/ 1355590 w 2188917"/>
              <a:gd name="connsiteY1771" fmla="*/ 75385 h 212657"/>
              <a:gd name="connsiteX1772" fmla="*/ 1352588 w 2188917"/>
              <a:gd name="connsiteY1772" fmla="*/ 76401 h 212657"/>
              <a:gd name="connsiteX1773" fmla="*/ 1361638 w 2188917"/>
              <a:gd name="connsiteY1773" fmla="*/ 12083 h 212657"/>
              <a:gd name="connsiteX1774" fmla="*/ 1362515 w 2188917"/>
              <a:gd name="connsiteY1774" fmla="*/ 10928 h 212657"/>
              <a:gd name="connsiteX1775" fmla="*/ 1364039 w 2188917"/>
              <a:gd name="connsiteY1775" fmla="*/ 10697 h 212657"/>
              <a:gd name="connsiteX1776" fmla="*/ 1364870 w 2188917"/>
              <a:gd name="connsiteY1776" fmla="*/ 11159 h 212657"/>
              <a:gd name="connsiteX1777" fmla="*/ 1364870 w 2188917"/>
              <a:gd name="connsiteY1777" fmla="*/ 12360 h 212657"/>
              <a:gd name="connsiteX1778" fmla="*/ 1360807 w 2188917"/>
              <a:gd name="connsiteY1778" fmla="*/ 12775 h 212657"/>
              <a:gd name="connsiteX1779" fmla="*/ 1361638 w 2188917"/>
              <a:gd name="connsiteY1779" fmla="*/ 12083 h 212657"/>
              <a:gd name="connsiteX1780" fmla="*/ 1362008 w 2188917"/>
              <a:gd name="connsiteY1780" fmla="*/ 36739 h 212657"/>
              <a:gd name="connsiteX1781" fmla="*/ 1363670 w 2188917"/>
              <a:gd name="connsiteY1781" fmla="*/ 35861 h 212657"/>
              <a:gd name="connsiteX1782" fmla="*/ 1376460 w 2188917"/>
              <a:gd name="connsiteY1782" fmla="*/ 35677 h 212657"/>
              <a:gd name="connsiteX1783" fmla="*/ 1379138 w 2188917"/>
              <a:gd name="connsiteY1783" fmla="*/ 36969 h 212657"/>
              <a:gd name="connsiteX1784" fmla="*/ 1363162 w 2188917"/>
              <a:gd name="connsiteY1784" fmla="*/ 37801 h 212657"/>
              <a:gd name="connsiteX1785" fmla="*/ 1362008 w 2188917"/>
              <a:gd name="connsiteY1785" fmla="*/ 36785 h 212657"/>
              <a:gd name="connsiteX1786" fmla="*/ 1371104 w 2188917"/>
              <a:gd name="connsiteY1786" fmla="*/ 206978 h 212657"/>
              <a:gd name="connsiteX1787" fmla="*/ 1368241 w 2188917"/>
              <a:gd name="connsiteY1787" fmla="*/ 205547 h 212657"/>
              <a:gd name="connsiteX1788" fmla="*/ 1371704 w 2188917"/>
              <a:gd name="connsiteY1788" fmla="*/ 204115 h 212657"/>
              <a:gd name="connsiteX1789" fmla="*/ 1372766 w 2188917"/>
              <a:gd name="connsiteY1789" fmla="*/ 204300 h 212657"/>
              <a:gd name="connsiteX1790" fmla="*/ 1374012 w 2188917"/>
              <a:gd name="connsiteY1790" fmla="*/ 205778 h 212657"/>
              <a:gd name="connsiteX1791" fmla="*/ 1371150 w 2188917"/>
              <a:gd name="connsiteY1791" fmla="*/ 206932 h 212657"/>
              <a:gd name="connsiteX1792" fmla="*/ 1379230 w 2188917"/>
              <a:gd name="connsiteY1792" fmla="*/ 185646 h 212657"/>
              <a:gd name="connsiteX1793" fmla="*/ 1372858 w 2188917"/>
              <a:gd name="connsiteY1793" fmla="*/ 184677 h 212657"/>
              <a:gd name="connsiteX1794" fmla="*/ 1374244 w 2188917"/>
              <a:gd name="connsiteY1794" fmla="*/ 183707 h 212657"/>
              <a:gd name="connsiteX1795" fmla="*/ 1379322 w 2188917"/>
              <a:gd name="connsiteY1795" fmla="*/ 185092 h 212657"/>
              <a:gd name="connsiteX1796" fmla="*/ 1379184 w 2188917"/>
              <a:gd name="connsiteY1796" fmla="*/ 185600 h 212657"/>
              <a:gd name="connsiteX1797" fmla="*/ 1374290 w 2188917"/>
              <a:gd name="connsiteY1797" fmla="*/ 164130 h 212657"/>
              <a:gd name="connsiteX1798" fmla="*/ 1378122 w 2188917"/>
              <a:gd name="connsiteY1798" fmla="*/ 161867 h 212657"/>
              <a:gd name="connsiteX1799" fmla="*/ 1378537 w 2188917"/>
              <a:gd name="connsiteY1799" fmla="*/ 161636 h 212657"/>
              <a:gd name="connsiteX1800" fmla="*/ 1379091 w 2188917"/>
              <a:gd name="connsiteY1800" fmla="*/ 162237 h 212657"/>
              <a:gd name="connsiteX1801" fmla="*/ 1379091 w 2188917"/>
              <a:gd name="connsiteY1801" fmla="*/ 162929 h 212657"/>
              <a:gd name="connsiteX1802" fmla="*/ 1377983 w 2188917"/>
              <a:gd name="connsiteY1802" fmla="*/ 164776 h 212657"/>
              <a:gd name="connsiteX1803" fmla="*/ 1374705 w 2188917"/>
              <a:gd name="connsiteY1803" fmla="*/ 165053 h 212657"/>
              <a:gd name="connsiteX1804" fmla="*/ 1374290 w 2188917"/>
              <a:gd name="connsiteY1804" fmla="*/ 164084 h 212657"/>
              <a:gd name="connsiteX1805" fmla="*/ 1382093 w 2188917"/>
              <a:gd name="connsiteY1805" fmla="*/ 153787 h 212657"/>
              <a:gd name="connsiteX1806" fmla="*/ 1380569 w 2188917"/>
              <a:gd name="connsiteY1806" fmla="*/ 153556 h 212657"/>
              <a:gd name="connsiteX1807" fmla="*/ 1380292 w 2188917"/>
              <a:gd name="connsiteY1807" fmla="*/ 152725 h 212657"/>
              <a:gd name="connsiteX1808" fmla="*/ 1380292 w 2188917"/>
              <a:gd name="connsiteY1808" fmla="*/ 152448 h 212657"/>
              <a:gd name="connsiteX1809" fmla="*/ 1363901 w 2188917"/>
              <a:gd name="connsiteY1809" fmla="*/ 153279 h 212657"/>
              <a:gd name="connsiteX1810" fmla="*/ 1363162 w 2188917"/>
              <a:gd name="connsiteY1810" fmla="*/ 152725 h 212657"/>
              <a:gd name="connsiteX1811" fmla="*/ 1363439 w 2188917"/>
              <a:gd name="connsiteY1811" fmla="*/ 152079 h 212657"/>
              <a:gd name="connsiteX1812" fmla="*/ 1379553 w 2188917"/>
              <a:gd name="connsiteY1812" fmla="*/ 151155 h 212657"/>
              <a:gd name="connsiteX1813" fmla="*/ 1380985 w 2188917"/>
              <a:gd name="connsiteY1813" fmla="*/ 151848 h 212657"/>
              <a:gd name="connsiteX1814" fmla="*/ 1382046 w 2188917"/>
              <a:gd name="connsiteY1814" fmla="*/ 151755 h 212657"/>
              <a:gd name="connsiteX1815" fmla="*/ 1382046 w 2188917"/>
              <a:gd name="connsiteY1815" fmla="*/ 153787 h 212657"/>
              <a:gd name="connsiteX1816" fmla="*/ 1387356 w 2188917"/>
              <a:gd name="connsiteY1816" fmla="*/ 169855 h 212657"/>
              <a:gd name="connsiteX1817" fmla="*/ 1386248 w 2188917"/>
              <a:gd name="connsiteY1817" fmla="*/ 171748 h 212657"/>
              <a:gd name="connsiteX1818" fmla="*/ 1384817 w 2188917"/>
              <a:gd name="connsiteY1818" fmla="*/ 171748 h 212657"/>
              <a:gd name="connsiteX1819" fmla="*/ 1383940 w 2188917"/>
              <a:gd name="connsiteY1819" fmla="*/ 171887 h 212657"/>
              <a:gd name="connsiteX1820" fmla="*/ 1382693 w 2188917"/>
              <a:gd name="connsiteY1820" fmla="*/ 171887 h 212657"/>
              <a:gd name="connsiteX1821" fmla="*/ 1382693 w 2188917"/>
              <a:gd name="connsiteY1821" fmla="*/ 170825 h 212657"/>
              <a:gd name="connsiteX1822" fmla="*/ 1382693 w 2188917"/>
              <a:gd name="connsiteY1822" fmla="*/ 169763 h 212657"/>
              <a:gd name="connsiteX1823" fmla="*/ 1386756 w 2188917"/>
              <a:gd name="connsiteY1823" fmla="*/ 168701 h 212657"/>
              <a:gd name="connsiteX1824" fmla="*/ 1387495 w 2188917"/>
              <a:gd name="connsiteY1824" fmla="*/ 169162 h 212657"/>
              <a:gd name="connsiteX1825" fmla="*/ 1387356 w 2188917"/>
              <a:gd name="connsiteY1825" fmla="*/ 169809 h 212657"/>
              <a:gd name="connsiteX1826" fmla="*/ 1403748 w 2188917"/>
              <a:gd name="connsiteY1826" fmla="*/ 177243 h 212657"/>
              <a:gd name="connsiteX1827" fmla="*/ 1401993 w 2188917"/>
              <a:gd name="connsiteY1827" fmla="*/ 176689 h 212657"/>
              <a:gd name="connsiteX1828" fmla="*/ 1401993 w 2188917"/>
              <a:gd name="connsiteY1828" fmla="*/ 176365 h 212657"/>
              <a:gd name="connsiteX1829" fmla="*/ 1404948 w 2188917"/>
              <a:gd name="connsiteY1829" fmla="*/ 175165 h 212657"/>
              <a:gd name="connsiteX1830" fmla="*/ 1405548 w 2188917"/>
              <a:gd name="connsiteY1830" fmla="*/ 175996 h 212657"/>
              <a:gd name="connsiteX1831" fmla="*/ 1403702 w 2188917"/>
              <a:gd name="connsiteY1831" fmla="*/ 177243 h 212657"/>
              <a:gd name="connsiteX1832" fmla="*/ 1406195 w 2188917"/>
              <a:gd name="connsiteY1832" fmla="*/ 96348 h 212657"/>
              <a:gd name="connsiteX1833" fmla="*/ 1404533 w 2188917"/>
              <a:gd name="connsiteY1833" fmla="*/ 95425 h 212657"/>
              <a:gd name="connsiteX1834" fmla="*/ 1406472 w 2188917"/>
              <a:gd name="connsiteY1834" fmla="*/ 94501 h 212657"/>
              <a:gd name="connsiteX1835" fmla="*/ 1408042 w 2188917"/>
              <a:gd name="connsiteY1835" fmla="*/ 95425 h 212657"/>
              <a:gd name="connsiteX1836" fmla="*/ 1406195 w 2188917"/>
              <a:gd name="connsiteY1836" fmla="*/ 96348 h 212657"/>
              <a:gd name="connsiteX1837" fmla="*/ 1410858 w 2188917"/>
              <a:gd name="connsiteY1837" fmla="*/ 71784 h 212657"/>
              <a:gd name="connsiteX1838" fmla="*/ 1410535 w 2188917"/>
              <a:gd name="connsiteY1838" fmla="*/ 72708 h 212657"/>
              <a:gd name="connsiteX1839" fmla="*/ 1409843 w 2188917"/>
              <a:gd name="connsiteY1839" fmla="*/ 74462 h 212657"/>
              <a:gd name="connsiteX1840" fmla="*/ 1408227 w 2188917"/>
              <a:gd name="connsiteY1840" fmla="*/ 74231 h 212657"/>
              <a:gd name="connsiteX1841" fmla="*/ 1408042 w 2188917"/>
              <a:gd name="connsiteY1841" fmla="*/ 73908 h 212657"/>
              <a:gd name="connsiteX1842" fmla="*/ 1408042 w 2188917"/>
              <a:gd name="connsiteY1842" fmla="*/ 70399 h 212657"/>
              <a:gd name="connsiteX1843" fmla="*/ 1409565 w 2188917"/>
              <a:gd name="connsiteY1843" fmla="*/ 69013 h 212657"/>
              <a:gd name="connsiteX1844" fmla="*/ 1409981 w 2188917"/>
              <a:gd name="connsiteY1844" fmla="*/ 68875 h 212657"/>
              <a:gd name="connsiteX1845" fmla="*/ 1411690 w 2188917"/>
              <a:gd name="connsiteY1845" fmla="*/ 70214 h 212657"/>
              <a:gd name="connsiteX1846" fmla="*/ 1410905 w 2188917"/>
              <a:gd name="connsiteY1846" fmla="*/ 71784 h 212657"/>
              <a:gd name="connsiteX1847" fmla="*/ 1414091 w 2188917"/>
              <a:gd name="connsiteY1847" fmla="*/ 72338 h 212657"/>
              <a:gd name="connsiteX1848" fmla="*/ 1414275 w 2188917"/>
              <a:gd name="connsiteY1848" fmla="*/ 71922 h 212657"/>
              <a:gd name="connsiteX1849" fmla="*/ 1409750 w 2188917"/>
              <a:gd name="connsiteY1849" fmla="*/ 65689 h 212657"/>
              <a:gd name="connsiteX1850" fmla="*/ 1411366 w 2188917"/>
              <a:gd name="connsiteY1850" fmla="*/ 64950 h 212657"/>
              <a:gd name="connsiteX1851" fmla="*/ 1418431 w 2188917"/>
              <a:gd name="connsiteY1851" fmla="*/ 66474 h 212657"/>
              <a:gd name="connsiteX1852" fmla="*/ 1420693 w 2188917"/>
              <a:gd name="connsiteY1852" fmla="*/ 68090 h 212657"/>
              <a:gd name="connsiteX1853" fmla="*/ 1420786 w 2188917"/>
              <a:gd name="connsiteY1853" fmla="*/ 68090 h 212657"/>
              <a:gd name="connsiteX1854" fmla="*/ 1421386 w 2188917"/>
              <a:gd name="connsiteY1854" fmla="*/ 66797 h 212657"/>
              <a:gd name="connsiteX1855" fmla="*/ 1422494 w 2188917"/>
              <a:gd name="connsiteY1855" fmla="*/ 65643 h 212657"/>
              <a:gd name="connsiteX1856" fmla="*/ 1423741 w 2188917"/>
              <a:gd name="connsiteY1856" fmla="*/ 65551 h 212657"/>
              <a:gd name="connsiteX1857" fmla="*/ 1424987 w 2188917"/>
              <a:gd name="connsiteY1857" fmla="*/ 66982 h 212657"/>
              <a:gd name="connsiteX1858" fmla="*/ 1424987 w 2188917"/>
              <a:gd name="connsiteY1858" fmla="*/ 66982 h 212657"/>
              <a:gd name="connsiteX1859" fmla="*/ 1424987 w 2188917"/>
              <a:gd name="connsiteY1859" fmla="*/ 67259 h 212657"/>
              <a:gd name="connsiteX1860" fmla="*/ 1424987 w 2188917"/>
              <a:gd name="connsiteY1860" fmla="*/ 67028 h 212657"/>
              <a:gd name="connsiteX1861" fmla="*/ 1424987 w 2188917"/>
              <a:gd name="connsiteY1861" fmla="*/ 67028 h 212657"/>
              <a:gd name="connsiteX1862" fmla="*/ 1422032 w 2188917"/>
              <a:gd name="connsiteY1862" fmla="*/ 68736 h 212657"/>
              <a:gd name="connsiteX1863" fmla="*/ 1421709 w 2188917"/>
              <a:gd name="connsiteY1863" fmla="*/ 68783 h 212657"/>
              <a:gd name="connsiteX1864" fmla="*/ 1425680 w 2188917"/>
              <a:gd name="connsiteY1864" fmla="*/ 71692 h 212657"/>
              <a:gd name="connsiteX1865" fmla="*/ 1426096 w 2188917"/>
              <a:gd name="connsiteY1865" fmla="*/ 72384 h 212657"/>
              <a:gd name="connsiteX1866" fmla="*/ 1425126 w 2188917"/>
              <a:gd name="connsiteY1866" fmla="*/ 73585 h 212657"/>
              <a:gd name="connsiteX1867" fmla="*/ 1421617 w 2188917"/>
              <a:gd name="connsiteY1867" fmla="*/ 75616 h 212657"/>
              <a:gd name="connsiteX1868" fmla="*/ 1418708 w 2188917"/>
              <a:gd name="connsiteY1868" fmla="*/ 75432 h 212657"/>
              <a:gd name="connsiteX1869" fmla="*/ 1416122 w 2188917"/>
              <a:gd name="connsiteY1869" fmla="*/ 73677 h 212657"/>
              <a:gd name="connsiteX1870" fmla="*/ 1414183 w 2188917"/>
              <a:gd name="connsiteY1870" fmla="*/ 72384 h 212657"/>
              <a:gd name="connsiteX1871" fmla="*/ 1417969 w 2188917"/>
              <a:gd name="connsiteY1871" fmla="*/ 86051 h 212657"/>
              <a:gd name="connsiteX1872" fmla="*/ 1418892 w 2188917"/>
              <a:gd name="connsiteY1872" fmla="*/ 85820 h 212657"/>
              <a:gd name="connsiteX1873" fmla="*/ 1423140 w 2188917"/>
              <a:gd name="connsiteY1873" fmla="*/ 86559 h 212657"/>
              <a:gd name="connsiteX1874" fmla="*/ 1423833 w 2188917"/>
              <a:gd name="connsiteY1874" fmla="*/ 87344 h 212657"/>
              <a:gd name="connsiteX1875" fmla="*/ 1423094 w 2188917"/>
              <a:gd name="connsiteY1875" fmla="*/ 87945 h 212657"/>
              <a:gd name="connsiteX1876" fmla="*/ 1417923 w 2188917"/>
              <a:gd name="connsiteY1876" fmla="*/ 86975 h 212657"/>
              <a:gd name="connsiteX1877" fmla="*/ 1417969 w 2188917"/>
              <a:gd name="connsiteY1877" fmla="*/ 86098 h 212657"/>
              <a:gd name="connsiteX1878" fmla="*/ 1423325 w 2188917"/>
              <a:gd name="connsiteY1878" fmla="*/ 209979 h 212657"/>
              <a:gd name="connsiteX1879" fmla="*/ 1421478 w 2188917"/>
              <a:gd name="connsiteY1879" fmla="*/ 208779 h 212657"/>
              <a:gd name="connsiteX1880" fmla="*/ 1423002 w 2188917"/>
              <a:gd name="connsiteY1880" fmla="*/ 207809 h 212657"/>
              <a:gd name="connsiteX1881" fmla="*/ 1424664 w 2188917"/>
              <a:gd name="connsiteY1881" fmla="*/ 208918 h 212657"/>
              <a:gd name="connsiteX1882" fmla="*/ 1423372 w 2188917"/>
              <a:gd name="connsiteY1882" fmla="*/ 209979 h 212657"/>
              <a:gd name="connsiteX1883" fmla="*/ 1423048 w 2188917"/>
              <a:gd name="connsiteY1883" fmla="*/ 172348 h 212657"/>
              <a:gd name="connsiteX1884" fmla="*/ 1421109 w 2188917"/>
              <a:gd name="connsiteY1884" fmla="*/ 171610 h 212657"/>
              <a:gd name="connsiteX1885" fmla="*/ 1422125 w 2188917"/>
              <a:gd name="connsiteY1885" fmla="*/ 169948 h 212657"/>
              <a:gd name="connsiteX1886" fmla="*/ 1426142 w 2188917"/>
              <a:gd name="connsiteY1886" fmla="*/ 169301 h 212657"/>
              <a:gd name="connsiteX1887" fmla="*/ 1427019 w 2188917"/>
              <a:gd name="connsiteY1887" fmla="*/ 171102 h 212657"/>
              <a:gd name="connsiteX1888" fmla="*/ 1423094 w 2188917"/>
              <a:gd name="connsiteY1888" fmla="*/ 172302 h 212657"/>
              <a:gd name="connsiteX1889" fmla="*/ 1429651 w 2188917"/>
              <a:gd name="connsiteY1889" fmla="*/ 78987 h 212657"/>
              <a:gd name="connsiteX1890" fmla="*/ 1429559 w 2188917"/>
              <a:gd name="connsiteY1890" fmla="*/ 79172 h 212657"/>
              <a:gd name="connsiteX1891" fmla="*/ 1428727 w 2188917"/>
              <a:gd name="connsiteY1891" fmla="*/ 79172 h 212657"/>
              <a:gd name="connsiteX1892" fmla="*/ 1426326 w 2188917"/>
              <a:gd name="connsiteY1892" fmla="*/ 77694 h 212657"/>
              <a:gd name="connsiteX1893" fmla="*/ 1426465 w 2188917"/>
              <a:gd name="connsiteY1893" fmla="*/ 76817 h 212657"/>
              <a:gd name="connsiteX1894" fmla="*/ 1427943 w 2188917"/>
              <a:gd name="connsiteY1894" fmla="*/ 76632 h 212657"/>
              <a:gd name="connsiteX1895" fmla="*/ 1429697 w 2188917"/>
              <a:gd name="connsiteY1895" fmla="*/ 79033 h 212657"/>
              <a:gd name="connsiteX1896" fmla="*/ 1430389 w 2188917"/>
              <a:gd name="connsiteY1896" fmla="*/ 41218 h 212657"/>
              <a:gd name="connsiteX1897" fmla="*/ 1434684 w 2188917"/>
              <a:gd name="connsiteY1897" fmla="*/ 40941 h 212657"/>
              <a:gd name="connsiteX1898" fmla="*/ 1435007 w 2188917"/>
              <a:gd name="connsiteY1898" fmla="*/ 42002 h 212657"/>
              <a:gd name="connsiteX1899" fmla="*/ 1430852 w 2188917"/>
              <a:gd name="connsiteY1899" fmla="*/ 42418 h 212657"/>
              <a:gd name="connsiteX1900" fmla="*/ 1430389 w 2188917"/>
              <a:gd name="connsiteY1900" fmla="*/ 41218 h 212657"/>
              <a:gd name="connsiteX1901" fmla="*/ 1435423 w 2188917"/>
              <a:gd name="connsiteY1901" fmla="*/ 210718 h 212657"/>
              <a:gd name="connsiteX1902" fmla="*/ 1432837 w 2188917"/>
              <a:gd name="connsiteY1902" fmla="*/ 209979 h 212657"/>
              <a:gd name="connsiteX1903" fmla="*/ 1435746 w 2188917"/>
              <a:gd name="connsiteY1903" fmla="*/ 207948 h 212657"/>
              <a:gd name="connsiteX1904" fmla="*/ 1438516 w 2188917"/>
              <a:gd name="connsiteY1904" fmla="*/ 209195 h 212657"/>
              <a:gd name="connsiteX1905" fmla="*/ 1435376 w 2188917"/>
              <a:gd name="connsiteY1905" fmla="*/ 210672 h 212657"/>
              <a:gd name="connsiteX1906" fmla="*/ 1441471 w 2188917"/>
              <a:gd name="connsiteY1906" fmla="*/ 82819 h 212657"/>
              <a:gd name="connsiteX1907" fmla="*/ 1438470 w 2188917"/>
              <a:gd name="connsiteY1907" fmla="*/ 83650 h 212657"/>
              <a:gd name="connsiteX1908" fmla="*/ 1432421 w 2188917"/>
              <a:gd name="connsiteY1908" fmla="*/ 81988 h 212657"/>
              <a:gd name="connsiteX1909" fmla="*/ 1432421 w 2188917"/>
              <a:gd name="connsiteY1909" fmla="*/ 81065 h 212657"/>
              <a:gd name="connsiteX1910" fmla="*/ 1433899 w 2188917"/>
              <a:gd name="connsiteY1910" fmla="*/ 80834 h 212657"/>
              <a:gd name="connsiteX1911" fmla="*/ 1438839 w 2188917"/>
              <a:gd name="connsiteY1911" fmla="*/ 81480 h 212657"/>
              <a:gd name="connsiteX1912" fmla="*/ 1441332 w 2188917"/>
              <a:gd name="connsiteY1912" fmla="*/ 82265 h 212657"/>
              <a:gd name="connsiteX1913" fmla="*/ 1441471 w 2188917"/>
              <a:gd name="connsiteY1913" fmla="*/ 82773 h 212657"/>
              <a:gd name="connsiteX1914" fmla="*/ 1445903 w 2188917"/>
              <a:gd name="connsiteY1914" fmla="*/ 179736 h 212657"/>
              <a:gd name="connsiteX1915" fmla="*/ 1443641 w 2188917"/>
              <a:gd name="connsiteY1915" fmla="*/ 178813 h 212657"/>
              <a:gd name="connsiteX1916" fmla="*/ 1444934 w 2188917"/>
              <a:gd name="connsiteY1916" fmla="*/ 177058 h 212657"/>
              <a:gd name="connsiteX1917" fmla="*/ 1446781 w 2188917"/>
              <a:gd name="connsiteY1917" fmla="*/ 177751 h 212657"/>
              <a:gd name="connsiteX1918" fmla="*/ 1445903 w 2188917"/>
              <a:gd name="connsiteY1918" fmla="*/ 179736 h 212657"/>
              <a:gd name="connsiteX1919" fmla="*/ 1445627 w 2188917"/>
              <a:gd name="connsiteY1919" fmla="*/ 91130 h 212657"/>
              <a:gd name="connsiteX1920" fmla="*/ 1446181 w 2188917"/>
              <a:gd name="connsiteY1920" fmla="*/ 89837 h 212657"/>
              <a:gd name="connsiteX1921" fmla="*/ 1451491 w 2188917"/>
              <a:gd name="connsiteY1921" fmla="*/ 89145 h 212657"/>
              <a:gd name="connsiteX1922" fmla="*/ 1451491 w 2188917"/>
              <a:gd name="connsiteY1922" fmla="*/ 88683 h 212657"/>
              <a:gd name="connsiteX1923" fmla="*/ 1451860 w 2188917"/>
              <a:gd name="connsiteY1923" fmla="*/ 88129 h 212657"/>
              <a:gd name="connsiteX1924" fmla="*/ 1453384 w 2188917"/>
              <a:gd name="connsiteY1924" fmla="*/ 88129 h 212657"/>
              <a:gd name="connsiteX1925" fmla="*/ 1455138 w 2188917"/>
              <a:gd name="connsiteY1925" fmla="*/ 89283 h 212657"/>
              <a:gd name="connsiteX1926" fmla="*/ 1454353 w 2188917"/>
              <a:gd name="connsiteY1926" fmla="*/ 90299 h 212657"/>
              <a:gd name="connsiteX1927" fmla="*/ 1455508 w 2188917"/>
              <a:gd name="connsiteY1927" fmla="*/ 90853 h 212657"/>
              <a:gd name="connsiteX1928" fmla="*/ 1455738 w 2188917"/>
              <a:gd name="connsiteY1928" fmla="*/ 90853 h 212657"/>
              <a:gd name="connsiteX1929" fmla="*/ 1455784 w 2188917"/>
              <a:gd name="connsiteY1929" fmla="*/ 90946 h 212657"/>
              <a:gd name="connsiteX1930" fmla="*/ 1465897 w 2188917"/>
              <a:gd name="connsiteY1930" fmla="*/ 92239 h 212657"/>
              <a:gd name="connsiteX1931" fmla="*/ 1466727 w 2188917"/>
              <a:gd name="connsiteY1931" fmla="*/ 94640 h 212657"/>
              <a:gd name="connsiteX1932" fmla="*/ 1461418 w 2188917"/>
              <a:gd name="connsiteY1932" fmla="*/ 96486 h 212657"/>
              <a:gd name="connsiteX1933" fmla="*/ 1461094 w 2188917"/>
              <a:gd name="connsiteY1933" fmla="*/ 96486 h 212657"/>
              <a:gd name="connsiteX1934" fmla="*/ 1462572 w 2188917"/>
              <a:gd name="connsiteY1934" fmla="*/ 96486 h 212657"/>
              <a:gd name="connsiteX1935" fmla="*/ 1464696 w 2188917"/>
              <a:gd name="connsiteY1935" fmla="*/ 97918 h 212657"/>
              <a:gd name="connsiteX1936" fmla="*/ 1463173 w 2188917"/>
              <a:gd name="connsiteY1936" fmla="*/ 98610 h 212657"/>
              <a:gd name="connsiteX1937" fmla="*/ 1459755 w 2188917"/>
              <a:gd name="connsiteY1937" fmla="*/ 97502 h 212657"/>
              <a:gd name="connsiteX1938" fmla="*/ 1456477 w 2188917"/>
              <a:gd name="connsiteY1938" fmla="*/ 98149 h 212657"/>
              <a:gd name="connsiteX1939" fmla="*/ 1456893 w 2188917"/>
              <a:gd name="connsiteY1939" fmla="*/ 98610 h 212657"/>
              <a:gd name="connsiteX1940" fmla="*/ 1457401 w 2188917"/>
              <a:gd name="connsiteY1940" fmla="*/ 99534 h 212657"/>
              <a:gd name="connsiteX1941" fmla="*/ 1456108 w 2188917"/>
              <a:gd name="connsiteY1941" fmla="*/ 99996 h 212657"/>
              <a:gd name="connsiteX1942" fmla="*/ 1455184 w 2188917"/>
              <a:gd name="connsiteY1942" fmla="*/ 99719 h 212657"/>
              <a:gd name="connsiteX1943" fmla="*/ 1455046 w 2188917"/>
              <a:gd name="connsiteY1943" fmla="*/ 98703 h 212657"/>
              <a:gd name="connsiteX1944" fmla="*/ 1455046 w 2188917"/>
              <a:gd name="connsiteY1944" fmla="*/ 97317 h 212657"/>
              <a:gd name="connsiteX1945" fmla="*/ 1456200 w 2188917"/>
              <a:gd name="connsiteY1945" fmla="*/ 96163 h 212657"/>
              <a:gd name="connsiteX1946" fmla="*/ 1457909 w 2188917"/>
              <a:gd name="connsiteY1946" fmla="*/ 96348 h 212657"/>
              <a:gd name="connsiteX1947" fmla="*/ 1461002 w 2188917"/>
              <a:gd name="connsiteY1947" fmla="*/ 96486 h 212657"/>
              <a:gd name="connsiteX1948" fmla="*/ 1458324 w 2188917"/>
              <a:gd name="connsiteY1948" fmla="*/ 95702 h 212657"/>
              <a:gd name="connsiteX1949" fmla="*/ 1455831 w 2188917"/>
              <a:gd name="connsiteY1949" fmla="*/ 90900 h 212657"/>
              <a:gd name="connsiteX1950" fmla="*/ 1455646 w 2188917"/>
              <a:gd name="connsiteY1950" fmla="*/ 90900 h 212657"/>
              <a:gd name="connsiteX1951" fmla="*/ 1455554 w 2188917"/>
              <a:gd name="connsiteY1951" fmla="*/ 90900 h 212657"/>
              <a:gd name="connsiteX1952" fmla="*/ 1453661 w 2188917"/>
              <a:gd name="connsiteY1952" fmla="*/ 91177 h 212657"/>
              <a:gd name="connsiteX1953" fmla="*/ 1453522 w 2188917"/>
              <a:gd name="connsiteY1953" fmla="*/ 91500 h 212657"/>
              <a:gd name="connsiteX1954" fmla="*/ 1452829 w 2188917"/>
              <a:gd name="connsiteY1954" fmla="*/ 91315 h 212657"/>
              <a:gd name="connsiteX1955" fmla="*/ 1447289 w 2188917"/>
              <a:gd name="connsiteY1955" fmla="*/ 92054 h 212657"/>
              <a:gd name="connsiteX1956" fmla="*/ 1445627 w 2188917"/>
              <a:gd name="connsiteY1956" fmla="*/ 91269 h 212657"/>
              <a:gd name="connsiteX1957" fmla="*/ 1454168 w 2188917"/>
              <a:gd name="connsiteY1957" fmla="*/ 193634 h 212657"/>
              <a:gd name="connsiteX1958" fmla="*/ 1450059 w 2188917"/>
              <a:gd name="connsiteY1958" fmla="*/ 192803 h 212657"/>
              <a:gd name="connsiteX1959" fmla="*/ 1449551 w 2188917"/>
              <a:gd name="connsiteY1959" fmla="*/ 191326 h 212657"/>
              <a:gd name="connsiteX1960" fmla="*/ 1449551 w 2188917"/>
              <a:gd name="connsiteY1960" fmla="*/ 191326 h 212657"/>
              <a:gd name="connsiteX1961" fmla="*/ 1449413 w 2188917"/>
              <a:gd name="connsiteY1961" fmla="*/ 190864 h 212657"/>
              <a:gd name="connsiteX1962" fmla="*/ 1449043 w 2188917"/>
              <a:gd name="connsiteY1962" fmla="*/ 189386 h 212657"/>
              <a:gd name="connsiteX1963" fmla="*/ 1450844 w 2188917"/>
              <a:gd name="connsiteY1963" fmla="*/ 188878 h 212657"/>
              <a:gd name="connsiteX1964" fmla="*/ 1451260 w 2188917"/>
              <a:gd name="connsiteY1964" fmla="*/ 189063 h 212657"/>
              <a:gd name="connsiteX1965" fmla="*/ 1453153 w 2188917"/>
              <a:gd name="connsiteY1965" fmla="*/ 188001 h 212657"/>
              <a:gd name="connsiteX1966" fmla="*/ 1454307 w 2188917"/>
              <a:gd name="connsiteY1966" fmla="*/ 187909 h 212657"/>
              <a:gd name="connsiteX1967" fmla="*/ 1454769 w 2188917"/>
              <a:gd name="connsiteY1967" fmla="*/ 188094 h 212657"/>
              <a:gd name="connsiteX1968" fmla="*/ 1454954 w 2188917"/>
              <a:gd name="connsiteY1968" fmla="*/ 188324 h 212657"/>
              <a:gd name="connsiteX1969" fmla="*/ 1452829 w 2188917"/>
              <a:gd name="connsiteY1969" fmla="*/ 189709 h 212657"/>
              <a:gd name="connsiteX1970" fmla="*/ 1456431 w 2188917"/>
              <a:gd name="connsiteY1970" fmla="*/ 191603 h 212657"/>
              <a:gd name="connsiteX1971" fmla="*/ 1454168 w 2188917"/>
              <a:gd name="connsiteY1971" fmla="*/ 193680 h 212657"/>
              <a:gd name="connsiteX1972" fmla="*/ 1463311 w 2188917"/>
              <a:gd name="connsiteY1972" fmla="*/ 119388 h 212657"/>
              <a:gd name="connsiteX1973" fmla="*/ 1458555 w 2188917"/>
              <a:gd name="connsiteY1973" fmla="*/ 119896 h 212657"/>
              <a:gd name="connsiteX1974" fmla="*/ 1456062 w 2188917"/>
              <a:gd name="connsiteY1974" fmla="*/ 118511 h 212657"/>
              <a:gd name="connsiteX1975" fmla="*/ 1459940 w 2188917"/>
              <a:gd name="connsiteY1975" fmla="*/ 116803 h 212657"/>
              <a:gd name="connsiteX1976" fmla="*/ 1463449 w 2188917"/>
              <a:gd name="connsiteY1976" fmla="*/ 118234 h 212657"/>
              <a:gd name="connsiteX1977" fmla="*/ 1463311 w 2188917"/>
              <a:gd name="connsiteY1977" fmla="*/ 119388 h 212657"/>
              <a:gd name="connsiteX1978" fmla="*/ 1472222 w 2188917"/>
              <a:gd name="connsiteY1978" fmla="*/ 149308 h 212657"/>
              <a:gd name="connsiteX1979" fmla="*/ 1464742 w 2188917"/>
              <a:gd name="connsiteY1979" fmla="*/ 148293 h 212657"/>
              <a:gd name="connsiteX1980" fmla="*/ 1464142 w 2188917"/>
              <a:gd name="connsiteY1980" fmla="*/ 147784 h 212657"/>
              <a:gd name="connsiteX1981" fmla="*/ 1465065 w 2188917"/>
              <a:gd name="connsiteY1981" fmla="*/ 147369 h 212657"/>
              <a:gd name="connsiteX1982" fmla="*/ 1470190 w 2188917"/>
              <a:gd name="connsiteY1982" fmla="*/ 147184 h 212657"/>
              <a:gd name="connsiteX1983" fmla="*/ 1472222 w 2188917"/>
              <a:gd name="connsiteY1983" fmla="*/ 149308 h 212657"/>
              <a:gd name="connsiteX1984" fmla="*/ 1466358 w 2188917"/>
              <a:gd name="connsiteY1984" fmla="*/ 138873 h 212657"/>
              <a:gd name="connsiteX1985" fmla="*/ 1465850 w 2188917"/>
              <a:gd name="connsiteY1985" fmla="*/ 138273 h 212657"/>
              <a:gd name="connsiteX1986" fmla="*/ 1467328 w 2188917"/>
              <a:gd name="connsiteY1986" fmla="*/ 137350 h 212657"/>
              <a:gd name="connsiteX1987" fmla="*/ 1471807 w 2188917"/>
              <a:gd name="connsiteY1987" fmla="*/ 137442 h 212657"/>
              <a:gd name="connsiteX1988" fmla="*/ 1474438 w 2188917"/>
              <a:gd name="connsiteY1988" fmla="*/ 137950 h 212657"/>
              <a:gd name="connsiteX1989" fmla="*/ 1474992 w 2188917"/>
              <a:gd name="connsiteY1989" fmla="*/ 137488 h 212657"/>
              <a:gd name="connsiteX1990" fmla="*/ 1476747 w 2188917"/>
              <a:gd name="connsiteY1990" fmla="*/ 137488 h 212657"/>
              <a:gd name="connsiteX1991" fmla="*/ 1477948 w 2188917"/>
              <a:gd name="connsiteY1991" fmla="*/ 138365 h 212657"/>
              <a:gd name="connsiteX1992" fmla="*/ 1477625 w 2188917"/>
              <a:gd name="connsiteY1992" fmla="*/ 138781 h 212657"/>
              <a:gd name="connsiteX1993" fmla="*/ 1478224 w 2188917"/>
              <a:gd name="connsiteY1993" fmla="*/ 139843 h 212657"/>
              <a:gd name="connsiteX1994" fmla="*/ 1476239 w 2188917"/>
              <a:gd name="connsiteY1994" fmla="*/ 140489 h 212657"/>
              <a:gd name="connsiteX1995" fmla="*/ 1466312 w 2188917"/>
              <a:gd name="connsiteY1995" fmla="*/ 138827 h 212657"/>
              <a:gd name="connsiteX1996" fmla="*/ 1482103 w 2188917"/>
              <a:gd name="connsiteY1996" fmla="*/ 169209 h 212657"/>
              <a:gd name="connsiteX1997" fmla="*/ 1478086 w 2188917"/>
              <a:gd name="connsiteY1997" fmla="*/ 170779 h 212657"/>
              <a:gd name="connsiteX1998" fmla="*/ 1477070 w 2188917"/>
              <a:gd name="connsiteY1998" fmla="*/ 170640 h 212657"/>
              <a:gd name="connsiteX1999" fmla="*/ 1476701 w 2188917"/>
              <a:gd name="connsiteY1999" fmla="*/ 170040 h 212657"/>
              <a:gd name="connsiteX2000" fmla="*/ 1481272 w 2188917"/>
              <a:gd name="connsiteY2000" fmla="*/ 168101 h 212657"/>
              <a:gd name="connsiteX2001" fmla="*/ 1482242 w 2188917"/>
              <a:gd name="connsiteY2001" fmla="*/ 168608 h 212657"/>
              <a:gd name="connsiteX2002" fmla="*/ 1482149 w 2188917"/>
              <a:gd name="connsiteY2002" fmla="*/ 169209 h 212657"/>
              <a:gd name="connsiteX2003" fmla="*/ 1492307 w 2188917"/>
              <a:gd name="connsiteY2003" fmla="*/ 147507 h 212657"/>
              <a:gd name="connsiteX2004" fmla="*/ 1487413 w 2188917"/>
              <a:gd name="connsiteY2004" fmla="*/ 148431 h 212657"/>
              <a:gd name="connsiteX2005" fmla="*/ 1488798 w 2188917"/>
              <a:gd name="connsiteY2005" fmla="*/ 150370 h 212657"/>
              <a:gd name="connsiteX2006" fmla="*/ 1488475 w 2188917"/>
              <a:gd name="connsiteY2006" fmla="*/ 150878 h 212657"/>
              <a:gd name="connsiteX2007" fmla="*/ 1487644 w 2188917"/>
              <a:gd name="connsiteY2007" fmla="*/ 150647 h 212657"/>
              <a:gd name="connsiteX2008" fmla="*/ 1486489 w 2188917"/>
              <a:gd name="connsiteY2008" fmla="*/ 148570 h 212657"/>
              <a:gd name="connsiteX2009" fmla="*/ 1485289 w 2188917"/>
              <a:gd name="connsiteY2009" fmla="*/ 148754 h 212657"/>
              <a:gd name="connsiteX2010" fmla="*/ 1482934 w 2188917"/>
              <a:gd name="connsiteY2010" fmla="*/ 148339 h 212657"/>
              <a:gd name="connsiteX2011" fmla="*/ 1483996 w 2188917"/>
              <a:gd name="connsiteY2011" fmla="*/ 146723 h 212657"/>
              <a:gd name="connsiteX2012" fmla="*/ 1490322 w 2188917"/>
              <a:gd name="connsiteY2012" fmla="*/ 145153 h 212657"/>
              <a:gd name="connsiteX2013" fmla="*/ 1492723 w 2188917"/>
              <a:gd name="connsiteY2013" fmla="*/ 146307 h 212657"/>
              <a:gd name="connsiteX2014" fmla="*/ 1492307 w 2188917"/>
              <a:gd name="connsiteY2014" fmla="*/ 147461 h 212657"/>
              <a:gd name="connsiteX2015" fmla="*/ 1494616 w 2188917"/>
              <a:gd name="connsiteY2015" fmla="*/ 96994 h 212657"/>
              <a:gd name="connsiteX2016" fmla="*/ 1489814 w 2188917"/>
              <a:gd name="connsiteY2016" fmla="*/ 97779 h 212657"/>
              <a:gd name="connsiteX2017" fmla="*/ 1487044 w 2188917"/>
              <a:gd name="connsiteY2017" fmla="*/ 95794 h 212657"/>
              <a:gd name="connsiteX2018" fmla="*/ 1489629 w 2188917"/>
              <a:gd name="connsiteY2018" fmla="*/ 94732 h 212657"/>
              <a:gd name="connsiteX2019" fmla="*/ 1492169 w 2188917"/>
              <a:gd name="connsiteY2019" fmla="*/ 94870 h 212657"/>
              <a:gd name="connsiteX2020" fmla="*/ 1494570 w 2188917"/>
              <a:gd name="connsiteY2020" fmla="*/ 95286 h 212657"/>
              <a:gd name="connsiteX2021" fmla="*/ 1495309 w 2188917"/>
              <a:gd name="connsiteY2021" fmla="*/ 95840 h 212657"/>
              <a:gd name="connsiteX2022" fmla="*/ 1494616 w 2188917"/>
              <a:gd name="connsiteY2022" fmla="*/ 96994 h 212657"/>
              <a:gd name="connsiteX2023" fmla="*/ 1498772 w 2188917"/>
              <a:gd name="connsiteY2023" fmla="*/ 34984 h 212657"/>
              <a:gd name="connsiteX2024" fmla="*/ 1506021 w 2188917"/>
              <a:gd name="connsiteY2024" fmla="*/ 31244 h 212657"/>
              <a:gd name="connsiteX2025" fmla="*/ 1509530 w 2188917"/>
              <a:gd name="connsiteY2025" fmla="*/ 30782 h 212657"/>
              <a:gd name="connsiteX2026" fmla="*/ 1510638 w 2188917"/>
              <a:gd name="connsiteY2026" fmla="*/ 32075 h 212657"/>
              <a:gd name="connsiteX2027" fmla="*/ 1507868 w 2188917"/>
              <a:gd name="connsiteY2027" fmla="*/ 35908 h 212657"/>
              <a:gd name="connsiteX2028" fmla="*/ 1506667 w 2188917"/>
              <a:gd name="connsiteY2028" fmla="*/ 37154 h 212657"/>
              <a:gd name="connsiteX2029" fmla="*/ 1506898 w 2188917"/>
              <a:gd name="connsiteY2029" fmla="*/ 37431 h 212657"/>
              <a:gd name="connsiteX2030" fmla="*/ 1506759 w 2188917"/>
              <a:gd name="connsiteY2030" fmla="*/ 38078 h 212657"/>
              <a:gd name="connsiteX2031" fmla="*/ 1505928 w 2188917"/>
              <a:gd name="connsiteY2031" fmla="*/ 38124 h 212657"/>
              <a:gd name="connsiteX2032" fmla="*/ 1505190 w 2188917"/>
              <a:gd name="connsiteY2032" fmla="*/ 37662 h 212657"/>
              <a:gd name="connsiteX2033" fmla="*/ 1500988 w 2188917"/>
              <a:gd name="connsiteY2033" fmla="*/ 37154 h 212657"/>
              <a:gd name="connsiteX2034" fmla="*/ 1498772 w 2188917"/>
              <a:gd name="connsiteY2034" fmla="*/ 35030 h 212657"/>
              <a:gd name="connsiteX2035" fmla="*/ 1509345 w 2188917"/>
              <a:gd name="connsiteY2035" fmla="*/ 180752 h 212657"/>
              <a:gd name="connsiteX2036" fmla="*/ 1508145 w 2188917"/>
              <a:gd name="connsiteY2036" fmla="*/ 180752 h 212657"/>
              <a:gd name="connsiteX2037" fmla="*/ 1503343 w 2188917"/>
              <a:gd name="connsiteY2037" fmla="*/ 178997 h 212657"/>
              <a:gd name="connsiteX2038" fmla="*/ 1503712 w 2188917"/>
              <a:gd name="connsiteY2038" fmla="*/ 178767 h 212657"/>
              <a:gd name="connsiteX2039" fmla="*/ 1504220 w 2188917"/>
              <a:gd name="connsiteY2039" fmla="*/ 178628 h 212657"/>
              <a:gd name="connsiteX2040" fmla="*/ 1509022 w 2188917"/>
              <a:gd name="connsiteY2040" fmla="*/ 179505 h 212657"/>
              <a:gd name="connsiteX2041" fmla="*/ 1509853 w 2188917"/>
              <a:gd name="connsiteY2041" fmla="*/ 179967 h 212657"/>
              <a:gd name="connsiteX2042" fmla="*/ 1510361 w 2188917"/>
              <a:gd name="connsiteY2042" fmla="*/ 180475 h 212657"/>
              <a:gd name="connsiteX2043" fmla="*/ 1509299 w 2188917"/>
              <a:gd name="connsiteY2043" fmla="*/ 180706 h 212657"/>
              <a:gd name="connsiteX2044" fmla="*/ 1510361 w 2188917"/>
              <a:gd name="connsiteY2044" fmla="*/ 172118 h 212657"/>
              <a:gd name="connsiteX2045" fmla="*/ 1507360 w 2188917"/>
              <a:gd name="connsiteY2045" fmla="*/ 172949 h 212657"/>
              <a:gd name="connsiteX2046" fmla="*/ 1507267 w 2188917"/>
              <a:gd name="connsiteY2046" fmla="*/ 173134 h 212657"/>
              <a:gd name="connsiteX2047" fmla="*/ 1507175 w 2188917"/>
              <a:gd name="connsiteY2047" fmla="*/ 173134 h 212657"/>
              <a:gd name="connsiteX2048" fmla="*/ 1508283 w 2188917"/>
              <a:gd name="connsiteY2048" fmla="*/ 175027 h 212657"/>
              <a:gd name="connsiteX2049" fmla="*/ 1508052 w 2188917"/>
              <a:gd name="connsiteY2049" fmla="*/ 176273 h 212657"/>
              <a:gd name="connsiteX2050" fmla="*/ 1500757 w 2188917"/>
              <a:gd name="connsiteY2050" fmla="*/ 176273 h 212657"/>
              <a:gd name="connsiteX2051" fmla="*/ 1500849 w 2188917"/>
              <a:gd name="connsiteY2051" fmla="*/ 175119 h 212657"/>
              <a:gd name="connsiteX2052" fmla="*/ 1507129 w 2188917"/>
              <a:gd name="connsiteY2052" fmla="*/ 173087 h 212657"/>
              <a:gd name="connsiteX2053" fmla="*/ 1507037 w 2188917"/>
              <a:gd name="connsiteY2053" fmla="*/ 172949 h 212657"/>
              <a:gd name="connsiteX2054" fmla="*/ 1507313 w 2188917"/>
              <a:gd name="connsiteY2054" fmla="*/ 172902 h 212657"/>
              <a:gd name="connsiteX2055" fmla="*/ 1508653 w 2188917"/>
              <a:gd name="connsiteY2055" fmla="*/ 171240 h 212657"/>
              <a:gd name="connsiteX2056" fmla="*/ 1510684 w 2188917"/>
              <a:gd name="connsiteY2056" fmla="*/ 171009 h 212657"/>
              <a:gd name="connsiteX2057" fmla="*/ 1510315 w 2188917"/>
              <a:gd name="connsiteY2057" fmla="*/ 172118 h 212657"/>
              <a:gd name="connsiteX2058" fmla="*/ 1521027 w 2188917"/>
              <a:gd name="connsiteY2058" fmla="*/ 177797 h 212657"/>
              <a:gd name="connsiteX2059" fmla="*/ 1516363 w 2188917"/>
              <a:gd name="connsiteY2059" fmla="*/ 178674 h 212657"/>
              <a:gd name="connsiteX2060" fmla="*/ 1515855 w 2188917"/>
              <a:gd name="connsiteY2060" fmla="*/ 178582 h 212657"/>
              <a:gd name="connsiteX2061" fmla="*/ 1515717 w 2188917"/>
              <a:gd name="connsiteY2061" fmla="*/ 178120 h 212657"/>
              <a:gd name="connsiteX2062" fmla="*/ 1517795 w 2188917"/>
              <a:gd name="connsiteY2062" fmla="*/ 176919 h 212657"/>
              <a:gd name="connsiteX2063" fmla="*/ 1520980 w 2188917"/>
              <a:gd name="connsiteY2063" fmla="*/ 176689 h 212657"/>
              <a:gd name="connsiteX2064" fmla="*/ 1521396 w 2188917"/>
              <a:gd name="connsiteY2064" fmla="*/ 177243 h 212657"/>
              <a:gd name="connsiteX2065" fmla="*/ 1521027 w 2188917"/>
              <a:gd name="connsiteY2065" fmla="*/ 177797 h 212657"/>
              <a:gd name="connsiteX2066" fmla="*/ 1528599 w 2188917"/>
              <a:gd name="connsiteY2066" fmla="*/ 205870 h 212657"/>
              <a:gd name="connsiteX2067" fmla="*/ 1526983 w 2188917"/>
              <a:gd name="connsiteY2067" fmla="*/ 207578 h 212657"/>
              <a:gd name="connsiteX2068" fmla="*/ 1525921 w 2188917"/>
              <a:gd name="connsiteY2068" fmla="*/ 207671 h 212657"/>
              <a:gd name="connsiteX2069" fmla="*/ 1525044 w 2188917"/>
              <a:gd name="connsiteY2069" fmla="*/ 207301 h 212657"/>
              <a:gd name="connsiteX2070" fmla="*/ 1525044 w 2188917"/>
              <a:gd name="connsiteY2070" fmla="*/ 205916 h 212657"/>
              <a:gd name="connsiteX2071" fmla="*/ 1527122 w 2188917"/>
              <a:gd name="connsiteY2071" fmla="*/ 204854 h 212657"/>
              <a:gd name="connsiteX2072" fmla="*/ 1528645 w 2188917"/>
              <a:gd name="connsiteY2072" fmla="*/ 205870 h 212657"/>
              <a:gd name="connsiteX2073" fmla="*/ 1533817 w 2188917"/>
              <a:gd name="connsiteY2073" fmla="*/ 154849 h 212657"/>
              <a:gd name="connsiteX2074" fmla="*/ 1527768 w 2188917"/>
              <a:gd name="connsiteY2074" fmla="*/ 153048 h 212657"/>
              <a:gd name="connsiteX2075" fmla="*/ 1527491 w 2188917"/>
              <a:gd name="connsiteY2075" fmla="*/ 153048 h 212657"/>
              <a:gd name="connsiteX2076" fmla="*/ 1527445 w 2188917"/>
              <a:gd name="connsiteY2076" fmla="*/ 152956 h 212657"/>
              <a:gd name="connsiteX2077" fmla="*/ 1527630 w 2188917"/>
              <a:gd name="connsiteY2077" fmla="*/ 152956 h 212657"/>
              <a:gd name="connsiteX2078" fmla="*/ 1527768 w 2188917"/>
              <a:gd name="connsiteY2078" fmla="*/ 153048 h 212657"/>
              <a:gd name="connsiteX2079" fmla="*/ 1534832 w 2188917"/>
              <a:gd name="connsiteY2079" fmla="*/ 153925 h 212657"/>
              <a:gd name="connsiteX2080" fmla="*/ 1535710 w 2188917"/>
              <a:gd name="connsiteY2080" fmla="*/ 154387 h 212657"/>
              <a:gd name="connsiteX2081" fmla="*/ 1533817 w 2188917"/>
              <a:gd name="connsiteY2081" fmla="*/ 154849 h 212657"/>
              <a:gd name="connsiteX2082" fmla="*/ 1541851 w 2188917"/>
              <a:gd name="connsiteY2082" fmla="*/ 203053 h 212657"/>
              <a:gd name="connsiteX2083" fmla="*/ 1541112 w 2188917"/>
              <a:gd name="connsiteY2083" fmla="*/ 203284 h 212657"/>
              <a:gd name="connsiteX2084" fmla="*/ 1539080 w 2188917"/>
              <a:gd name="connsiteY2084" fmla="*/ 202684 h 212657"/>
              <a:gd name="connsiteX2085" fmla="*/ 1535849 w 2188917"/>
              <a:gd name="connsiteY2085" fmla="*/ 200191 h 212657"/>
              <a:gd name="connsiteX2086" fmla="*/ 1536079 w 2188917"/>
              <a:gd name="connsiteY2086" fmla="*/ 199452 h 212657"/>
              <a:gd name="connsiteX2087" fmla="*/ 1537049 w 2188917"/>
              <a:gd name="connsiteY2087" fmla="*/ 199221 h 212657"/>
              <a:gd name="connsiteX2088" fmla="*/ 1538988 w 2188917"/>
              <a:gd name="connsiteY2088" fmla="*/ 199914 h 212657"/>
              <a:gd name="connsiteX2089" fmla="*/ 1541897 w 2188917"/>
              <a:gd name="connsiteY2089" fmla="*/ 202361 h 212657"/>
              <a:gd name="connsiteX2090" fmla="*/ 1541851 w 2188917"/>
              <a:gd name="connsiteY2090" fmla="*/ 203053 h 212657"/>
              <a:gd name="connsiteX2091" fmla="*/ 1545499 w 2188917"/>
              <a:gd name="connsiteY2091" fmla="*/ 37339 h 212657"/>
              <a:gd name="connsiteX2092" fmla="*/ 1533632 w 2188917"/>
              <a:gd name="connsiteY2092" fmla="*/ 39047 h 212657"/>
              <a:gd name="connsiteX2093" fmla="*/ 1530077 w 2188917"/>
              <a:gd name="connsiteY2093" fmla="*/ 37247 h 212657"/>
              <a:gd name="connsiteX2094" fmla="*/ 1530954 w 2188917"/>
              <a:gd name="connsiteY2094" fmla="*/ 36277 h 212657"/>
              <a:gd name="connsiteX2095" fmla="*/ 1545037 w 2188917"/>
              <a:gd name="connsiteY2095" fmla="*/ 36092 h 212657"/>
              <a:gd name="connsiteX2096" fmla="*/ 1545452 w 2188917"/>
              <a:gd name="connsiteY2096" fmla="*/ 37293 h 212657"/>
              <a:gd name="connsiteX2097" fmla="*/ 1548130 w 2188917"/>
              <a:gd name="connsiteY2097" fmla="*/ 154803 h 212657"/>
              <a:gd name="connsiteX2098" fmla="*/ 1550670 w 2188917"/>
              <a:gd name="connsiteY2098" fmla="*/ 153279 h 212657"/>
              <a:gd name="connsiteX2099" fmla="*/ 1553902 w 2188917"/>
              <a:gd name="connsiteY2099" fmla="*/ 153418 h 212657"/>
              <a:gd name="connsiteX2100" fmla="*/ 1560505 w 2188917"/>
              <a:gd name="connsiteY2100" fmla="*/ 155957 h 212657"/>
              <a:gd name="connsiteX2101" fmla="*/ 1561013 w 2188917"/>
              <a:gd name="connsiteY2101" fmla="*/ 157111 h 212657"/>
              <a:gd name="connsiteX2102" fmla="*/ 1556764 w 2188917"/>
              <a:gd name="connsiteY2102" fmla="*/ 158774 h 212657"/>
              <a:gd name="connsiteX2103" fmla="*/ 1555980 w 2188917"/>
              <a:gd name="connsiteY2103" fmla="*/ 158774 h 212657"/>
              <a:gd name="connsiteX2104" fmla="*/ 1554779 w 2188917"/>
              <a:gd name="connsiteY2104" fmla="*/ 158220 h 212657"/>
              <a:gd name="connsiteX2105" fmla="*/ 1551778 w 2188917"/>
              <a:gd name="connsiteY2105" fmla="*/ 157342 h 212657"/>
              <a:gd name="connsiteX2106" fmla="*/ 1547900 w 2188917"/>
              <a:gd name="connsiteY2106" fmla="*/ 155449 h 212657"/>
              <a:gd name="connsiteX2107" fmla="*/ 1548084 w 2188917"/>
              <a:gd name="connsiteY2107" fmla="*/ 154803 h 212657"/>
              <a:gd name="connsiteX2108" fmla="*/ 1558427 w 2188917"/>
              <a:gd name="connsiteY2108" fmla="*/ 178674 h 212657"/>
              <a:gd name="connsiteX2109" fmla="*/ 1555795 w 2188917"/>
              <a:gd name="connsiteY2109" fmla="*/ 178397 h 212657"/>
              <a:gd name="connsiteX2110" fmla="*/ 1549747 w 2188917"/>
              <a:gd name="connsiteY2110" fmla="*/ 178120 h 212657"/>
              <a:gd name="connsiteX2111" fmla="*/ 1547946 w 2188917"/>
              <a:gd name="connsiteY2111" fmla="*/ 177289 h 212657"/>
              <a:gd name="connsiteX2112" fmla="*/ 1549654 w 2188917"/>
              <a:gd name="connsiteY2112" fmla="*/ 175904 h 212657"/>
              <a:gd name="connsiteX2113" fmla="*/ 1558427 w 2188917"/>
              <a:gd name="connsiteY2113" fmla="*/ 176458 h 212657"/>
              <a:gd name="connsiteX2114" fmla="*/ 1560966 w 2188917"/>
              <a:gd name="connsiteY2114" fmla="*/ 177797 h 212657"/>
              <a:gd name="connsiteX2115" fmla="*/ 1558381 w 2188917"/>
              <a:gd name="connsiteY2115" fmla="*/ 178628 h 212657"/>
              <a:gd name="connsiteX2116" fmla="*/ 1557734 w 2188917"/>
              <a:gd name="connsiteY2116" fmla="*/ 164407 h 212657"/>
              <a:gd name="connsiteX2117" fmla="*/ 1555656 w 2188917"/>
              <a:gd name="connsiteY2117" fmla="*/ 162421 h 212657"/>
              <a:gd name="connsiteX2118" fmla="*/ 1557365 w 2188917"/>
              <a:gd name="connsiteY2118" fmla="*/ 161128 h 212657"/>
              <a:gd name="connsiteX2119" fmla="*/ 1561290 w 2188917"/>
              <a:gd name="connsiteY2119" fmla="*/ 162652 h 212657"/>
              <a:gd name="connsiteX2120" fmla="*/ 1557781 w 2188917"/>
              <a:gd name="connsiteY2120" fmla="*/ 164453 h 212657"/>
              <a:gd name="connsiteX2121" fmla="*/ 1569093 w 2188917"/>
              <a:gd name="connsiteY2121" fmla="*/ 170779 h 212657"/>
              <a:gd name="connsiteX2122" fmla="*/ 1565769 w 2188917"/>
              <a:gd name="connsiteY2122" fmla="*/ 172071 h 212657"/>
              <a:gd name="connsiteX2123" fmla="*/ 1564937 w 2188917"/>
              <a:gd name="connsiteY2123" fmla="*/ 171933 h 212657"/>
              <a:gd name="connsiteX2124" fmla="*/ 1564891 w 2188917"/>
              <a:gd name="connsiteY2124" fmla="*/ 171610 h 212657"/>
              <a:gd name="connsiteX2125" fmla="*/ 1568354 w 2188917"/>
              <a:gd name="connsiteY2125" fmla="*/ 169439 h 212657"/>
              <a:gd name="connsiteX2126" fmla="*/ 1569878 w 2188917"/>
              <a:gd name="connsiteY2126" fmla="*/ 169809 h 212657"/>
              <a:gd name="connsiteX2127" fmla="*/ 1569093 w 2188917"/>
              <a:gd name="connsiteY2127" fmla="*/ 170732 h 212657"/>
              <a:gd name="connsiteX2128" fmla="*/ 1569601 w 2188917"/>
              <a:gd name="connsiteY2128" fmla="*/ 152171 h 212657"/>
              <a:gd name="connsiteX2129" fmla="*/ 1564937 w 2188917"/>
              <a:gd name="connsiteY2129" fmla="*/ 151432 h 212657"/>
              <a:gd name="connsiteX2130" fmla="*/ 1564660 w 2188917"/>
              <a:gd name="connsiteY2130" fmla="*/ 150832 h 212657"/>
              <a:gd name="connsiteX2131" fmla="*/ 1571540 w 2188917"/>
              <a:gd name="connsiteY2131" fmla="*/ 148893 h 212657"/>
              <a:gd name="connsiteX2132" fmla="*/ 1572971 w 2188917"/>
              <a:gd name="connsiteY2132" fmla="*/ 150601 h 212657"/>
              <a:gd name="connsiteX2133" fmla="*/ 1569601 w 2188917"/>
              <a:gd name="connsiteY2133" fmla="*/ 152125 h 212657"/>
              <a:gd name="connsiteX2134" fmla="*/ 1578605 w 2188917"/>
              <a:gd name="connsiteY2134" fmla="*/ 158035 h 212657"/>
              <a:gd name="connsiteX2135" fmla="*/ 1576896 w 2188917"/>
              <a:gd name="connsiteY2135" fmla="*/ 156696 h 212657"/>
              <a:gd name="connsiteX2136" fmla="*/ 1578835 w 2188917"/>
              <a:gd name="connsiteY2136" fmla="*/ 155311 h 212657"/>
              <a:gd name="connsiteX2137" fmla="*/ 1580497 w 2188917"/>
              <a:gd name="connsiteY2137" fmla="*/ 156511 h 212657"/>
              <a:gd name="connsiteX2138" fmla="*/ 1578650 w 2188917"/>
              <a:gd name="connsiteY2138" fmla="*/ 158035 h 212657"/>
              <a:gd name="connsiteX2139" fmla="*/ 1582344 w 2188917"/>
              <a:gd name="connsiteY2139" fmla="*/ 94455 h 212657"/>
              <a:gd name="connsiteX2140" fmla="*/ 1584330 w 2188917"/>
              <a:gd name="connsiteY2140" fmla="*/ 93947 h 212657"/>
              <a:gd name="connsiteX2141" fmla="*/ 1588070 w 2188917"/>
              <a:gd name="connsiteY2141" fmla="*/ 95609 h 212657"/>
              <a:gd name="connsiteX2142" fmla="*/ 1583268 w 2188917"/>
              <a:gd name="connsiteY2142" fmla="*/ 95609 h 212657"/>
              <a:gd name="connsiteX2143" fmla="*/ 1582298 w 2188917"/>
              <a:gd name="connsiteY2143" fmla="*/ 94455 h 212657"/>
              <a:gd name="connsiteX2144" fmla="*/ 1585300 w 2188917"/>
              <a:gd name="connsiteY2144" fmla="*/ 154618 h 212657"/>
              <a:gd name="connsiteX2145" fmla="*/ 1584653 w 2188917"/>
              <a:gd name="connsiteY2145" fmla="*/ 153464 h 212657"/>
              <a:gd name="connsiteX2146" fmla="*/ 1586685 w 2188917"/>
              <a:gd name="connsiteY2146" fmla="*/ 153094 h 212657"/>
              <a:gd name="connsiteX2147" fmla="*/ 1587331 w 2188917"/>
              <a:gd name="connsiteY2147" fmla="*/ 154664 h 212657"/>
              <a:gd name="connsiteX2148" fmla="*/ 1585300 w 2188917"/>
              <a:gd name="connsiteY2148" fmla="*/ 154618 h 212657"/>
              <a:gd name="connsiteX2149" fmla="*/ 1588578 w 2188917"/>
              <a:gd name="connsiteY2149" fmla="*/ 176365 h 212657"/>
              <a:gd name="connsiteX2150" fmla="*/ 1586639 w 2188917"/>
              <a:gd name="connsiteY2150" fmla="*/ 175396 h 212657"/>
              <a:gd name="connsiteX2151" fmla="*/ 1588347 w 2188917"/>
              <a:gd name="connsiteY2151" fmla="*/ 174472 h 212657"/>
              <a:gd name="connsiteX2152" fmla="*/ 1590471 w 2188917"/>
              <a:gd name="connsiteY2152" fmla="*/ 175627 h 212657"/>
              <a:gd name="connsiteX2153" fmla="*/ 1588578 w 2188917"/>
              <a:gd name="connsiteY2153" fmla="*/ 176319 h 212657"/>
              <a:gd name="connsiteX2154" fmla="*/ 1595550 w 2188917"/>
              <a:gd name="connsiteY2154" fmla="*/ 182553 h 212657"/>
              <a:gd name="connsiteX2155" fmla="*/ 1593195 w 2188917"/>
              <a:gd name="connsiteY2155" fmla="*/ 182830 h 212657"/>
              <a:gd name="connsiteX2156" fmla="*/ 1590656 w 2188917"/>
              <a:gd name="connsiteY2156" fmla="*/ 181537 h 212657"/>
              <a:gd name="connsiteX2157" fmla="*/ 1593518 w 2188917"/>
              <a:gd name="connsiteY2157" fmla="*/ 179921 h 212657"/>
              <a:gd name="connsiteX2158" fmla="*/ 1597535 w 2188917"/>
              <a:gd name="connsiteY2158" fmla="*/ 180983 h 212657"/>
              <a:gd name="connsiteX2159" fmla="*/ 1595550 w 2188917"/>
              <a:gd name="connsiteY2159" fmla="*/ 182506 h 212657"/>
              <a:gd name="connsiteX2160" fmla="*/ 1756786 w 2188917"/>
              <a:gd name="connsiteY2160" fmla="*/ 54100 h 212657"/>
              <a:gd name="connsiteX2161" fmla="*/ 1757201 w 2188917"/>
              <a:gd name="connsiteY2161" fmla="*/ 53915 h 212657"/>
              <a:gd name="connsiteX2162" fmla="*/ 1758956 w 2188917"/>
              <a:gd name="connsiteY2162" fmla="*/ 55577 h 212657"/>
              <a:gd name="connsiteX2163" fmla="*/ 1757340 w 2188917"/>
              <a:gd name="connsiteY2163" fmla="*/ 56639 h 212657"/>
              <a:gd name="connsiteX2164" fmla="*/ 1756508 w 2188917"/>
              <a:gd name="connsiteY2164" fmla="*/ 56316 h 212657"/>
              <a:gd name="connsiteX2165" fmla="*/ 1756786 w 2188917"/>
              <a:gd name="connsiteY2165" fmla="*/ 54100 h 212657"/>
              <a:gd name="connsiteX2166" fmla="*/ 1658668 w 2188917"/>
              <a:gd name="connsiteY2166" fmla="*/ 140166 h 212657"/>
              <a:gd name="connsiteX2167" fmla="*/ 1659823 w 2188917"/>
              <a:gd name="connsiteY2167" fmla="*/ 139658 h 212657"/>
              <a:gd name="connsiteX2168" fmla="*/ 1662547 w 2188917"/>
              <a:gd name="connsiteY2168" fmla="*/ 140951 h 212657"/>
              <a:gd name="connsiteX2169" fmla="*/ 1661854 w 2188917"/>
              <a:gd name="connsiteY2169" fmla="*/ 142521 h 212657"/>
              <a:gd name="connsiteX2170" fmla="*/ 1660192 w 2188917"/>
              <a:gd name="connsiteY2170" fmla="*/ 142844 h 212657"/>
              <a:gd name="connsiteX2171" fmla="*/ 1658483 w 2188917"/>
              <a:gd name="connsiteY2171" fmla="*/ 141828 h 212657"/>
              <a:gd name="connsiteX2172" fmla="*/ 1658715 w 2188917"/>
              <a:gd name="connsiteY2172" fmla="*/ 140120 h 212657"/>
              <a:gd name="connsiteX2173" fmla="*/ 1643616 w 2188917"/>
              <a:gd name="connsiteY2173" fmla="*/ 22979 h 212657"/>
              <a:gd name="connsiteX2174" fmla="*/ 1651050 w 2188917"/>
              <a:gd name="connsiteY2174" fmla="*/ 21963 h 212657"/>
              <a:gd name="connsiteX2175" fmla="*/ 1651050 w 2188917"/>
              <a:gd name="connsiteY2175" fmla="*/ 21963 h 212657"/>
              <a:gd name="connsiteX2176" fmla="*/ 1654513 w 2188917"/>
              <a:gd name="connsiteY2176" fmla="*/ 22056 h 212657"/>
              <a:gd name="connsiteX2177" fmla="*/ 1655482 w 2188917"/>
              <a:gd name="connsiteY2177" fmla="*/ 22702 h 212657"/>
              <a:gd name="connsiteX2178" fmla="*/ 1654882 w 2188917"/>
              <a:gd name="connsiteY2178" fmla="*/ 23764 h 212657"/>
              <a:gd name="connsiteX2179" fmla="*/ 1651373 w 2188917"/>
              <a:gd name="connsiteY2179" fmla="*/ 23903 h 212657"/>
              <a:gd name="connsiteX2180" fmla="*/ 1651050 w 2188917"/>
              <a:gd name="connsiteY2180" fmla="*/ 24087 h 212657"/>
              <a:gd name="connsiteX2181" fmla="*/ 1650727 w 2188917"/>
              <a:gd name="connsiteY2181" fmla="*/ 23949 h 212657"/>
              <a:gd name="connsiteX2182" fmla="*/ 1643616 w 2188917"/>
              <a:gd name="connsiteY2182" fmla="*/ 24134 h 212657"/>
              <a:gd name="connsiteX2183" fmla="*/ 1643016 w 2188917"/>
              <a:gd name="connsiteY2183" fmla="*/ 23580 h 212657"/>
              <a:gd name="connsiteX2184" fmla="*/ 1643616 w 2188917"/>
              <a:gd name="connsiteY2184" fmla="*/ 22979 h 212657"/>
              <a:gd name="connsiteX2185" fmla="*/ 1615866 w 2188917"/>
              <a:gd name="connsiteY2185" fmla="*/ 47589 h 212657"/>
              <a:gd name="connsiteX2186" fmla="*/ 1618128 w 2188917"/>
              <a:gd name="connsiteY2186" fmla="*/ 49113 h 212657"/>
              <a:gd name="connsiteX2187" fmla="*/ 1616051 w 2188917"/>
              <a:gd name="connsiteY2187" fmla="*/ 50544 h 212657"/>
              <a:gd name="connsiteX2188" fmla="*/ 1612449 w 2188917"/>
              <a:gd name="connsiteY2188" fmla="*/ 50729 h 212657"/>
              <a:gd name="connsiteX2189" fmla="*/ 1610695 w 2188917"/>
              <a:gd name="connsiteY2189" fmla="*/ 49759 h 212657"/>
              <a:gd name="connsiteX2190" fmla="*/ 1615912 w 2188917"/>
              <a:gd name="connsiteY2190" fmla="*/ 47589 h 212657"/>
              <a:gd name="connsiteX2191" fmla="*/ 1617389 w 2188917"/>
              <a:gd name="connsiteY2191" fmla="*/ 103412 h 212657"/>
              <a:gd name="connsiteX2192" fmla="*/ 1615035 w 2188917"/>
              <a:gd name="connsiteY2192" fmla="*/ 103459 h 212657"/>
              <a:gd name="connsiteX2193" fmla="*/ 1610417 w 2188917"/>
              <a:gd name="connsiteY2193" fmla="*/ 104659 h 212657"/>
              <a:gd name="connsiteX2194" fmla="*/ 1610002 w 2188917"/>
              <a:gd name="connsiteY2194" fmla="*/ 104890 h 212657"/>
              <a:gd name="connsiteX2195" fmla="*/ 1609494 w 2188917"/>
              <a:gd name="connsiteY2195" fmla="*/ 104290 h 212657"/>
              <a:gd name="connsiteX2196" fmla="*/ 1609494 w 2188917"/>
              <a:gd name="connsiteY2196" fmla="*/ 103228 h 212657"/>
              <a:gd name="connsiteX2197" fmla="*/ 1609817 w 2188917"/>
              <a:gd name="connsiteY2197" fmla="*/ 102258 h 212657"/>
              <a:gd name="connsiteX2198" fmla="*/ 1612772 w 2188917"/>
              <a:gd name="connsiteY2198" fmla="*/ 101334 h 212657"/>
              <a:gd name="connsiteX2199" fmla="*/ 1614250 w 2188917"/>
              <a:gd name="connsiteY2199" fmla="*/ 101658 h 212657"/>
              <a:gd name="connsiteX2200" fmla="*/ 1617574 w 2188917"/>
              <a:gd name="connsiteY2200" fmla="*/ 102166 h 212657"/>
              <a:gd name="connsiteX2201" fmla="*/ 1617897 w 2188917"/>
              <a:gd name="connsiteY2201" fmla="*/ 102766 h 212657"/>
              <a:gd name="connsiteX2202" fmla="*/ 1617436 w 2188917"/>
              <a:gd name="connsiteY2202" fmla="*/ 103320 h 212657"/>
              <a:gd name="connsiteX2203" fmla="*/ 1618821 w 2188917"/>
              <a:gd name="connsiteY2203" fmla="*/ 106321 h 212657"/>
              <a:gd name="connsiteX2204" fmla="*/ 1617944 w 2188917"/>
              <a:gd name="connsiteY2204" fmla="*/ 105952 h 212657"/>
              <a:gd name="connsiteX2205" fmla="*/ 1617944 w 2188917"/>
              <a:gd name="connsiteY2205" fmla="*/ 105259 h 212657"/>
              <a:gd name="connsiteX2206" fmla="*/ 1619098 w 2188917"/>
              <a:gd name="connsiteY2206" fmla="*/ 103874 h 212657"/>
              <a:gd name="connsiteX2207" fmla="*/ 1619883 w 2188917"/>
              <a:gd name="connsiteY2207" fmla="*/ 103597 h 212657"/>
              <a:gd name="connsiteX2208" fmla="*/ 1621545 w 2188917"/>
              <a:gd name="connsiteY2208" fmla="*/ 104890 h 212657"/>
              <a:gd name="connsiteX2209" fmla="*/ 1618821 w 2188917"/>
              <a:gd name="connsiteY2209" fmla="*/ 106321 h 212657"/>
              <a:gd name="connsiteX2210" fmla="*/ 1620852 w 2188917"/>
              <a:gd name="connsiteY2210" fmla="*/ 43157 h 212657"/>
              <a:gd name="connsiteX2211" fmla="*/ 1619190 w 2188917"/>
              <a:gd name="connsiteY2211" fmla="*/ 42233 h 212657"/>
              <a:gd name="connsiteX2212" fmla="*/ 1621130 w 2188917"/>
              <a:gd name="connsiteY2212" fmla="*/ 41310 h 212657"/>
              <a:gd name="connsiteX2213" fmla="*/ 1622699 w 2188917"/>
              <a:gd name="connsiteY2213" fmla="*/ 42233 h 212657"/>
              <a:gd name="connsiteX2214" fmla="*/ 1620852 w 2188917"/>
              <a:gd name="connsiteY2214" fmla="*/ 43203 h 212657"/>
              <a:gd name="connsiteX2215" fmla="*/ 1625423 w 2188917"/>
              <a:gd name="connsiteY2215" fmla="*/ 51468 h 212657"/>
              <a:gd name="connsiteX2216" fmla="*/ 1623946 w 2188917"/>
              <a:gd name="connsiteY2216" fmla="*/ 50544 h 212657"/>
              <a:gd name="connsiteX2217" fmla="*/ 1626255 w 2188917"/>
              <a:gd name="connsiteY2217" fmla="*/ 49067 h 212657"/>
              <a:gd name="connsiteX2218" fmla="*/ 1628471 w 2188917"/>
              <a:gd name="connsiteY2218" fmla="*/ 50821 h 212657"/>
              <a:gd name="connsiteX2219" fmla="*/ 1625423 w 2188917"/>
              <a:gd name="connsiteY2219" fmla="*/ 51514 h 212657"/>
              <a:gd name="connsiteX2220" fmla="*/ 1629533 w 2188917"/>
              <a:gd name="connsiteY2220" fmla="*/ 34384 h 212657"/>
              <a:gd name="connsiteX2221" fmla="*/ 1627455 w 2188917"/>
              <a:gd name="connsiteY2221" fmla="*/ 33876 h 212657"/>
              <a:gd name="connsiteX2222" fmla="*/ 1628009 w 2188917"/>
              <a:gd name="connsiteY2222" fmla="*/ 33276 h 212657"/>
              <a:gd name="connsiteX2223" fmla="*/ 1631195 w 2188917"/>
              <a:gd name="connsiteY2223" fmla="*/ 32537 h 212657"/>
              <a:gd name="connsiteX2224" fmla="*/ 1632211 w 2188917"/>
              <a:gd name="connsiteY2224" fmla="*/ 33184 h 212657"/>
              <a:gd name="connsiteX2225" fmla="*/ 1629533 w 2188917"/>
              <a:gd name="connsiteY2225" fmla="*/ 34384 h 212657"/>
              <a:gd name="connsiteX2226" fmla="*/ 1642508 w 2188917"/>
              <a:gd name="connsiteY2226" fmla="*/ 29998 h 212657"/>
              <a:gd name="connsiteX2227" fmla="*/ 1641954 w 2188917"/>
              <a:gd name="connsiteY2227" fmla="*/ 28612 h 212657"/>
              <a:gd name="connsiteX2228" fmla="*/ 1645463 w 2188917"/>
              <a:gd name="connsiteY2228" fmla="*/ 28751 h 212657"/>
              <a:gd name="connsiteX2229" fmla="*/ 1646156 w 2188917"/>
              <a:gd name="connsiteY2229" fmla="*/ 29951 h 212657"/>
              <a:gd name="connsiteX2230" fmla="*/ 1642554 w 2188917"/>
              <a:gd name="connsiteY2230" fmla="*/ 29951 h 212657"/>
              <a:gd name="connsiteX2231" fmla="*/ 1653082 w 2188917"/>
              <a:gd name="connsiteY2231" fmla="*/ 30967 h 212657"/>
              <a:gd name="connsiteX2232" fmla="*/ 1650542 w 2188917"/>
              <a:gd name="connsiteY2232" fmla="*/ 29490 h 212657"/>
              <a:gd name="connsiteX2233" fmla="*/ 1650449 w 2188917"/>
              <a:gd name="connsiteY2233" fmla="*/ 28797 h 212657"/>
              <a:gd name="connsiteX2234" fmla="*/ 1651281 w 2188917"/>
              <a:gd name="connsiteY2234" fmla="*/ 28381 h 212657"/>
              <a:gd name="connsiteX2235" fmla="*/ 1653082 w 2188917"/>
              <a:gd name="connsiteY2235" fmla="*/ 28381 h 212657"/>
              <a:gd name="connsiteX2236" fmla="*/ 1654282 w 2188917"/>
              <a:gd name="connsiteY2236" fmla="*/ 28381 h 212657"/>
              <a:gd name="connsiteX2237" fmla="*/ 1655205 w 2188917"/>
              <a:gd name="connsiteY2237" fmla="*/ 28705 h 212657"/>
              <a:gd name="connsiteX2238" fmla="*/ 1656267 w 2188917"/>
              <a:gd name="connsiteY2238" fmla="*/ 30182 h 212657"/>
              <a:gd name="connsiteX2239" fmla="*/ 1653035 w 2188917"/>
              <a:gd name="connsiteY2239" fmla="*/ 30967 h 212657"/>
              <a:gd name="connsiteX2240" fmla="*/ 1664902 w 2188917"/>
              <a:gd name="connsiteY2240" fmla="*/ 206516 h 212657"/>
              <a:gd name="connsiteX2241" fmla="*/ 1664255 w 2188917"/>
              <a:gd name="connsiteY2241" fmla="*/ 206978 h 212657"/>
              <a:gd name="connsiteX2242" fmla="*/ 1663840 w 2188917"/>
              <a:gd name="connsiteY2242" fmla="*/ 206747 h 212657"/>
              <a:gd name="connsiteX2243" fmla="*/ 1661623 w 2188917"/>
              <a:gd name="connsiteY2243" fmla="*/ 205639 h 212657"/>
              <a:gd name="connsiteX2244" fmla="*/ 1660515 w 2188917"/>
              <a:gd name="connsiteY2244" fmla="*/ 205732 h 212657"/>
              <a:gd name="connsiteX2245" fmla="*/ 1660562 w 2188917"/>
              <a:gd name="connsiteY2245" fmla="*/ 206239 h 212657"/>
              <a:gd name="connsiteX2246" fmla="*/ 1662270 w 2188917"/>
              <a:gd name="connsiteY2246" fmla="*/ 207948 h 212657"/>
              <a:gd name="connsiteX2247" fmla="*/ 1664809 w 2188917"/>
              <a:gd name="connsiteY2247" fmla="*/ 210903 h 212657"/>
              <a:gd name="connsiteX2248" fmla="*/ 1664625 w 2188917"/>
              <a:gd name="connsiteY2248" fmla="*/ 211826 h 212657"/>
              <a:gd name="connsiteX2249" fmla="*/ 1662685 w 2188917"/>
              <a:gd name="connsiteY2249" fmla="*/ 211688 h 212657"/>
              <a:gd name="connsiteX2250" fmla="*/ 1661346 w 2188917"/>
              <a:gd name="connsiteY2250" fmla="*/ 210210 h 212657"/>
              <a:gd name="connsiteX2251" fmla="*/ 1659269 w 2188917"/>
              <a:gd name="connsiteY2251" fmla="*/ 210026 h 212657"/>
              <a:gd name="connsiteX2252" fmla="*/ 1658853 w 2188917"/>
              <a:gd name="connsiteY2252" fmla="*/ 210256 h 212657"/>
              <a:gd name="connsiteX2253" fmla="*/ 1655528 w 2188917"/>
              <a:gd name="connsiteY2253" fmla="*/ 210995 h 212657"/>
              <a:gd name="connsiteX2254" fmla="*/ 1656821 w 2188917"/>
              <a:gd name="connsiteY2254" fmla="*/ 209287 h 212657"/>
              <a:gd name="connsiteX2255" fmla="*/ 1657329 w 2188917"/>
              <a:gd name="connsiteY2255" fmla="*/ 208548 h 212657"/>
              <a:gd name="connsiteX2256" fmla="*/ 1656221 w 2188917"/>
              <a:gd name="connsiteY2256" fmla="*/ 208409 h 212657"/>
              <a:gd name="connsiteX2257" fmla="*/ 1655344 w 2188917"/>
              <a:gd name="connsiteY2257" fmla="*/ 208040 h 212657"/>
              <a:gd name="connsiteX2258" fmla="*/ 1655390 w 2188917"/>
              <a:gd name="connsiteY2258" fmla="*/ 206655 h 212657"/>
              <a:gd name="connsiteX2259" fmla="*/ 1657929 w 2188917"/>
              <a:gd name="connsiteY2259" fmla="*/ 204439 h 212657"/>
              <a:gd name="connsiteX2260" fmla="*/ 1658345 w 2188917"/>
              <a:gd name="connsiteY2260" fmla="*/ 204208 h 212657"/>
              <a:gd name="connsiteX2261" fmla="*/ 1664394 w 2188917"/>
              <a:gd name="connsiteY2261" fmla="*/ 204208 h 212657"/>
              <a:gd name="connsiteX2262" fmla="*/ 1664948 w 2188917"/>
              <a:gd name="connsiteY2262" fmla="*/ 204762 h 212657"/>
              <a:gd name="connsiteX2263" fmla="*/ 1664948 w 2188917"/>
              <a:gd name="connsiteY2263" fmla="*/ 205824 h 212657"/>
              <a:gd name="connsiteX2264" fmla="*/ 1664948 w 2188917"/>
              <a:gd name="connsiteY2264" fmla="*/ 206516 h 212657"/>
              <a:gd name="connsiteX2265" fmla="*/ 1667672 w 2188917"/>
              <a:gd name="connsiteY2265" fmla="*/ 29628 h 212657"/>
              <a:gd name="connsiteX2266" fmla="*/ 1672059 w 2188917"/>
              <a:gd name="connsiteY2266" fmla="*/ 27781 h 212657"/>
              <a:gd name="connsiteX2267" fmla="*/ 1673074 w 2188917"/>
              <a:gd name="connsiteY2267" fmla="*/ 28104 h 212657"/>
              <a:gd name="connsiteX2268" fmla="*/ 1671227 w 2188917"/>
              <a:gd name="connsiteY2268" fmla="*/ 29582 h 212657"/>
              <a:gd name="connsiteX2269" fmla="*/ 1668133 w 2188917"/>
              <a:gd name="connsiteY2269" fmla="*/ 30182 h 212657"/>
              <a:gd name="connsiteX2270" fmla="*/ 1667672 w 2188917"/>
              <a:gd name="connsiteY2270" fmla="*/ 29628 h 212657"/>
              <a:gd name="connsiteX2271" fmla="*/ 1669380 w 2188917"/>
              <a:gd name="connsiteY2271" fmla="*/ 177104 h 212657"/>
              <a:gd name="connsiteX2272" fmla="*/ 1668965 w 2188917"/>
              <a:gd name="connsiteY2272" fmla="*/ 177104 h 212657"/>
              <a:gd name="connsiteX2273" fmla="*/ 1668549 w 2188917"/>
              <a:gd name="connsiteY2273" fmla="*/ 176874 h 212657"/>
              <a:gd name="connsiteX2274" fmla="*/ 1668549 w 2188917"/>
              <a:gd name="connsiteY2274" fmla="*/ 174426 h 212657"/>
              <a:gd name="connsiteX2275" fmla="*/ 1669980 w 2188917"/>
              <a:gd name="connsiteY2275" fmla="*/ 173688 h 212657"/>
              <a:gd name="connsiteX2276" fmla="*/ 1670950 w 2188917"/>
              <a:gd name="connsiteY2276" fmla="*/ 174334 h 212657"/>
              <a:gd name="connsiteX2277" fmla="*/ 1670950 w 2188917"/>
              <a:gd name="connsiteY2277" fmla="*/ 175027 h 212657"/>
              <a:gd name="connsiteX2278" fmla="*/ 1669380 w 2188917"/>
              <a:gd name="connsiteY2278" fmla="*/ 177058 h 212657"/>
              <a:gd name="connsiteX2279" fmla="*/ 1680139 w 2188917"/>
              <a:gd name="connsiteY2279" fmla="*/ 128207 h 212657"/>
              <a:gd name="connsiteX2280" fmla="*/ 1675983 w 2188917"/>
              <a:gd name="connsiteY2280" fmla="*/ 128992 h 212657"/>
              <a:gd name="connsiteX2281" fmla="*/ 1674598 w 2188917"/>
              <a:gd name="connsiteY2281" fmla="*/ 128623 h 212657"/>
              <a:gd name="connsiteX2282" fmla="*/ 1674598 w 2188917"/>
              <a:gd name="connsiteY2282" fmla="*/ 127976 h 212657"/>
              <a:gd name="connsiteX2283" fmla="*/ 1680231 w 2188917"/>
              <a:gd name="connsiteY2283" fmla="*/ 127746 h 212657"/>
              <a:gd name="connsiteX2284" fmla="*/ 1680600 w 2188917"/>
              <a:gd name="connsiteY2284" fmla="*/ 127976 h 212657"/>
              <a:gd name="connsiteX2285" fmla="*/ 1680185 w 2188917"/>
              <a:gd name="connsiteY2285" fmla="*/ 128207 h 212657"/>
              <a:gd name="connsiteX2286" fmla="*/ 1685679 w 2188917"/>
              <a:gd name="connsiteY2286" fmla="*/ 51745 h 212657"/>
              <a:gd name="connsiteX2287" fmla="*/ 1684617 w 2188917"/>
              <a:gd name="connsiteY2287" fmla="*/ 51653 h 212657"/>
              <a:gd name="connsiteX2288" fmla="*/ 1683786 w 2188917"/>
              <a:gd name="connsiteY2288" fmla="*/ 51191 h 212657"/>
              <a:gd name="connsiteX2289" fmla="*/ 1683048 w 2188917"/>
              <a:gd name="connsiteY2289" fmla="*/ 50729 h 212657"/>
              <a:gd name="connsiteX2290" fmla="*/ 1684756 w 2188917"/>
              <a:gd name="connsiteY2290" fmla="*/ 49667 h 212657"/>
              <a:gd name="connsiteX2291" fmla="*/ 1684340 w 2188917"/>
              <a:gd name="connsiteY2291" fmla="*/ 49852 h 212657"/>
              <a:gd name="connsiteX2292" fmla="*/ 1669380 w 2188917"/>
              <a:gd name="connsiteY2292" fmla="*/ 50960 h 212657"/>
              <a:gd name="connsiteX2293" fmla="*/ 1668503 w 2188917"/>
              <a:gd name="connsiteY2293" fmla="*/ 49852 h 212657"/>
              <a:gd name="connsiteX2294" fmla="*/ 1671227 w 2188917"/>
              <a:gd name="connsiteY2294" fmla="*/ 47635 h 212657"/>
              <a:gd name="connsiteX2295" fmla="*/ 1681201 w 2188917"/>
              <a:gd name="connsiteY2295" fmla="*/ 46297 h 212657"/>
              <a:gd name="connsiteX2296" fmla="*/ 1684802 w 2188917"/>
              <a:gd name="connsiteY2296" fmla="*/ 48097 h 212657"/>
              <a:gd name="connsiteX2297" fmla="*/ 1684802 w 2188917"/>
              <a:gd name="connsiteY2297" fmla="*/ 49713 h 212657"/>
              <a:gd name="connsiteX2298" fmla="*/ 1686233 w 2188917"/>
              <a:gd name="connsiteY2298" fmla="*/ 50591 h 212657"/>
              <a:gd name="connsiteX2299" fmla="*/ 1686557 w 2188917"/>
              <a:gd name="connsiteY2299" fmla="*/ 51514 h 212657"/>
              <a:gd name="connsiteX2300" fmla="*/ 1685679 w 2188917"/>
              <a:gd name="connsiteY2300" fmla="*/ 51837 h 212657"/>
              <a:gd name="connsiteX2301" fmla="*/ 1692236 w 2188917"/>
              <a:gd name="connsiteY2301" fmla="*/ 19747 h 212657"/>
              <a:gd name="connsiteX2302" fmla="*/ 1690666 w 2188917"/>
              <a:gd name="connsiteY2302" fmla="*/ 19747 h 212657"/>
              <a:gd name="connsiteX2303" fmla="*/ 1689096 w 2188917"/>
              <a:gd name="connsiteY2303" fmla="*/ 17438 h 212657"/>
              <a:gd name="connsiteX2304" fmla="*/ 1690528 w 2188917"/>
              <a:gd name="connsiteY2304" fmla="*/ 17069 h 212657"/>
              <a:gd name="connsiteX2305" fmla="*/ 1692651 w 2188917"/>
              <a:gd name="connsiteY2305" fmla="*/ 19193 h 212657"/>
              <a:gd name="connsiteX2306" fmla="*/ 1692236 w 2188917"/>
              <a:gd name="connsiteY2306" fmla="*/ 19747 h 212657"/>
              <a:gd name="connsiteX2307" fmla="*/ 1710105 w 2188917"/>
              <a:gd name="connsiteY2307" fmla="*/ 154202 h 212657"/>
              <a:gd name="connsiteX2308" fmla="*/ 1705764 w 2188917"/>
              <a:gd name="connsiteY2308" fmla="*/ 154156 h 212657"/>
              <a:gd name="connsiteX2309" fmla="*/ 1705164 w 2188917"/>
              <a:gd name="connsiteY2309" fmla="*/ 152956 h 212657"/>
              <a:gd name="connsiteX2310" fmla="*/ 1709458 w 2188917"/>
              <a:gd name="connsiteY2310" fmla="*/ 152587 h 212657"/>
              <a:gd name="connsiteX2311" fmla="*/ 1710105 w 2188917"/>
              <a:gd name="connsiteY2311" fmla="*/ 154202 h 212657"/>
              <a:gd name="connsiteX2312" fmla="*/ 1710751 w 2188917"/>
              <a:gd name="connsiteY2312" fmla="*/ 72661 h 212657"/>
              <a:gd name="connsiteX2313" fmla="*/ 1710751 w 2188917"/>
              <a:gd name="connsiteY2313" fmla="*/ 73769 h 212657"/>
              <a:gd name="connsiteX2314" fmla="*/ 1708673 w 2188917"/>
              <a:gd name="connsiteY2314" fmla="*/ 74231 h 212657"/>
              <a:gd name="connsiteX2315" fmla="*/ 1705718 w 2188917"/>
              <a:gd name="connsiteY2315" fmla="*/ 74185 h 212657"/>
              <a:gd name="connsiteX2316" fmla="*/ 1702902 w 2188917"/>
              <a:gd name="connsiteY2316" fmla="*/ 74416 h 212657"/>
              <a:gd name="connsiteX2317" fmla="*/ 1702301 w 2188917"/>
              <a:gd name="connsiteY2317" fmla="*/ 73908 h 212657"/>
              <a:gd name="connsiteX2318" fmla="*/ 1702533 w 2188917"/>
              <a:gd name="connsiteY2318" fmla="*/ 73262 h 212657"/>
              <a:gd name="connsiteX2319" fmla="*/ 1705488 w 2188917"/>
              <a:gd name="connsiteY2319" fmla="*/ 72338 h 212657"/>
              <a:gd name="connsiteX2320" fmla="*/ 1707104 w 2188917"/>
              <a:gd name="connsiteY2320" fmla="*/ 70999 h 212657"/>
              <a:gd name="connsiteX2321" fmla="*/ 1709089 w 2188917"/>
              <a:gd name="connsiteY2321" fmla="*/ 70353 h 212657"/>
              <a:gd name="connsiteX2322" fmla="*/ 1710705 w 2188917"/>
              <a:gd name="connsiteY2322" fmla="*/ 72708 h 212657"/>
              <a:gd name="connsiteX2323" fmla="*/ 1711952 w 2188917"/>
              <a:gd name="connsiteY2323" fmla="*/ 35861 h 212657"/>
              <a:gd name="connsiteX2324" fmla="*/ 1707565 w 2188917"/>
              <a:gd name="connsiteY2324" fmla="*/ 37431 h 212657"/>
              <a:gd name="connsiteX2325" fmla="*/ 1707196 w 2188917"/>
              <a:gd name="connsiteY2325" fmla="*/ 36554 h 212657"/>
              <a:gd name="connsiteX2326" fmla="*/ 1710013 w 2188917"/>
              <a:gd name="connsiteY2326" fmla="*/ 34846 h 212657"/>
              <a:gd name="connsiteX2327" fmla="*/ 1711074 w 2188917"/>
              <a:gd name="connsiteY2327" fmla="*/ 34753 h 212657"/>
              <a:gd name="connsiteX2328" fmla="*/ 1711906 w 2188917"/>
              <a:gd name="connsiteY2328" fmla="*/ 35492 h 212657"/>
              <a:gd name="connsiteX2329" fmla="*/ 1711906 w 2188917"/>
              <a:gd name="connsiteY2329" fmla="*/ 35815 h 212657"/>
              <a:gd name="connsiteX2330" fmla="*/ 1710335 w 2188917"/>
              <a:gd name="connsiteY2330" fmla="*/ 20440 h 212657"/>
              <a:gd name="connsiteX2331" fmla="*/ 1708304 w 2188917"/>
              <a:gd name="connsiteY2331" fmla="*/ 20255 h 212657"/>
              <a:gd name="connsiteX2332" fmla="*/ 1704980 w 2188917"/>
              <a:gd name="connsiteY2332" fmla="*/ 19886 h 212657"/>
              <a:gd name="connsiteX2333" fmla="*/ 1703548 w 2188917"/>
              <a:gd name="connsiteY2333" fmla="*/ 19470 h 212657"/>
              <a:gd name="connsiteX2334" fmla="*/ 1704380 w 2188917"/>
              <a:gd name="connsiteY2334" fmla="*/ 18316 h 212657"/>
              <a:gd name="connsiteX2335" fmla="*/ 1705257 w 2188917"/>
              <a:gd name="connsiteY2335" fmla="*/ 17808 h 212657"/>
              <a:gd name="connsiteX2336" fmla="*/ 1706503 w 2188917"/>
              <a:gd name="connsiteY2336" fmla="*/ 18454 h 212657"/>
              <a:gd name="connsiteX2337" fmla="*/ 1710982 w 2188917"/>
              <a:gd name="connsiteY2337" fmla="*/ 18639 h 212657"/>
              <a:gd name="connsiteX2338" fmla="*/ 1711860 w 2188917"/>
              <a:gd name="connsiteY2338" fmla="*/ 18731 h 212657"/>
              <a:gd name="connsiteX2339" fmla="*/ 1711952 w 2188917"/>
              <a:gd name="connsiteY2339" fmla="*/ 19055 h 212657"/>
              <a:gd name="connsiteX2340" fmla="*/ 1710335 w 2188917"/>
              <a:gd name="connsiteY2340" fmla="*/ 20394 h 212657"/>
              <a:gd name="connsiteX2341" fmla="*/ 1719293 w 2188917"/>
              <a:gd name="connsiteY2341" fmla="*/ 77602 h 212657"/>
              <a:gd name="connsiteX2342" fmla="*/ 1717077 w 2188917"/>
              <a:gd name="connsiteY2342" fmla="*/ 76632 h 212657"/>
              <a:gd name="connsiteX2343" fmla="*/ 1718370 w 2188917"/>
              <a:gd name="connsiteY2343" fmla="*/ 74924 h 212657"/>
              <a:gd name="connsiteX2344" fmla="*/ 1720217 w 2188917"/>
              <a:gd name="connsiteY2344" fmla="*/ 75616 h 212657"/>
              <a:gd name="connsiteX2345" fmla="*/ 1719340 w 2188917"/>
              <a:gd name="connsiteY2345" fmla="*/ 77556 h 212657"/>
              <a:gd name="connsiteX2346" fmla="*/ 1738224 w 2188917"/>
              <a:gd name="connsiteY2346" fmla="*/ 161867 h 212657"/>
              <a:gd name="connsiteX2347" fmla="*/ 1731437 w 2188917"/>
              <a:gd name="connsiteY2347" fmla="*/ 161960 h 212657"/>
              <a:gd name="connsiteX2348" fmla="*/ 1729405 w 2188917"/>
              <a:gd name="connsiteY2348" fmla="*/ 162329 h 212657"/>
              <a:gd name="connsiteX2349" fmla="*/ 1727558 w 2188917"/>
              <a:gd name="connsiteY2349" fmla="*/ 160713 h 212657"/>
              <a:gd name="connsiteX2350" fmla="*/ 1727558 w 2188917"/>
              <a:gd name="connsiteY2350" fmla="*/ 160344 h 212657"/>
              <a:gd name="connsiteX2351" fmla="*/ 1729959 w 2188917"/>
              <a:gd name="connsiteY2351" fmla="*/ 157804 h 212657"/>
              <a:gd name="connsiteX2352" fmla="*/ 1732360 w 2188917"/>
              <a:gd name="connsiteY2352" fmla="*/ 157804 h 212657"/>
              <a:gd name="connsiteX2353" fmla="*/ 1735823 w 2188917"/>
              <a:gd name="connsiteY2353" fmla="*/ 158912 h 212657"/>
              <a:gd name="connsiteX2354" fmla="*/ 1739378 w 2188917"/>
              <a:gd name="connsiteY2354" fmla="*/ 160528 h 212657"/>
              <a:gd name="connsiteX2355" fmla="*/ 1739609 w 2188917"/>
              <a:gd name="connsiteY2355" fmla="*/ 161498 h 212657"/>
              <a:gd name="connsiteX2356" fmla="*/ 1738178 w 2188917"/>
              <a:gd name="connsiteY2356" fmla="*/ 161913 h 212657"/>
              <a:gd name="connsiteX2357" fmla="*/ 1745289 w 2188917"/>
              <a:gd name="connsiteY2357" fmla="*/ 121466 h 212657"/>
              <a:gd name="connsiteX2358" fmla="*/ 1736747 w 2188917"/>
              <a:gd name="connsiteY2358" fmla="*/ 121604 h 212657"/>
              <a:gd name="connsiteX2359" fmla="*/ 1736193 w 2188917"/>
              <a:gd name="connsiteY2359" fmla="*/ 121050 h 212657"/>
              <a:gd name="connsiteX2360" fmla="*/ 1736562 w 2188917"/>
              <a:gd name="connsiteY2360" fmla="*/ 120450 h 212657"/>
              <a:gd name="connsiteX2361" fmla="*/ 1741733 w 2188917"/>
              <a:gd name="connsiteY2361" fmla="*/ 119942 h 212657"/>
              <a:gd name="connsiteX2362" fmla="*/ 1745104 w 2188917"/>
              <a:gd name="connsiteY2362" fmla="*/ 120450 h 212657"/>
              <a:gd name="connsiteX2363" fmla="*/ 1745981 w 2188917"/>
              <a:gd name="connsiteY2363" fmla="*/ 120958 h 212657"/>
              <a:gd name="connsiteX2364" fmla="*/ 1745289 w 2188917"/>
              <a:gd name="connsiteY2364" fmla="*/ 121466 h 212657"/>
              <a:gd name="connsiteX2365" fmla="*/ 1758032 w 2188917"/>
              <a:gd name="connsiteY2365" fmla="*/ 85220 h 212657"/>
              <a:gd name="connsiteX2366" fmla="*/ 1754338 w 2188917"/>
              <a:gd name="connsiteY2366" fmla="*/ 86836 h 212657"/>
              <a:gd name="connsiteX2367" fmla="*/ 1752261 w 2188917"/>
              <a:gd name="connsiteY2367" fmla="*/ 86236 h 212657"/>
              <a:gd name="connsiteX2368" fmla="*/ 1752769 w 2188917"/>
              <a:gd name="connsiteY2368" fmla="*/ 85636 h 212657"/>
              <a:gd name="connsiteX2369" fmla="*/ 1756555 w 2188917"/>
              <a:gd name="connsiteY2369" fmla="*/ 84066 h 212657"/>
              <a:gd name="connsiteX2370" fmla="*/ 1757848 w 2188917"/>
              <a:gd name="connsiteY2370" fmla="*/ 84528 h 212657"/>
              <a:gd name="connsiteX2371" fmla="*/ 1758032 w 2188917"/>
              <a:gd name="connsiteY2371" fmla="*/ 85128 h 212657"/>
              <a:gd name="connsiteX2372" fmla="*/ 1763296 w 2188917"/>
              <a:gd name="connsiteY2372" fmla="*/ 61118 h 212657"/>
              <a:gd name="connsiteX2373" fmla="*/ 1753415 w 2188917"/>
              <a:gd name="connsiteY2373" fmla="*/ 59086 h 212657"/>
              <a:gd name="connsiteX2374" fmla="*/ 1750829 w 2188917"/>
              <a:gd name="connsiteY2374" fmla="*/ 56547 h 212657"/>
              <a:gd name="connsiteX2375" fmla="*/ 1750691 w 2188917"/>
              <a:gd name="connsiteY2375" fmla="*/ 55901 h 212657"/>
              <a:gd name="connsiteX2376" fmla="*/ 1752953 w 2188917"/>
              <a:gd name="connsiteY2376" fmla="*/ 55670 h 212657"/>
              <a:gd name="connsiteX2377" fmla="*/ 1764035 w 2188917"/>
              <a:gd name="connsiteY2377" fmla="*/ 56639 h 212657"/>
              <a:gd name="connsiteX2378" fmla="*/ 1766759 w 2188917"/>
              <a:gd name="connsiteY2378" fmla="*/ 59271 h 212657"/>
              <a:gd name="connsiteX2379" fmla="*/ 1763296 w 2188917"/>
              <a:gd name="connsiteY2379" fmla="*/ 61118 h 212657"/>
              <a:gd name="connsiteX2380" fmla="*/ 1771977 w 2188917"/>
              <a:gd name="connsiteY2380" fmla="*/ 142521 h 212657"/>
              <a:gd name="connsiteX2381" fmla="*/ 1769206 w 2188917"/>
              <a:gd name="connsiteY2381" fmla="*/ 143583 h 212657"/>
              <a:gd name="connsiteX2382" fmla="*/ 1768052 w 2188917"/>
              <a:gd name="connsiteY2382" fmla="*/ 142059 h 212657"/>
              <a:gd name="connsiteX2383" fmla="*/ 1771884 w 2188917"/>
              <a:gd name="connsiteY2383" fmla="*/ 141367 h 212657"/>
              <a:gd name="connsiteX2384" fmla="*/ 1771977 w 2188917"/>
              <a:gd name="connsiteY2384" fmla="*/ 142567 h 212657"/>
              <a:gd name="connsiteX2385" fmla="*/ 1774285 w 2188917"/>
              <a:gd name="connsiteY2385" fmla="*/ 117911 h 212657"/>
              <a:gd name="connsiteX2386" fmla="*/ 1770730 w 2188917"/>
              <a:gd name="connsiteY2386" fmla="*/ 116941 h 212657"/>
              <a:gd name="connsiteX2387" fmla="*/ 1774054 w 2188917"/>
              <a:gd name="connsiteY2387" fmla="*/ 115833 h 212657"/>
              <a:gd name="connsiteX2388" fmla="*/ 1776917 w 2188917"/>
              <a:gd name="connsiteY2388" fmla="*/ 116756 h 212657"/>
              <a:gd name="connsiteX2389" fmla="*/ 1774285 w 2188917"/>
              <a:gd name="connsiteY2389" fmla="*/ 117864 h 212657"/>
              <a:gd name="connsiteX2390" fmla="*/ 1779179 w 2188917"/>
              <a:gd name="connsiteY2390" fmla="*/ 140905 h 212657"/>
              <a:gd name="connsiteX2391" fmla="*/ 1777148 w 2188917"/>
              <a:gd name="connsiteY2391" fmla="*/ 140027 h 212657"/>
              <a:gd name="connsiteX2392" fmla="*/ 1778856 w 2188917"/>
              <a:gd name="connsiteY2392" fmla="*/ 139104 h 212657"/>
              <a:gd name="connsiteX2393" fmla="*/ 1780749 w 2188917"/>
              <a:gd name="connsiteY2393" fmla="*/ 140027 h 212657"/>
              <a:gd name="connsiteX2394" fmla="*/ 1779179 w 2188917"/>
              <a:gd name="connsiteY2394" fmla="*/ 140951 h 212657"/>
              <a:gd name="connsiteX2395" fmla="*/ 1786613 w 2188917"/>
              <a:gd name="connsiteY2395" fmla="*/ 172210 h 212657"/>
              <a:gd name="connsiteX2396" fmla="*/ 1784536 w 2188917"/>
              <a:gd name="connsiteY2396" fmla="*/ 171471 h 212657"/>
              <a:gd name="connsiteX2397" fmla="*/ 1787121 w 2188917"/>
              <a:gd name="connsiteY2397" fmla="*/ 169809 h 212657"/>
              <a:gd name="connsiteX2398" fmla="*/ 1788968 w 2188917"/>
              <a:gd name="connsiteY2398" fmla="*/ 171887 h 212657"/>
              <a:gd name="connsiteX2399" fmla="*/ 1786613 w 2188917"/>
              <a:gd name="connsiteY2399" fmla="*/ 172256 h 212657"/>
              <a:gd name="connsiteX2400" fmla="*/ 1796033 w 2188917"/>
              <a:gd name="connsiteY2400" fmla="*/ 185000 h 212657"/>
              <a:gd name="connsiteX2401" fmla="*/ 1795247 w 2188917"/>
              <a:gd name="connsiteY2401" fmla="*/ 184584 h 212657"/>
              <a:gd name="connsiteX2402" fmla="*/ 1795201 w 2188917"/>
              <a:gd name="connsiteY2402" fmla="*/ 183199 h 212657"/>
              <a:gd name="connsiteX2403" fmla="*/ 1795247 w 2188917"/>
              <a:gd name="connsiteY2403" fmla="*/ 181814 h 212657"/>
              <a:gd name="connsiteX2404" fmla="*/ 1796125 w 2188917"/>
              <a:gd name="connsiteY2404" fmla="*/ 181445 h 212657"/>
              <a:gd name="connsiteX2405" fmla="*/ 1797141 w 2188917"/>
              <a:gd name="connsiteY2405" fmla="*/ 181537 h 212657"/>
              <a:gd name="connsiteX2406" fmla="*/ 1798803 w 2188917"/>
              <a:gd name="connsiteY2406" fmla="*/ 183568 h 212657"/>
              <a:gd name="connsiteX2407" fmla="*/ 1796079 w 2188917"/>
              <a:gd name="connsiteY2407" fmla="*/ 184954 h 212657"/>
              <a:gd name="connsiteX2408" fmla="*/ 1841420 w 2188917"/>
              <a:gd name="connsiteY2408" fmla="*/ 199775 h 212657"/>
              <a:gd name="connsiteX2409" fmla="*/ 1837773 w 2188917"/>
              <a:gd name="connsiteY2409" fmla="*/ 199083 h 212657"/>
              <a:gd name="connsiteX2410" fmla="*/ 1837403 w 2188917"/>
              <a:gd name="connsiteY2410" fmla="*/ 198529 h 212657"/>
              <a:gd name="connsiteX2411" fmla="*/ 1837773 w 2188917"/>
              <a:gd name="connsiteY2411" fmla="*/ 197928 h 212657"/>
              <a:gd name="connsiteX2412" fmla="*/ 1838188 w 2188917"/>
              <a:gd name="connsiteY2412" fmla="*/ 197928 h 212657"/>
              <a:gd name="connsiteX2413" fmla="*/ 1842205 w 2188917"/>
              <a:gd name="connsiteY2413" fmla="*/ 198898 h 212657"/>
              <a:gd name="connsiteX2414" fmla="*/ 1842205 w 2188917"/>
              <a:gd name="connsiteY2414" fmla="*/ 199221 h 212657"/>
              <a:gd name="connsiteX2415" fmla="*/ 1841420 w 2188917"/>
              <a:gd name="connsiteY2415" fmla="*/ 199821 h 212657"/>
              <a:gd name="connsiteX2416" fmla="*/ 1840312 w 2188917"/>
              <a:gd name="connsiteY2416" fmla="*/ 187863 h 212657"/>
              <a:gd name="connsiteX2417" fmla="*/ 1838558 w 2188917"/>
              <a:gd name="connsiteY2417" fmla="*/ 187308 h 212657"/>
              <a:gd name="connsiteX2418" fmla="*/ 1840451 w 2188917"/>
              <a:gd name="connsiteY2418" fmla="*/ 185046 h 212657"/>
              <a:gd name="connsiteX2419" fmla="*/ 1842205 w 2188917"/>
              <a:gd name="connsiteY2419" fmla="*/ 185600 h 212657"/>
              <a:gd name="connsiteX2420" fmla="*/ 1842205 w 2188917"/>
              <a:gd name="connsiteY2420" fmla="*/ 185923 h 212657"/>
              <a:gd name="connsiteX2421" fmla="*/ 1840312 w 2188917"/>
              <a:gd name="connsiteY2421" fmla="*/ 187863 h 212657"/>
              <a:gd name="connsiteX2422" fmla="*/ 1852317 w 2188917"/>
              <a:gd name="connsiteY2422" fmla="*/ 85774 h 212657"/>
              <a:gd name="connsiteX2423" fmla="*/ 1849224 w 2188917"/>
              <a:gd name="connsiteY2423" fmla="*/ 84620 h 212657"/>
              <a:gd name="connsiteX2424" fmla="*/ 1848947 w 2188917"/>
              <a:gd name="connsiteY2424" fmla="*/ 84020 h 212657"/>
              <a:gd name="connsiteX2425" fmla="*/ 1849916 w 2188917"/>
              <a:gd name="connsiteY2425" fmla="*/ 83604 h 212657"/>
              <a:gd name="connsiteX2426" fmla="*/ 1853010 w 2188917"/>
              <a:gd name="connsiteY2426" fmla="*/ 84759 h 212657"/>
              <a:gd name="connsiteX2427" fmla="*/ 1852363 w 2188917"/>
              <a:gd name="connsiteY2427" fmla="*/ 85774 h 212657"/>
              <a:gd name="connsiteX2428" fmla="*/ 1860675 w 2188917"/>
              <a:gd name="connsiteY2428" fmla="*/ 171702 h 212657"/>
              <a:gd name="connsiteX2429" fmla="*/ 1859335 w 2188917"/>
              <a:gd name="connsiteY2429" fmla="*/ 172256 h 212657"/>
              <a:gd name="connsiteX2430" fmla="*/ 1857904 w 2188917"/>
              <a:gd name="connsiteY2430" fmla="*/ 171933 h 212657"/>
              <a:gd name="connsiteX2431" fmla="*/ 1857904 w 2188917"/>
              <a:gd name="connsiteY2431" fmla="*/ 171287 h 212657"/>
              <a:gd name="connsiteX2432" fmla="*/ 1859659 w 2188917"/>
              <a:gd name="connsiteY2432" fmla="*/ 170225 h 212657"/>
              <a:gd name="connsiteX2433" fmla="*/ 1861505 w 2188917"/>
              <a:gd name="connsiteY2433" fmla="*/ 171287 h 212657"/>
              <a:gd name="connsiteX2434" fmla="*/ 1860721 w 2188917"/>
              <a:gd name="connsiteY2434" fmla="*/ 171748 h 212657"/>
              <a:gd name="connsiteX2435" fmla="*/ 1860305 w 2188917"/>
              <a:gd name="connsiteY2435" fmla="*/ 166254 h 212657"/>
              <a:gd name="connsiteX2436" fmla="*/ 1859843 w 2188917"/>
              <a:gd name="connsiteY2436" fmla="*/ 166485 h 212657"/>
              <a:gd name="connsiteX2437" fmla="*/ 1859012 w 2188917"/>
              <a:gd name="connsiteY2437" fmla="*/ 166208 h 212657"/>
              <a:gd name="connsiteX2438" fmla="*/ 1857304 w 2188917"/>
              <a:gd name="connsiteY2438" fmla="*/ 165238 h 212657"/>
              <a:gd name="connsiteX2439" fmla="*/ 1857627 w 2188917"/>
              <a:gd name="connsiteY2439" fmla="*/ 163530 h 212657"/>
              <a:gd name="connsiteX2440" fmla="*/ 1858874 w 2188917"/>
              <a:gd name="connsiteY2440" fmla="*/ 163299 h 212657"/>
              <a:gd name="connsiteX2441" fmla="*/ 1860536 w 2188917"/>
              <a:gd name="connsiteY2441" fmla="*/ 164268 h 212657"/>
              <a:gd name="connsiteX2442" fmla="*/ 1860213 w 2188917"/>
              <a:gd name="connsiteY2442" fmla="*/ 166208 h 212657"/>
              <a:gd name="connsiteX2443" fmla="*/ 1864738 w 2188917"/>
              <a:gd name="connsiteY2443" fmla="*/ 149447 h 212657"/>
              <a:gd name="connsiteX2444" fmla="*/ 1862798 w 2188917"/>
              <a:gd name="connsiteY2444" fmla="*/ 148477 h 212657"/>
              <a:gd name="connsiteX2445" fmla="*/ 1865892 w 2188917"/>
              <a:gd name="connsiteY2445" fmla="*/ 147554 h 212657"/>
              <a:gd name="connsiteX2446" fmla="*/ 1866308 w 2188917"/>
              <a:gd name="connsiteY2446" fmla="*/ 148154 h 212657"/>
              <a:gd name="connsiteX2447" fmla="*/ 1864692 w 2188917"/>
              <a:gd name="connsiteY2447" fmla="*/ 149447 h 212657"/>
              <a:gd name="connsiteX2448" fmla="*/ 1888332 w 2188917"/>
              <a:gd name="connsiteY2448" fmla="*/ 40479 h 212657"/>
              <a:gd name="connsiteX2449" fmla="*/ 1891426 w 2188917"/>
              <a:gd name="connsiteY2449" fmla="*/ 40155 h 212657"/>
              <a:gd name="connsiteX2450" fmla="*/ 1894150 w 2188917"/>
              <a:gd name="connsiteY2450" fmla="*/ 40709 h 212657"/>
              <a:gd name="connsiteX2451" fmla="*/ 1895073 w 2188917"/>
              <a:gd name="connsiteY2451" fmla="*/ 41864 h 212657"/>
              <a:gd name="connsiteX2452" fmla="*/ 1893642 w 2188917"/>
              <a:gd name="connsiteY2452" fmla="*/ 42787 h 212657"/>
              <a:gd name="connsiteX2453" fmla="*/ 1887870 w 2188917"/>
              <a:gd name="connsiteY2453" fmla="*/ 42095 h 212657"/>
              <a:gd name="connsiteX2454" fmla="*/ 1887178 w 2188917"/>
              <a:gd name="connsiteY2454" fmla="*/ 41541 h 212657"/>
              <a:gd name="connsiteX2455" fmla="*/ 1888240 w 2188917"/>
              <a:gd name="connsiteY2455" fmla="*/ 40479 h 212657"/>
              <a:gd name="connsiteX2456" fmla="*/ 1877666 w 2188917"/>
              <a:gd name="connsiteY2456" fmla="*/ 119111 h 212657"/>
              <a:gd name="connsiteX2457" fmla="*/ 1875265 w 2188917"/>
              <a:gd name="connsiteY2457" fmla="*/ 119111 h 212657"/>
              <a:gd name="connsiteX2458" fmla="*/ 1872356 w 2188917"/>
              <a:gd name="connsiteY2458" fmla="*/ 117357 h 212657"/>
              <a:gd name="connsiteX2459" fmla="*/ 1872356 w 2188917"/>
              <a:gd name="connsiteY2459" fmla="*/ 116664 h 212657"/>
              <a:gd name="connsiteX2460" fmla="*/ 1872356 w 2188917"/>
              <a:gd name="connsiteY2460" fmla="*/ 115233 h 212657"/>
              <a:gd name="connsiteX2461" fmla="*/ 1873187 w 2188917"/>
              <a:gd name="connsiteY2461" fmla="*/ 114863 h 212657"/>
              <a:gd name="connsiteX2462" fmla="*/ 1874665 w 2188917"/>
              <a:gd name="connsiteY2462" fmla="*/ 115233 h 212657"/>
              <a:gd name="connsiteX2463" fmla="*/ 1874665 w 2188917"/>
              <a:gd name="connsiteY2463" fmla="*/ 115879 h 212657"/>
              <a:gd name="connsiteX2464" fmla="*/ 1873649 w 2188917"/>
              <a:gd name="connsiteY2464" fmla="*/ 116618 h 212657"/>
              <a:gd name="connsiteX2465" fmla="*/ 1875958 w 2188917"/>
              <a:gd name="connsiteY2465" fmla="*/ 117634 h 212657"/>
              <a:gd name="connsiteX2466" fmla="*/ 1877158 w 2188917"/>
              <a:gd name="connsiteY2466" fmla="*/ 117634 h 212657"/>
              <a:gd name="connsiteX2467" fmla="*/ 1877758 w 2188917"/>
              <a:gd name="connsiteY2467" fmla="*/ 117634 h 212657"/>
              <a:gd name="connsiteX2468" fmla="*/ 1878312 w 2188917"/>
              <a:gd name="connsiteY2468" fmla="*/ 118557 h 212657"/>
              <a:gd name="connsiteX2469" fmla="*/ 1877666 w 2188917"/>
              <a:gd name="connsiteY2469" fmla="*/ 119019 h 212657"/>
              <a:gd name="connsiteX2470" fmla="*/ 1898675 w 2188917"/>
              <a:gd name="connsiteY2470" fmla="*/ 49021 h 212657"/>
              <a:gd name="connsiteX2471" fmla="*/ 1892118 w 2188917"/>
              <a:gd name="connsiteY2471" fmla="*/ 52068 h 212657"/>
              <a:gd name="connsiteX2472" fmla="*/ 1888655 w 2188917"/>
              <a:gd name="connsiteY2472" fmla="*/ 51837 h 212657"/>
              <a:gd name="connsiteX2473" fmla="*/ 1883900 w 2188917"/>
              <a:gd name="connsiteY2473" fmla="*/ 49344 h 212657"/>
              <a:gd name="connsiteX2474" fmla="*/ 1883715 w 2188917"/>
              <a:gd name="connsiteY2474" fmla="*/ 48097 h 212657"/>
              <a:gd name="connsiteX2475" fmla="*/ 1885931 w 2188917"/>
              <a:gd name="connsiteY2475" fmla="*/ 47589 h 212657"/>
              <a:gd name="connsiteX2476" fmla="*/ 1887132 w 2188917"/>
              <a:gd name="connsiteY2476" fmla="*/ 47774 h 212657"/>
              <a:gd name="connsiteX2477" fmla="*/ 1889533 w 2188917"/>
              <a:gd name="connsiteY2477" fmla="*/ 48328 h 212657"/>
              <a:gd name="connsiteX2478" fmla="*/ 1894196 w 2188917"/>
              <a:gd name="connsiteY2478" fmla="*/ 46989 h 212657"/>
              <a:gd name="connsiteX2479" fmla="*/ 1897336 w 2188917"/>
              <a:gd name="connsiteY2479" fmla="*/ 47174 h 212657"/>
              <a:gd name="connsiteX2480" fmla="*/ 1898629 w 2188917"/>
              <a:gd name="connsiteY2480" fmla="*/ 48928 h 212657"/>
              <a:gd name="connsiteX2481" fmla="*/ 1914558 w 2188917"/>
              <a:gd name="connsiteY2481" fmla="*/ 50175 h 212657"/>
              <a:gd name="connsiteX2482" fmla="*/ 1913912 w 2188917"/>
              <a:gd name="connsiteY2482" fmla="*/ 51052 h 212657"/>
              <a:gd name="connsiteX2483" fmla="*/ 1912342 w 2188917"/>
              <a:gd name="connsiteY2483" fmla="*/ 50821 h 212657"/>
              <a:gd name="connsiteX2484" fmla="*/ 1909433 w 2188917"/>
              <a:gd name="connsiteY2484" fmla="*/ 50914 h 212657"/>
              <a:gd name="connsiteX2485" fmla="*/ 1908602 w 2188917"/>
              <a:gd name="connsiteY2485" fmla="*/ 51422 h 212657"/>
              <a:gd name="connsiteX2486" fmla="*/ 1907771 w 2188917"/>
              <a:gd name="connsiteY2486" fmla="*/ 51699 h 212657"/>
              <a:gd name="connsiteX2487" fmla="*/ 1907355 w 2188917"/>
              <a:gd name="connsiteY2487" fmla="*/ 51098 h 212657"/>
              <a:gd name="connsiteX2488" fmla="*/ 1907355 w 2188917"/>
              <a:gd name="connsiteY2488" fmla="*/ 49344 h 212657"/>
              <a:gd name="connsiteX2489" fmla="*/ 1908232 w 2188917"/>
              <a:gd name="connsiteY2489" fmla="*/ 48975 h 212657"/>
              <a:gd name="connsiteX2490" fmla="*/ 1909341 w 2188917"/>
              <a:gd name="connsiteY2490" fmla="*/ 49113 h 212657"/>
              <a:gd name="connsiteX2491" fmla="*/ 1911003 w 2188917"/>
              <a:gd name="connsiteY2491" fmla="*/ 48882 h 212657"/>
              <a:gd name="connsiteX2492" fmla="*/ 1913081 w 2188917"/>
              <a:gd name="connsiteY2492" fmla="*/ 48467 h 212657"/>
              <a:gd name="connsiteX2493" fmla="*/ 1914558 w 2188917"/>
              <a:gd name="connsiteY2493" fmla="*/ 50221 h 212657"/>
              <a:gd name="connsiteX2494" fmla="*/ 1924485 w 2188917"/>
              <a:gd name="connsiteY2494" fmla="*/ 73585 h 212657"/>
              <a:gd name="connsiteX2495" fmla="*/ 1924393 w 2188917"/>
              <a:gd name="connsiteY2495" fmla="*/ 73862 h 212657"/>
              <a:gd name="connsiteX2496" fmla="*/ 1923516 w 2188917"/>
              <a:gd name="connsiteY2496" fmla="*/ 74277 h 212657"/>
              <a:gd name="connsiteX2497" fmla="*/ 1924209 w 2188917"/>
              <a:gd name="connsiteY2497" fmla="*/ 73769 h 212657"/>
              <a:gd name="connsiteX2498" fmla="*/ 1924485 w 2188917"/>
              <a:gd name="connsiteY2498" fmla="*/ 73585 h 212657"/>
              <a:gd name="connsiteX2499" fmla="*/ 1925363 w 2188917"/>
              <a:gd name="connsiteY2499" fmla="*/ 71230 h 212657"/>
              <a:gd name="connsiteX2500" fmla="*/ 1926147 w 2188917"/>
              <a:gd name="connsiteY2500" fmla="*/ 70768 h 212657"/>
              <a:gd name="connsiteX2501" fmla="*/ 1927025 w 2188917"/>
              <a:gd name="connsiteY2501" fmla="*/ 71784 h 212657"/>
              <a:gd name="connsiteX2502" fmla="*/ 1924531 w 2188917"/>
              <a:gd name="connsiteY2502" fmla="*/ 73585 h 212657"/>
              <a:gd name="connsiteX2503" fmla="*/ 1928964 w 2188917"/>
              <a:gd name="connsiteY2503" fmla="*/ 176504 h 212657"/>
              <a:gd name="connsiteX2504" fmla="*/ 1927994 w 2188917"/>
              <a:gd name="connsiteY2504" fmla="*/ 176227 h 212657"/>
              <a:gd name="connsiteX2505" fmla="*/ 1927810 w 2188917"/>
              <a:gd name="connsiteY2505" fmla="*/ 175581 h 212657"/>
              <a:gd name="connsiteX2506" fmla="*/ 1930811 w 2188917"/>
              <a:gd name="connsiteY2506" fmla="*/ 174380 h 212657"/>
              <a:gd name="connsiteX2507" fmla="*/ 1931411 w 2188917"/>
              <a:gd name="connsiteY2507" fmla="*/ 174888 h 212657"/>
              <a:gd name="connsiteX2508" fmla="*/ 1928964 w 2188917"/>
              <a:gd name="connsiteY2508" fmla="*/ 176458 h 212657"/>
              <a:gd name="connsiteX2509" fmla="*/ 1940738 w 2188917"/>
              <a:gd name="connsiteY2509" fmla="*/ 150139 h 212657"/>
              <a:gd name="connsiteX2510" fmla="*/ 1940277 w 2188917"/>
              <a:gd name="connsiteY2510" fmla="*/ 150278 h 212657"/>
              <a:gd name="connsiteX2511" fmla="*/ 1935382 w 2188917"/>
              <a:gd name="connsiteY2511" fmla="*/ 151017 h 212657"/>
              <a:gd name="connsiteX2512" fmla="*/ 1934274 w 2188917"/>
              <a:gd name="connsiteY2512" fmla="*/ 150878 h 212657"/>
              <a:gd name="connsiteX2513" fmla="*/ 1933858 w 2188917"/>
              <a:gd name="connsiteY2513" fmla="*/ 150647 h 212657"/>
              <a:gd name="connsiteX2514" fmla="*/ 1933858 w 2188917"/>
              <a:gd name="connsiteY2514" fmla="*/ 150324 h 212657"/>
              <a:gd name="connsiteX2515" fmla="*/ 1938245 w 2188917"/>
              <a:gd name="connsiteY2515" fmla="*/ 148939 h 212657"/>
              <a:gd name="connsiteX2516" fmla="*/ 1939999 w 2188917"/>
              <a:gd name="connsiteY2516" fmla="*/ 148939 h 212657"/>
              <a:gd name="connsiteX2517" fmla="*/ 1941154 w 2188917"/>
              <a:gd name="connsiteY2517" fmla="*/ 149401 h 212657"/>
              <a:gd name="connsiteX2518" fmla="*/ 1940692 w 2188917"/>
              <a:gd name="connsiteY2518" fmla="*/ 150139 h 212657"/>
              <a:gd name="connsiteX2519" fmla="*/ 1947110 w 2188917"/>
              <a:gd name="connsiteY2519" fmla="*/ 119804 h 212657"/>
              <a:gd name="connsiteX2520" fmla="*/ 1946325 w 2188917"/>
              <a:gd name="connsiteY2520" fmla="*/ 121420 h 212657"/>
              <a:gd name="connsiteX2521" fmla="*/ 1946325 w 2188917"/>
              <a:gd name="connsiteY2521" fmla="*/ 122574 h 212657"/>
              <a:gd name="connsiteX2522" fmla="*/ 1945263 w 2188917"/>
              <a:gd name="connsiteY2522" fmla="*/ 125483 h 212657"/>
              <a:gd name="connsiteX2523" fmla="*/ 1944109 w 2188917"/>
              <a:gd name="connsiteY2523" fmla="*/ 125483 h 212657"/>
              <a:gd name="connsiteX2524" fmla="*/ 1943508 w 2188917"/>
              <a:gd name="connsiteY2524" fmla="*/ 124606 h 212657"/>
              <a:gd name="connsiteX2525" fmla="*/ 1944109 w 2188917"/>
              <a:gd name="connsiteY2525" fmla="*/ 124052 h 212657"/>
              <a:gd name="connsiteX2526" fmla="*/ 1943508 w 2188917"/>
              <a:gd name="connsiteY2526" fmla="*/ 121651 h 212657"/>
              <a:gd name="connsiteX2527" fmla="*/ 1942216 w 2188917"/>
              <a:gd name="connsiteY2527" fmla="*/ 119850 h 212657"/>
              <a:gd name="connsiteX2528" fmla="*/ 1942216 w 2188917"/>
              <a:gd name="connsiteY2528" fmla="*/ 118834 h 212657"/>
              <a:gd name="connsiteX2529" fmla="*/ 1942077 w 2188917"/>
              <a:gd name="connsiteY2529" fmla="*/ 118788 h 212657"/>
              <a:gd name="connsiteX2530" fmla="*/ 1941985 w 2188917"/>
              <a:gd name="connsiteY2530" fmla="*/ 118788 h 212657"/>
              <a:gd name="connsiteX2531" fmla="*/ 1940138 w 2188917"/>
              <a:gd name="connsiteY2531" fmla="*/ 118234 h 212657"/>
              <a:gd name="connsiteX2532" fmla="*/ 1941107 w 2188917"/>
              <a:gd name="connsiteY2532" fmla="*/ 117495 h 212657"/>
              <a:gd name="connsiteX2533" fmla="*/ 1940600 w 2188917"/>
              <a:gd name="connsiteY2533" fmla="*/ 116387 h 212657"/>
              <a:gd name="connsiteX2534" fmla="*/ 1938522 w 2188917"/>
              <a:gd name="connsiteY2534" fmla="*/ 114401 h 212657"/>
              <a:gd name="connsiteX2535" fmla="*/ 1937644 w 2188917"/>
              <a:gd name="connsiteY2535" fmla="*/ 111585 h 212657"/>
              <a:gd name="connsiteX2536" fmla="*/ 1938060 w 2188917"/>
              <a:gd name="connsiteY2536" fmla="*/ 111354 h 212657"/>
              <a:gd name="connsiteX2537" fmla="*/ 1941016 w 2188917"/>
              <a:gd name="connsiteY2537" fmla="*/ 113432 h 212657"/>
              <a:gd name="connsiteX2538" fmla="*/ 1942216 w 2188917"/>
              <a:gd name="connsiteY2538" fmla="*/ 115279 h 212657"/>
              <a:gd name="connsiteX2539" fmla="*/ 1942354 w 2188917"/>
              <a:gd name="connsiteY2539" fmla="*/ 116987 h 212657"/>
              <a:gd name="connsiteX2540" fmla="*/ 1942908 w 2188917"/>
              <a:gd name="connsiteY2540" fmla="*/ 117726 h 212657"/>
              <a:gd name="connsiteX2541" fmla="*/ 1943278 w 2188917"/>
              <a:gd name="connsiteY2541" fmla="*/ 117864 h 212657"/>
              <a:gd name="connsiteX2542" fmla="*/ 1943139 w 2188917"/>
              <a:gd name="connsiteY2542" fmla="*/ 118003 h 212657"/>
              <a:gd name="connsiteX2543" fmla="*/ 1943647 w 2188917"/>
              <a:gd name="connsiteY2543" fmla="*/ 119481 h 212657"/>
              <a:gd name="connsiteX2544" fmla="*/ 1944848 w 2188917"/>
              <a:gd name="connsiteY2544" fmla="*/ 120219 h 212657"/>
              <a:gd name="connsiteX2545" fmla="*/ 1945910 w 2188917"/>
              <a:gd name="connsiteY2545" fmla="*/ 119989 h 212657"/>
              <a:gd name="connsiteX2546" fmla="*/ 1945910 w 2188917"/>
              <a:gd name="connsiteY2546" fmla="*/ 119619 h 212657"/>
              <a:gd name="connsiteX2547" fmla="*/ 1946510 w 2188917"/>
              <a:gd name="connsiteY2547" fmla="*/ 119065 h 212657"/>
              <a:gd name="connsiteX2548" fmla="*/ 1947064 w 2188917"/>
              <a:gd name="connsiteY2548" fmla="*/ 119711 h 212657"/>
              <a:gd name="connsiteX2549" fmla="*/ 1950065 w 2188917"/>
              <a:gd name="connsiteY2549" fmla="*/ 61718 h 212657"/>
              <a:gd name="connsiteX2550" fmla="*/ 1947110 w 2188917"/>
              <a:gd name="connsiteY2550" fmla="*/ 60287 h 212657"/>
              <a:gd name="connsiteX2551" fmla="*/ 1948033 w 2188917"/>
              <a:gd name="connsiteY2551" fmla="*/ 59594 h 212657"/>
              <a:gd name="connsiteX2552" fmla="*/ 1950665 w 2188917"/>
              <a:gd name="connsiteY2552" fmla="*/ 61026 h 212657"/>
              <a:gd name="connsiteX2553" fmla="*/ 1950065 w 2188917"/>
              <a:gd name="connsiteY2553" fmla="*/ 61718 h 212657"/>
              <a:gd name="connsiteX2554" fmla="*/ 1955560 w 2188917"/>
              <a:gd name="connsiteY2554" fmla="*/ 178674 h 212657"/>
              <a:gd name="connsiteX2555" fmla="*/ 1954544 w 2188917"/>
              <a:gd name="connsiteY2555" fmla="*/ 179828 h 212657"/>
              <a:gd name="connsiteX2556" fmla="*/ 1954959 w 2188917"/>
              <a:gd name="connsiteY2556" fmla="*/ 180059 h 212657"/>
              <a:gd name="connsiteX2557" fmla="*/ 1954867 w 2188917"/>
              <a:gd name="connsiteY2557" fmla="*/ 180752 h 212657"/>
              <a:gd name="connsiteX2558" fmla="*/ 1953343 w 2188917"/>
              <a:gd name="connsiteY2558" fmla="*/ 180521 h 212657"/>
              <a:gd name="connsiteX2559" fmla="*/ 1951958 w 2188917"/>
              <a:gd name="connsiteY2559" fmla="*/ 178074 h 212657"/>
              <a:gd name="connsiteX2560" fmla="*/ 1952605 w 2188917"/>
              <a:gd name="connsiteY2560" fmla="*/ 177289 h 212657"/>
              <a:gd name="connsiteX2561" fmla="*/ 1954313 w 2188917"/>
              <a:gd name="connsiteY2561" fmla="*/ 177289 h 212657"/>
              <a:gd name="connsiteX2562" fmla="*/ 1955514 w 2188917"/>
              <a:gd name="connsiteY2562" fmla="*/ 177289 h 212657"/>
              <a:gd name="connsiteX2563" fmla="*/ 1956714 w 2188917"/>
              <a:gd name="connsiteY2563" fmla="*/ 177797 h 212657"/>
              <a:gd name="connsiteX2564" fmla="*/ 1955560 w 2188917"/>
              <a:gd name="connsiteY2564" fmla="*/ 178720 h 212657"/>
              <a:gd name="connsiteX2565" fmla="*/ 1970150 w 2188917"/>
              <a:gd name="connsiteY2565" fmla="*/ 156696 h 212657"/>
              <a:gd name="connsiteX2566" fmla="*/ 1966180 w 2188917"/>
              <a:gd name="connsiteY2566" fmla="*/ 153972 h 212657"/>
              <a:gd name="connsiteX2567" fmla="*/ 1966965 w 2188917"/>
              <a:gd name="connsiteY2567" fmla="*/ 153464 h 212657"/>
              <a:gd name="connsiteX2568" fmla="*/ 1969088 w 2188917"/>
              <a:gd name="connsiteY2568" fmla="*/ 153879 h 212657"/>
              <a:gd name="connsiteX2569" fmla="*/ 1971120 w 2188917"/>
              <a:gd name="connsiteY2569" fmla="*/ 156327 h 212657"/>
              <a:gd name="connsiteX2570" fmla="*/ 1970150 w 2188917"/>
              <a:gd name="connsiteY2570" fmla="*/ 156696 h 212657"/>
              <a:gd name="connsiteX2571" fmla="*/ 1971074 w 2188917"/>
              <a:gd name="connsiteY2571" fmla="*/ 150740 h 212657"/>
              <a:gd name="connsiteX2572" fmla="*/ 1970197 w 2188917"/>
              <a:gd name="connsiteY2572" fmla="*/ 150740 h 212657"/>
              <a:gd name="connsiteX2573" fmla="*/ 1966826 w 2188917"/>
              <a:gd name="connsiteY2573" fmla="*/ 148754 h 212657"/>
              <a:gd name="connsiteX2574" fmla="*/ 1966457 w 2188917"/>
              <a:gd name="connsiteY2574" fmla="*/ 147092 h 212657"/>
              <a:gd name="connsiteX2575" fmla="*/ 1967380 w 2188917"/>
              <a:gd name="connsiteY2575" fmla="*/ 146769 h 212657"/>
              <a:gd name="connsiteX2576" fmla="*/ 1968442 w 2188917"/>
              <a:gd name="connsiteY2576" fmla="*/ 146907 h 212657"/>
              <a:gd name="connsiteX2577" fmla="*/ 1970982 w 2188917"/>
              <a:gd name="connsiteY2577" fmla="*/ 149124 h 212657"/>
              <a:gd name="connsiteX2578" fmla="*/ 1971305 w 2188917"/>
              <a:gd name="connsiteY2578" fmla="*/ 150324 h 212657"/>
              <a:gd name="connsiteX2579" fmla="*/ 1971074 w 2188917"/>
              <a:gd name="connsiteY2579" fmla="*/ 150740 h 212657"/>
              <a:gd name="connsiteX2580" fmla="*/ 1975876 w 2188917"/>
              <a:gd name="connsiteY2580" fmla="*/ 78618 h 212657"/>
              <a:gd name="connsiteX2581" fmla="*/ 1972736 w 2188917"/>
              <a:gd name="connsiteY2581" fmla="*/ 78848 h 212657"/>
              <a:gd name="connsiteX2582" fmla="*/ 1969366 w 2188917"/>
              <a:gd name="connsiteY2582" fmla="*/ 76863 h 212657"/>
              <a:gd name="connsiteX2583" fmla="*/ 1966826 w 2188917"/>
              <a:gd name="connsiteY2583" fmla="*/ 75986 h 212657"/>
              <a:gd name="connsiteX2584" fmla="*/ 1966364 w 2188917"/>
              <a:gd name="connsiteY2584" fmla="*/ 75339 h 212657"/>
              <a:gd name="connsiteX2585" fmla="*/ 1967472 w 2188917"/>
              <a:gd name="connsiteY2585" fmla="*/ 75062 h 212657"/>
              <a:gd name="connsiteX2586" fmla="*/ 1975091 w 2188917"/>
              <a:gd name="connsiteY2586" fmla="*/ 76216 h 212657"/>
              <a:gd name="connsiteX2587" fmla="*/ 1975507 w 2188917"/>
              <a:gd name="connsiteY2587" fmla="*/ 75893 h 212657"/>
              <a:gd name="connsiteX2588" fmla="*/ 1976107 w 2188917"/>
              <a:gd name="connsiteY2588" fmla="*/ 76448 h 212657"/>
              <a:gd name="connsiteX2589" fmla="*/ 1976107 w 2188917"/>
              <a:gd name="connsiteY2589" fmla="*/ 76955 h 212657"/>
              <a:gd name="connsiteX2590" fmla="*/ 1975922 w 2188917"/>
              <a:gd name="connsiteY2590" fmla="*/ 78618 h 212657"/>
              <a:gd name="connsiteX2591" fmla="*/ 1977261 w 2188917"/>
              <a:gd name="connsiteY2591" fmla="*/ 170132 h 212657"/>
              <a:gd name="connsiteX2592" fmla="*/ 1976384 w 2188917"/>
              <a:gd name="connsiteY2592" fmla="*/ 168562 h 212657"/>
              <a:gd name="connsiteX2593" fmla="*/ 1980309 w 2188917"/>
              <a:gd name="connsiteY2593" fmla="*/ 167316 h 212657"/>
              <a:gd name="connsiteX2594" fmla="*/ 1982709 w 2188917"/>
              <a:gd name="connsiteY2594" fmla="*/ 168562 h 212657"/>
              <a:gd name="connsiteX2595" fmla="*/ 1977215 w 2188917"/>
              <a:gd name="connsiteY2595" fmla="*/ 170178 h 212657"/>
              <a:gd name="connsiteX2596" fmla="*/ 1987881 w 2188917"/>
              <a:gd name="connsiteY2596" fmla="*/ 81296 h 212657"/>
              <a:gd name="connsiteX2597" fmla="*/ 1986911 w 2188917"/>
              <a:gd name="connsiteY2597" fmla="*/ 81526 h 212657"/>
              <a:gd name="connsiteX2598" fmla="*/ 1985757 w 2188917"/>
              <a:gd name="connsiteY2598" fmla="*/ 81019 h 212657"/>
              <a:gd name="connsiteX2599" fmla="*/ 1987142 w 2188917"/>
              <a:gd name="connsiteY2599" fmla="*/ 78987 h 212657"/>
              <a:gd name="connsiteX2600" fmla="*/ 1987604 w 2188917"/>
              <a:gd name="connsiteY2600" fmla="*/ 78710 h 212657"/>
              <a:gd name="connsiteX2601" fmla="*/ 1989127 w 2188917"/>
              <a:gd name="connsiteY2601" fmla="*/ 79956 h 212657"/>
              <a:gd name="connsiteX2602" fmla="*/ 1987881 w 2188917"/>
              <a:gd name="connsiteY2602" fmla="*/ 81342 h 212657"/>
              <a:gd name="connsiteX2603" fmla="*/ 1999562 w 2188917"/>
              <a:gd name="connsiteY2603" fmla="*/ 69983 h 212657"/>
              <a:gd name="connsiteX2604" fmla="*/ 2000763 w 2188917"/>
              <a:gd name="connsiteY2604" fmla="*/ 70029 h 212657"/>
              <a:gd name="connsiteX2605" fmla="*/ 2001363 w 2188917"/>
              <a:gd name="connsiteY2605" fmla="*/ 71230 h 212657"/>
              <a:gd name="connsiteX2606" fmla="*/ 1996238 w 2188917"/>
              <a:gd name="connsiteY2606" fmla="*/ 72476 h 212657"/>
              <a:gd name="connsiteX2607" fmla="*/ 1994761 w 2188917"/>
              <a:gd name="connsiteY2607" fmla="*/ 70076 h 212657"/>
              <a:gd name="connsiteX2608" fmla="*/ 1999609 w 2188917"/>
              <a:gd name="connsiteY2608" fmla="*/ 69983 h 212657"/>
              <a:gd name="connsiteX2609" fmla="*/ 1998224 w 2188917"/>
              <a:gd name="connsiteY2609" fmla="*/ 88637 h 212657"/>
              <a:gd name="connsiteX2610" fmla="*/ 1996653 w 2188917"/>
              <a:gd name="connsiteY2610" fmla="*/ 88914 h 212657"/>
              <a:gd name="connsiteX2611" fmla="*/ 1995361 w 2188917"/>
              <a:gd name="connsiteY2611" fmla="*/ 88222 h 212657"/>
              <a:gd name="connsiteX2612" fmla="*/ 1995361 w 2188917"/>
              <a:gd name="connsiteY2612" fmla="*/ 87529 h 212657"/>
              <a:gd name="connsiteX2613" fmla="*/ 2000578 w 2188917"/>
              <a:gd name="connsiteY2613" fmla="*/ 86467 h 212657"/>
              <a:gd name="connsiteX2614" fmla="*/ 2002241 w 2188917"/>
              <a:gd name="connsiteY2614" fmla="*/ 87668 h 212657"/>
              <a:gd name="connsiteX2615" fmla="*/ 2000578 w 2188917"/>
              <a:gd name="connsiteY2615" fmla="*/ 88545 h 212657"/>
              <a:gd name="connsiteX2616" fmla="*/ 1998178 w 2188917"/>
              <a:gd name="connsiteY2616" fmla="*/ 88591 h 212657"/>
              <a:gd name="connsiteX2617" fmla="*/ 2001502 w 2188917"/>
              <a:gd name="connsiteY2617" fmla="*/ 132455 h 212657"/>
              <a:gd name="connsiteX2618" fmla="*/ 2000209 w 2188917"/>
              <a:gd name="connsiteY2618" fmla="*/ 130701 h 212657"/>
              <a:gd name="connsiteX2619" fmla="*/ 2000486 w 2188917"/>
              <a:gd name="connsiteY2619" fmla="*/ 129223 h 212657"/>
              <a:gd name="connsiteX2620" fmla="*/ 2001132 w 2188917"/>
              <a:gd name="connsiteY2620" fmla="*/ 127930 h 212657"/>
              <a:gd name="connsiteX2621" fmla="*/ 2002056 w 2188917"/>
              <a:gd name="connsiteY2621" fmla="*/ 127515 h 212657"/>
              <a:gd name="connsiteX2622" fmla="*/ 2002979 w 2188917"/>
              <a:gd name="connsiteY2622" fmla="*/ 127976 h 212657"/>
              <a:gd name="connsiteX2623" fmla="*/ 2004549 w 2188917"/>
              <a:gd name="connsiteY2623" fmla="*/ 130701 h 212657"/>
              <a:gd name="connsiteX2624" fmla="*/ 2001502 w 2188917"/>
              <a:gd name="connsiteY2624" fmla="*/ 132501 h 212657"/>
              <a:gd name="connsiteX2625" fmla="*/ 2013645 w 2188917"/>
              <a:gd name="connsiteY2625" fmla="*/ 93577 h 212657"/>
              <a:gd name="connsiteX2626" fmla="*/ 2009305 w 2188917"/>
              <a:gd name="connsiteY2626" fmla="*/ 92885 h 212657"/>
              <a:gd name="connsiteX2627" fmla="*/ 2007689 w 2188917"/>
              <a:gd name="connsiteY2627" fmla="*/ 90946 h 212657"/>
              <a:gd name="connsiteX2628" fmla="*/ 2008104 w 2188917"/>
              <a:gd name="connsiteY2628" fmla="*/ 90761 h 212657"/>
              <a:gd name="connsiteX2629" fmla="*/ 2009259 w 2188917"/>
              <a:gd name="connsiteY2629" fmla="*/ 90807 h 212657"/>
              <a:gd name="connsiteX2630" fmla="*/ 2014246 w 2188917"/>
              <a:gd name="connsiteY2630" fmla="*/ 92331 h 212657"/>
              <a:gd name="connsiteX2631" fmla="*/ 2014569 w 2188917"/>
              <a:gd name="connsiteY2631" fmla="*/ 93254 h 212657"/>
              <a:gd name="connsiteX2632" fmla="*/ 2013645 w 2188917"/>
              <a:gd name="connsiteY2632" fmla="*/ 93577 h 212657"/>
              <a:gd name="connsiteX2633" fmla="*/ 2026112 w 2188917"/>
              <a:gd name="connsiteY2633" fmla="*/ 84574 h 212657"/>
              <a:gd name="connsiteX2634" fmla="*/ 2022141 w 2188917"/>
              <a:gd name="connsiteY2634" fmla="*/ 81203 h 212657"/>
              <a:gd name="connsiteX2635" fmla="*/ 2023619 w 2188917"/>
              <a:gd name="connsiteY2635" fmla="*/ 79449 h 212657"/>
              <a:gd name="connsiteX2636" fmla="*/ 2027866 w 2188917"/>
              <a:gd name="connsiteY2636" fmla="*/ 80326 h 212657"/>
              <a:gd name="connsiteX2637" fmla="*/ 2028513 w 2188917"/>
              <a:gd name="connsiteY2637" fmla="*/ 82311 h 212657"/>
              <a:gd name="connsiteX2638" fmla="*/ 2026112 w 2188917"/>
              <a:gd name="connsiteY2638" fmla="*/ 84574 h 212657"/>
              <a:gd name="connsiteX2639" fmla="*/ 2030729 w 2188917"/>
              <a:gd name="connsiteY2639" fmla="*/ 129870 h 212657"/>
              <a:gd name="connsiteX2640" fmla="*/ 2029390 w 2188917"/>
              <a:gd name="connsiteY2640" fmla="*/ 130424 h 212657"/>
              <a:gd name="connsiteX2641" fmla="*/ 2027913 w 2188917"/>
              <a:gd name="connsiteY2641" fmla="*/ 130100 h 212657"/>
              <a:gd name="connsiteX2642" fmla="*/ 2027913 w 2188917"/>
              <a:gd name="connsiteY2642" fmla="*/ 129454 h 212657"/>
              <a:gd name="connsiteX2643" fmla="*/ 2029667 w 2188917"/>
              <a:gd name="connsiteY2643" fmla="*/ 128346 h 212657"/>
              <a:gd name="connsiteX2644" fmla="*/ 2031514 w 2188917"/>
              <a:gd name="connsiteY2644" fmla="*/ 129408 h 212657"/>
              <a:gd name="connsiteX2645" fmla="*/ 2030683 w 2188917"/>
              <a:gd name="connsiteY2645" fmla="*/ 129870 h 212657"/>
              <a:gd name="connsiteX2646" fmla="*/ 2094078 w 2188917"/>
              <a:gd name="connsiteY2646" fmla="*/ 98333 h 212657"/>
              <a:gd name="connsiteX2647" fmla="*/ 2092001 w 2188917"/>
              <a:gd name="connsiteY2647" fmla="*/ 98333 h 212657"/>
              <a:gd name="connsiteX2648" fmla="*/ 2089692 w 2188917"/>
              <a:gd name="connsiteY2648" fmla="*/ 96163 h 212657"/>
              <a:gd name="connsiteX2649" fmla="*/ 2092647 w 2188917"/>
              <a:gd name="connsiteY2649" fmla="*/ 96117 h 212657"/>
              <a:gd name="connsiteX2650" fmla="*/ 2094078 w 2188917"/>
              <a:gd name="connsiteY2650" fmla="*/ 98333 h 212657"/>
              <a:gd name="connsiteX2651" fmla="*/ 2167955 w 2188917"/>
              <a:gd name="connsiteY2651" fmla="*/ 130193 h 212657"/>
              <a:gd name="connsiteX2652" fmla="*/ 2164215 w 2188917"/>
              <a:gd name="connsiteY2652" fmla="*/ 128438 h 212657"/>
              <a:gd name="connsiteX2653" fmla="*/ 2169017 w 2188917"/>
              <a:gd name="connsiteY2653" fmla="*/ 128946 h 212657"/>
              <a:gd name="connsiteX2654" fmla="*/ 2170125 w 2188917"/>
              <a:gd name="connsiteY2654" fmla="*/ 130147 h 212657"/>
              <a:gd name="connsiteX2655" fmla="*/ 2167909 w 2188917"/>
              <a:gd name="connsiteY2655" fmla="*/ 130239 h 21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</a:cxnLst>
            <a:rect l="l" t="t" r="r" b="b"/>
            <a:pathLst>
              <a:path w="2188917" h="212657">
                <a:moveTo>
                  <a:pt x="2188779" y="105121"/>
                </a:moveTo>
                <a:cubicBezTo>
                  <a:pt x="2102343" y="84666"/>
                  <a:pt x="2008520" y="63196"/>
                  <a:pt x="1929934" y="46989"/>
                </a:cubicBezTo>
                <a:cubicBezTo>
                  <a:pt x="1930119" y="47128"/>
                  <a:pt x="1930257" y="47405"/>
                  <a:pt x="1930211" y="47682"/>
                </a:cubicBezTo>
                <a:cubicBezTo>
                  <a:pt x="1930026" y="47867"/>
                  <a:pt x="1929795" y="48051"/>
                  <a:pt x="1929610" y="48190"/>
                </a:cubicBezTo>
                <a:cubicBezTo>
                  <a:pt x="1929472" y="48097"/>
                  <a:pt x="1929334" y="48051"/>
                  <a:pt x="1929195" y="47959"/>
                </a:cubicBezTo>
                <a:cubicBezTo>
                  <a:pt x="1928780" y="47728"/>
                  <a:pt x="1928318" y="47497"/>
                  <a:pt x="1927994" y="47220"/>
                </a:cubicBezTo>
                <a:cubicBezTo>
                  <a:pt x="1927902" y="47174"/>
                  <a:pt x="1928226" y="46851"/>
                  <a:pt x="1928456" y="46804"/>
                </a:cubicBezTo>
                <a:cubicBezTo>
                  <a:pt x="1928595" y="46804"/>
                  <a:pt x="1928687" y="46758"/>
                  <a:pt x="1928826" y="46758"/>
                </a:cubicBezTo>
                <a:cubicBezTo>
                  <a:pt x="1866354" y="33876"/>
                  <a:pt x="1813532" y="24364"/>
                  <a:pt x="1781903" y="21363"/>
                </a:cubicBezTo>
                <a:cubicBezTo>
                  <a:pt x="1756047" y="18916"/>
                  <a:pt x="1719293" y="16700"/>
                  <a:pt x="1675429" y="14760"/>
                </a:cubicBezTo>
                <a:cubicBezTo>
                  <a:pt x="1675014" y="15130"/>
                  <a:pt x="1674321" y="15361"/>
                  <a:pt x="1673582" y="15592"/>
                </a:cubicBezTo>
                <a:cubicBezTo>
                  <a:pt x="1673259" y="15684"/>
                  <a:pt x="1672335" y="15407"/>
                  <a:pt x="1672197" y="15222"/>
                </a:cubicBezTo>
                <a:cubicBezTo>
                  <a:pt x="1672105" y="15037"/>
                  <a:pt x="1672059" y="14807"/>
                  <a:pt x="1672012" y="14622"/>
                </a:cubicBezTo>
                <a:cubicBezTo>
                  <a:pt x="1668642" y="14483"/>
                  <a:pt x="1665224" y="14299"/>
                  <a:pt x="1661716" y="14160"/>
                </a:cubicBezTo>
                <a:cubicBezTo>
                  <a:pt x="1661207" y="14253"/>
                  <a:pt x="1660746" y="14299"/>
                  <a:pt x="1660377" y="14206"/>
                </a:cubicBezTo>
                <a:cubicBezTo>
                  <a:pt x="1660238" y="14206"/>
                  <a:pt x="1660146" y="14114"/>
                  <a:pt x="1660007" y="14068"/>
                </a:cubicBezTo>
                <a:cubicBezTo>
                  <a:pt x="1657976" y="13975"/>
                  <a:pt x="1655944" y="13883"/>
                  <a:pt x="1653912" y="13837"/>
                </a:cubicBezTo>
                <a:cubicBezTo>
                  <a:pt x="1653774" y="14022"/>
                  <a:pt x="1653589" y="14206"/>
                  <a:pt x="1653173" y="14299"/>
                </a:cubicBezTo>
                <a:cubicBezTo>
                  <a:pt x="1652758" y="14437"/>
                  <a:pt x="1652666" y="14991"/>
                  <a:pt x="1651927" y="14668"/>
                </a:cubicBezTo>
                <a:cubicBezTo>
                  <a:pt x="1651465" y="14437"/>
                  <a:pt x="1651003" y="14206"/>
                  <a:pt x="1650680" y="13929"/>
                </a:cubicBezTo>
                <a:cubicBezTo>
                  <a:pt x="1650634" y="13929"/>
                  <a:pt x="1650680" y="13791"/>
                  <a:pt x="1650773" y="13698"/>
                </a:cubicBezTo>
                <a:cubicBezTo>
                  <a:pt x="1557227" y="9912"/>
                  <a:pt x="1437546" y="7050"/>
                  <a:pt x="1323176" y="4833"/>
                </a:cubicBezTo>
                <a:lnTo>
                  <a:pt x="1323176" y="4833"/>
                </a:lnTo>
                <a:cubicBezTo>
                  <a:pt x="1323176" y="4833"/>
                  <a:pt x="1323130" y="4833"/>
                  <a:pt x="1323037" y="4833"/>
                </a:cubicBezTo>
                <a:cubicBezTo>
                  <a:pt x="1306600" y="4510"/>
                  <a:pt x="1290301" y="4233"/>
                  <a:pt x="1274187" y="3910"/>
                </a:cubicBezTo>
                <a:cubicBezTo>
                  <a:pt x="1274187" y="4141"/>
                  <a:pt x="1274187" y="4371"/>
                  <a:pt x="1274094" y="4556"/>
                </a:cubicBezTo>
                <a:cubicBezTo>
                  <a:pt x="1274002" y="4741"/>
                  <a:pt x="1273171" y="4880"/>
                  <a:pt x="1272663" y="4926"/>
                </a:cubicBezTo>
                <a:cubicBezTo>
                  <a:pt x="1272386" y="4926"/>
                  <a:pt x="1271832" y="4741"/>
                  <a:pt x="1271786" y="4603"/>
                </a:cubicBezTo>
                <a:cubicBezTo>
                  <a:pt x="1271739" y="4371"/>
                  <a:pt x="1271739" y="4141"/>
                  <a:pt x="1271739" y="3910"/>
                </a:cubicBezTo>
                <a:cubicBezTo>
                  <a:pt x="1191722" y="2478"/>
                  <a:pt x="1116830" y="1417"/>
                  <a:pt x="1058421" y="586"/>
                </a:cubicBezTo>
                <a:cubicBezTo>
                  <a:pt x="1058421" y="586"/>
                  <a:pt x="1058375" y="586"/>
                  <a:pt x="1058329" y="586"/>
                </a:cubicBezTo>
                <a:cubicBezTo>
                  <a:pt x="1058190" y="586"/>
                  <a:pt x="1058006" y="586"/>
                  <a:pt x="1057821" y="586"/>
                </a:cubicBezTo>
                <a:cubicBezTo>
                  <a:pt x="1055050" y="539"/>
                  <a:pt x="1052326" y="493"/>
                  <a:pt x="1049648" y="447"/>
                </a:cubicBezTo>
                <a:cubicBezTo>
                  <a:pt x="1049048" y="955"/>
                  <a:pt x="1048355" y="1417"/>
                  <a:pt x="1047709" y="1878"/>
                </a:cubicBezTo>
                <a:cubicBezTo>
                  <a:pt x="1047709" y="1971"/>
                  <a:pt x="1047617" y="2063"/>
                  <a:pt x="1047617" y="2155"/>
                </a:cubicBezTo>
                <a:cubicBezTo>
                  <a:pt x="1047339" y="2294"/>
                  <a:pt x="1047063" y="2432"/>
                  <a:pt x="1046785" y="2571"/>
                </a:cubicBezTo>
                <a:cubicBezTo>
                  <a:pt x="1047016" y="2386"/>
                  <a:pt x="1047247" y="2248"/>
                  <a:pt x="1047478" y="2063"/>
                </a:cubicBezTo>
                <a:cubicBezTo>
                  <a:pt x="1047524" y="2017"/>
                  <a:pt x="1047617" y="1971"/>
                  <a:pt x="1047709" y="1924"/>
                </a:cubicBezTo>
                <a:cubicBezTo>
                  <a:pt x="1047847" y="1417"/>
                  <a:pt x="1048032" y="955"/>
                  <a:pt x="1048171" y="493"/>
                </a:cubicBezTo>
                <a:cubicBezTo>
                  <a:pt x="1044615" y="493"/>
                  <a:pt x="1041152" y="401"/>
                  <a:pt x="1037736" y="354"/>
                </a:cubicBezTo>
                <a:cubicBezTo>
                  <a:pt x="1037782" y="354"/>
                  <a:pt x="1037828" y="354"/>
                  <a:pt x="1037874" y="354"/>
                </a:cubicBezTo>
                <a:cubicBezTo>
                  <a:pt x="1037736" y="539"/>
                  <a:pt x="1037551" y="816"/>
                  <a:pt x="1037412" y="816"/>
                </a:cubicBezTo>
                <a:cubicBezTo>
                  <a:pt x="1037043" y="816"/>
                  <a:pt x="1036719" y="678"/>
                  <a:pt x="1036350" y="539"/>
                </a:cubicBezTo>
                <a:cubicBezTo>
                  <a:pt x="1036396" y="493"/>
                  <a:pt x="1036489" y="401"/>
                  <a:pt x="1036535" y="308"/>
                </a:cubicBezTo>
                <a:cubicBezTo>
                  <a:pt x="1029886" y="216"/>
                  <a:pt x="1023514" y="124"/>
                  <a:pt x="1017466" y="31"/>
                </a:cubicBezTo>
                <a:cubicBezTo>
                  <a:pt x="969215" y="-661"/>
                  <a:pt x="869943" y="10235"/>
                  <a:pt x="750125" y="26627"/>
                </a:cubicBezTo>
                <a:cubicBezTo>
                  <a:pt x="749617" y="27135"/>
                  <a:pt x="748832" y="27550"/>
                  <a:pt x="747908" y="27781"/>
                </a:cubicBezTo>
                <a:cubicBezTo>
                  <a:pt x="745230" y="28428"/>
                  <a:pt x="742367" y="28797"/>
                  <a:pt x="739689" y="29212"/>
                </a:cubicBezTo>
                <a:cubicBezTo>
                  <a:pt x="738812" y="28889"/>
                  <a:pt x="738027" y="28612"/>
                  <a:pt x="737335" y="28381"/>
                </a:cubicBezTo>
                <a:cubicBezTo>
                  <a:pt x="728885" y="29536"/>
                  <a:pt x="720343" y="30736"/>
                  <a:pt x="711755" y="31937"/>
                </a:cubicBezTo>
                <a:cubicBezTo>
                  <a:pt x="711432" y="32075"/>
                  <a:pt x="711155" y="32168"/>
                  <a:pt x="710878" y="32306"/>
                </a:cubicBezTo>
                <a:cubicBezTo>
                  <a:pt x="710647" y="32214"/>
                  <a:pt x="710462" y="32214"/>
                  <a:pt x="710277" y="32168"/>
                </a:cubicBezTo>
                <a:cubicBezTo>
                  <a:pt x="702797" y="33230"/>
                  <a:pt x="695271" y="34292"/>
                  <a:pt x="687699" y="35400"/>
                </a:cubicBezTo>
                <a:lnTo>
                  <a:pt x="687699" y="35400"/>
                </a:lnTo>
                <a:cubicBezTo>
                  <a:pt x="687699" y="35400"/>
                  <a:pt x="687514" y="35400"/>
                  <a:pt x="687468" y="35400"/>
                </a:cubicBezTo>
                <a:cubicBezTo>
                  <a:pt x="665859" y="38493"/>
                  <a:pt x="643835" y="41725"/>
                  <a:pt x="621487" y="45050"/>
                </a:cubicBezTo>
                <a:cubicBezTo>
                  <a:pt x="621487" y="45050"/>
                  <a:pt x="621533" y="45142"/>
                  <a:pt x="621579" y="45142"/>
                </a:cubicBezTo>
                <a:cubicBezTo>
                  <a:pt x="621256" y="45235"/>
                  <a:pt x="620933" y="45373"/>
                  <a:pt x="620564" y="45373"/>
                </a:cubicBezTo>
                <a:cubicBezTo>
                  <a:pt x="620056" y="45373"/>
                  <a:pt x="619548" y="45373"/>
                  <a:pt x="619040" y="45373"/>
                </a:cubicBezTo>
                <a:cubicBezTo>
                  <a:pt x="547287" y="56085"/>
                  <a:pt x="472533" y="67813"/>
                  <a:pt x="399857" y="79541"/>
                </a:cubicBezTo>
                <a:cubicBezTo>
                  <a:pt x="399857" y="79587"/>
                  <a:pt x="399857" y="79633"/>
                  <a:pt x="399857" y="79633"/>
                </a:cubicBezTo>
                <a:cubicBezTo>
                  <a:pt x="398610" y="80234"/>
                  <a:pt x="398610" y="81019"/>
                  <a:pt x="398657" y="81850"/>
                </a:cubicBezTo>
                <a:cubicBezTo>
                  <a:pt x="398657" y="81988"/>
                  <a:pt x="398056" y="82219"/>
                  <a:pt x="397779" y="82173"/>
                </a:cubicBezTo>
                <a:cubicBezTo>
                  <a:pt x="397272" y="82127"/>
                  <a:pt x="396579" y="81988"/>
                  <a:pt x="396394" y="81757"/>
                </a:cubicBezTo>
                <a:cubicBezTo>
                  <a:pt x="396163" y="81480"/>
                  <a:pt x="396394" y="81065"/>
                  <a:pt x="396302" y="80695"/>
                </a:cubicBezTo>
                <a:cubicBezTo>
                  <a:pt x="396302" y="80511"/>
                  <a:pt x="396025" y="80188"/>
                  <a:pt x="395840" y="80141"/>
                </a:cubicBezTo>
                <a:cubicBezTo>
                  <a:pt x="357886" y="86282"/>
                  <a:pt x="320578" y="92423"/>
                  <a:pt x="284563" y="98380"/>
                </a:cubicBezTo>
                <a:cubicBezTo>
                  <a:pt x="284425" y="98380"/>
                  <a:pt x="284286" y="98380"/>
                  <a:pt x="284148" y="98426"/>
                </a:cubicBezTo>
                <a:cubicBezTo>
                  <a:pt x="167192" y="117818"/>
                  <a:pt x="64227" y="135641"/>
                  <a:pt x="0" y="146861"/>
                </a:cubicBezTo>
                <a:lnTo>
                  <a:pt x="0" y="212658"/>
                </a:lnTo>
                <a:lnTo>
                  <a:pt x="215443" y="212658"/>
                </a:lnTo>
                <a:cubicBezTo>
                  <a:pt x="215350" y="211780"/>
                  <a:pt x="215535" y="211226"/>
                  <a:pt x="216597" y="210810"/>
                </a:cubicBezTo>
                <a:cubicBezTo>
                  <a:pt x="216874" y="210718"/>
                  <a:pt x="217151" y="210626"/>
                  <a:pt x="217474" y="210580"/>
                </a:cubicBezTo>
                <a:cubicBezTo>
                  <a:pt x="217567" y="210580"/>
                  <a:pt x="217844" y="210718"/>
                  <a:pt x="217844" y="210810"/>
                </a:cubicBezTo>
                <a:cubicBezTo>
                  <a:pt x="217890" y="211134"/>
                  <a:pt x="217751" y="211503"/>
                  <a:pt x="217844" y="211826"/>
                </a:cubicBezTo>
                <a:cubicBezTo>
                  <a:pt x="217936" y="212057"/>
                  <a:pt x="217844" y="212334"/>
                  <a:pt x="217798" y="212611"/>
                </a:cubicBezTo>
                <a:lnTo>
                  <a:pt x="299154" y="212611"/>
                </a:lnTo>
                <a:cubicBezTo>
                  <a:pt x="300309" y="211919"/>
                  <a:pt x="299477" y="210949"/>
                  <a:pt x="299893" y="210210"/>
                </a:cubicBezTo>
                <a:cubicBezTo>
                  <a:pt x="300170" y="209749"/>
                  <a:pt x="301140" y="209472"/>
                  <a:pt x="301786" y="209056"/>
                </a:cubicBezTo>
                <a:cubicBezTo>
                  <a:pt x="304326" y="210487"/>
                  <a:pt x="307558" y="209195"/>
                  <a:pt x="310282" y="209841"/>
                </a:cubicBezTo>
                <a:cubicBezTo>
                  <a:pt x="310513" y="209887"/>
                  <a:pt x="310559" y="210210"/>
                  <a:pt x="310697" y="210441"/>
                </a:cubicBezTo>
                <a:lnTo>
                  <a:pt x="308666" y="212611"/>
                </a:lnTo>
                <a:lnTo>
                  <a:pt x="390761" y="212611"/>
                </a:lnTo>
                <a:cubicBezTo>
                  <a:pt x="393578" y="212288"/>
                  <a:pt x="396394" y="212011"/>
                  <a:pt x="399211" y="211919"/>
                </a:cubicBezTo>
                <a:cubicBezTo>
                  <a:pt x="399857" y="211919"/>
                  <a:pt x="400504" y="212011"/>
                  <a:pt x="401196" y="212196"/>
                </a:cubicBezTo>
                <a:cubicBezTo>
                  <a:pt x="401196" y="212196"/>
                  <a:pt x="401196" y="212196"/>
                  <a:pt x="401150" y="212196"/>
                </a:cubicBezTo>
                <a:cubicBezTo>
                  <a:pt x="401427" y="212103"/>
                  <a:pt x="401658" y="212011"/>
                  <a:pt x="401935" y="211965"/>
                </a:cubicBezTo>
                <a:cubicBezTo>
                  <a:pt x="402027" y="211965"/>
                  <a:pt x="402212" y="212103"/>
                  <a:pt x="402350" y="212196"/>
                </a:cubicBezTo>
                <a:cubicBezTo>
                  <a:pt x="402166" y="212242"/>
                  <a:pt x="401981" y="212288"/>
                  <a:pt x="401796" y="212380"/>
                </a:cubicBezTo>
                <a:cubicBezTo>
                  <a:pt x="402027" y="212473"/>
                  <a:pt x="402304" y="212519"/>
                  <a:pt x="402535" y="212611"/>
                </a:cubicBezTo>
                <a:lnTo>
                  <a:pt x="420081" y="212611"/>
                </a:lnTo>
                <a:cubicBezTo>
                  <a:pt x="421374" y="211919"/>
                  <a:pt x="422805" y="211272"/>
                  <a:pt x="424652" y="212103"/>
                </a:cubicBezTo>
                <a:cubicBezTo>
                  <a:pt x="424975" y="212242"/>
                  <a:pt x="425252" y="212426"/>
                  <a:pt x="425529" y="212611"/>
                </a:cubicBezTo>
                <a:lnTo>
                  <a:pt x="562894" y="212611"/>
                </a:lnTo>
                <a:cubicBezTo>
                  <a:pt x="563494" y="212426"/>
                  <a:pt x="564556" y="212611"/>
                  <a:pt x="565849" y="212565"/>
                </a:cubicBezTo>
                <a:cubicBezTo>
                  <a:pt x="565849" y="212565"/>
                  <a:pt x="565895" y="212565"/>
                  <a:pt x="565941" y="212611"/>
                </a:cubicBezTo>
                <a:lnTo>
                  <a:pt x="740798" y="212611"/>
                </a:lnTo>
                <a:cubicBezTo>
                  <a:pt x="741213" y="212565"/>
                  <a:pt x="741721" y="212519"/>
                  <a:pt x="742275" y="212473"/>
                </a:cubicBezTo>
                <a:cubicBezTo>
                  <a:pt x="742460" y="212519"/>
                  <a:pt x="742645" y="212565"/>
                  <a:pt x="742876" y="212611"/>
                </a:cubicBezTo>
                <a:lnTo>
                  <a:pt x="832128" y="212611"/>
                </a:lnTo>
                <a:cubicBezTo>
                  <a:pt x="832128" y="212611"/>
                  <a:pt x="832313" y="212611"/>
                  <a:pt x="832404" y="212611"/>
                </a:cubicBezTo>
                <a:lnTo>
                  <a:pt x="895523" y="212611"/>
                </a:lnTo>
                <a:cubicBezTo>
                  <a:pt x="896400" y="212334"/>
                  <a:pt x="897278" y="212011"/>
                  <a:pt x="898016" y="211549"/>
                </a:cubicBezTo>
                <a:cubicBezTo>
                  <a:pt x="899078" y="210857"/>
                  <a:pt x="899494" y="210949"/>
                  <a:pt x="900833" y="211688"/>
                </a:cubicBezTo>
                <a:cubicBezTo>
                  <a:pt x="901110" y="211826"/>
                  <a:pt x="901987" y="211872"/>
                  <a:pt x="901341" y="212426"/>
                </a:cubicBezTo>
                <a:cubicBezTo>
                  <a:pt x="901248" y="212519"/>
                  <a:pt x="901156" y="212565"/>
                  <a:pt x="901063" y="212611"/>
                </a:cubicBezTo>
                <a:lnTo>
                  <a:pt x="1056066" y="212611"/>
                </a:lnTo>
                <a:cubicBezTo>
                  <a:pt x="1056066" y="212611"/>
                  <a:pt x="1056066" y="212242"/>
                  <a:pt x="1056066" y="212011"/>
                </a:cubicBezTo>
                <a:cubicBezTo>
                  <a:pt x="1056066" y="211180"/>
                  <a:pt x="1056205" y="211134"/>
                  <a:pt x="1057867" y="211134"/>
                </a:cubicBezTo>
                <a:cubicBezTo>
                  <a:pt x="1059529" y="211134"/>
                  <a:pt x="1059760" y="211226"/>
                  <a:pt x="1059668" y="212380"/>
                </a:cubicBezTo>
                <a:lnTo>
                  <a:pt x="1059668" y="212380"/>
                </a:lnTo>
                <a:cubicBezTo>
                  <a:pt x="1059668" y="212380"/>
                  <a:pt x="1060037" y="212519"/>
                  <a:pt x="1060222" y="212519"/>
                </a:cubicBezTo>
                <a:cubicBezTo>
                  <a:pt x="1060314" y="212519"/>
                  <a:pt x="1060452" y="212565"/>
                  <a:pt x="1060545" y="212611"/>
                </a:cubicBezTo>
                <a:lnTo>
                  <a:pt x="1066270" y="212611"/>
                </a:lnTo>
                <a:cubicBezTo>
                  <a:pt x="1066824" y="212288"/>
                  <a:pt x="1066917" y="211826"/>
                  <a:pt x="1067148" y="211365"/>
                </a:cubicBezTo>
                <a:cubicBezTo>
                  <a:pt x="1067240" y="211226"/>
                  <a:pt x="1067794" y="211088"/>
                  <a:pt x="1068117" y="211134"/>
                </a:cubicBezTo>
                <a:cubicBezTo>
                  <a:pt x="1069225" y="211180"/>
                  <a:pt x="1070472" y="211965"/>
                  <a:pt x="1070518" y="212611"/>
                </a:cubicBezTo>
                <a:lnTo>
                  <a:pt x="1259873" y="212611"/>
                </a:lnTo>
                <a:lnTo>
                  <a:pt x="1259873" y="212519"/>
                </a:lnTo>
                <a:cubicBezTo>
                  <a:pt x="1259873" y="212519"/>
                  <a:pt x="1259873" y="212057"/>
                  <a:pt x="1259873" y="211826"/>
                </a:cubicBezTo>
                <a:cubicBezTo>
                  <a:pt x="1259781" y="211411"/>
                  <a:pt x="1260196" y="211041"/>
                  <a:pt x="1260704" y="211134"/>
                </a:cubicBezTo>
                <a:cubicBezTo>
                  <a:pt x="1262136" y="211272"/>
                  <a:pt x="1262690" y="209887"/>
                  <a:pt x="1264259" y="210487"/>
                </a:cubicBezTo>
                <a:cubicBezTo>
                  <a:pt x="1265368" y="210903"/>
                  <a:pt x="1266106" y="211780"/>
                  <a:pt x="1265875" y="212519"/>
                </a:cubicBezTo>
                <a:cubicBezTo>
                  <a:pt x="1265875" y="212519"/>
                  <a:pt x="1265875" y="212565"/>
                  <a:pt x="1265875" y="212611"/>
                </a:cubicBezTo>
                <a:lnTo>
                  <a:pt x="1352819" y="212611"/>
                </a:lnTo>
                <a:cubicBezTo>
                  <a:pt x="1352865" y="212334"/>
                  <a:pt x="1353096" y="212057"/>
                  <a:pt x="1353373" y="211503"/>
                </a:cubicBezTo>
                <a:cubicBezTo>
                  <a:pt x="1353604" y="212057"/>
                  <a:pt x="1353835" y="212334"/>
                  <a:pt x="1353927" y="212611"/>
                </a:cubicBezTo>
                <a:lnTo>
                  <a:pt x="1444980" y="212611"/>
                </a:lnTo>
                <a:cubicBezTo>
                  <a:pt x="1444980" y="212611"/>
                  <a:pt x="1444980" y="212565"/>
                  <a:pt x="1444980" y="212519"/>
                </a:cubicBezTo>
                <a:cubicBezTo>
                  <a:pt x="1444980" y="212519"/>
                  <a:pt x="1445026" y="212565"/>
                  <a:pt x="1445026" y="212611"/>
                </a:cubicBezTo>
                <a:lnTo>
                  <a:pt x="1566969" y="212611"/>
                </a:lnTo>
                <a:cubicBezTo>
                  <a:pt x="1566969" y="212611"/>
                  <a:pt x="1566830" y="212519"/>
                  <a:pt x="1566738" y="212473"/>
                </a:cubicBezTo>
                <a:cubicBezTo>
                  <a:pt x="1566553" y="212380"/>
                  <a:pt x="1566369" y="212103"/>
                  <a:pt x="1566461" y="212011"/>
                </a:cubicBezTo>
                <a:cubicBezTo>
                  <a:pt x="1566784" y="211734"/>
                  <a:pt x="1567200" y="211457"/>
                  <a:pt x="1567707" y="211272"/>
                </a:cubicBezTo>
                <a:cubicBezTo>
                  <a:pt x="1568354" y="211041"/>
                  <a:pt x="1568539" y="211549"/>
                  <a:pt x="1568954" y="211688"/>
                </a:cubicBezTo>
                <a:cubicBezTo>
                  <a:pt x="1569647" y="211919"/>
                  <a:pt x="1569832" y="212242"/>
                  <a:pt x="1569832" y="212611"/>
                </a:cubicBezTo>
                <a:lnTo>
                  <a:pt x="1577404" y="212611"/>
                </a:lnTo>
                <a:cubicBezTo>
                  <a:pt x="1577404" y="212611"/>
                  <a:pt x="1577912" y="212288"/>
                  <a:pt x="1578420" y="212011"/>
                </a:cubicBezTo>
                <a:cubicBezTo>
                  <a:pt x="1578789" y="211826"/>
                  <a:pt x="1579020" y="211780"/>
                  <a:pt x="1579251" y="212103"/>
                </a:cubicBezTo>
                <a:cubicBezTo>
                  <a:pt x="1579389" y="212242"/>
                  <a:pt x="1579389" y="212426"/>
                  <a:pt x="1579389" y="212611"/>
                </a:cubicBezTo>
                <a:lnTo>
                  <a:pt x="1603491" y="212611"/>
                </a:lnTo>
                <a:cubicBezTo>
                  <a:pt x="1603446" y="212334"/>
                  <a:pt x="1603584" y="212057"/>
                  <a:pt x="1603954" y="211919"/>
                </a:cubicBezTo>
                <a:cubicBezTo>
                  <a:pt x="1604045" y="211919"/>
                  <a:pt x="1604277" y="211919"/>
                  <a:pt x="1604369" y="211919"/>
                </a:cubicBezTo>
                <a:cubicBezTo>
                  <a:pt x="1604692" y="212057"/>
                  <a:pt x="1604831" y="212334"/>
                  <a:pt x="1604784" y="212565"/>
                </a:cubicBezTo>
                <a:lnTo>
                  <a:pt x="1839851" y="212565"/>
                </a:lnTo>
                <a:cubicBezTo>
                  <a:pt x="1839851" y="212334"/>
                  <a:pt x="1839943" y="212057"/>
                  <a:pt x="1840266" y="211919"/>
                </a:cubicBezTo>
                <a:cubicBezTo>
                  <a:pt x="1840358" y="211919"/>
                  <a:pt x="1840543" y="211919"/>
                  <a:pt x="1840681" y="211919"/>
                </a:cubicBezTo>
                <a:cubicBezTo>
                  <a:pt x="1841051" y="212057"/>
                  <a:pt x="1841190" y="212334"/>
                  <a:pt x="1841144" y="212611"/>
                </a:cubicBezTo>
                <a:lnTo>
                  <a:pt x="1868155" y="212611"/>
                </a:lnTo>
                <a:cubicBezTo>
                  <a:pt x="1868155" y="212611"/>
                  <a:pt x="1868616" y="212288"/>
                  <a:pt x="1868940" y="212149"/>
                </a:cubicBezTo>
                <a:cubicBezTo>
                  <a:pt x="1869078" y="212057"/>
                  <a:pt x="1869309" y="211919"/>
                  <a:pt x="1869355" y="211919"/>
                </a:cubicBezTo>
                <a:cubicBezTo>
                  <a:pt x="1869632" y="212011"/>
                  <a:pt x="1870048" y="212149"/>
                  <a:pt x="1870048" y="212288"/>
                </a:cubicBezTo>
                <a:cubicBezTo>
                  <a:pt x="1870048" y="212426"/>
                  <a:pt x="1870048" y="212519"/>
                  <a:pt x="1870048" y="212658"/>
                </a:cubicBezTo>
                <a:lnTo>
                  <a:pt x="2188917" y="212658"/>
                </a:lnTo>
                <a:lnTo>
                  <a:pt x="2188917" y="105029"/>
                </a:lnTo>
                <a:close/>
                <a:moveTo>
                  <a:pt x="38647" y="196728"/>
                </a:moveTo>
                <a:cubicBezTo>
                  <a:pt x="35461" y="195943"/>
                  <a:pt x="32506" y="194973"/>
                  <a:pt x="31582" y="192895"/>
                </a:cubicBezTo>
                <a:cubicBezTo>
                  <a:pt x="31490" y="192665"/>
                  <a:pt x="31767" y="192434"/>
                  <a:pt x="32044" y="191834"/>
                </a:cubicBezTo>
                <a:cubicBezTo>
                  <a:pt x="33429" y="191880"/>
                  <a:pt x="35646" y="191649"/>
                  <a:pt x="36338" y="192111"/>
                </a:cubicBezTo>
                <a:cubicBezTo>
                  <a:pt x="37908" y="193126"/>
                  <a:pt x="38832" y="194512"/>
                  <a:pt x="39801" y="195758"/>
                </a:cubicBezTo>
                <a:cubicBezTo>
                  <a:pt x="39986" y="195989"/>
                  <a:pt x="38785" y="196774"/>
                  <a:pt x="38647" y="196728"/>
                </a:cubicBezTo>
                <a:close/>
                <a:moveTo>
                  <a:pt x="128268" y="202546"/>
                </a:moveTo>
                <a:cubicBezTo>
                  <a:pt x="126698" y="202823"/>
                  <a:pt x="124898" y="202823"/>
                  <a:pt x="123789" y="201807"/>
                </a:cubicBezTo>
                <a:cubicBezTo>
                  <a:pt x="123605" y="201622"/>
                  <a:pt x="123605" y="201391"/>
                  <a:pt x="123512" y="201206"/>
                </a:cubicBezTo>
                <a:cubicBezTo>
                  <a:pt x="123974" y="200883"/>
                  <a:pt x="124482" y="200329"/>
                  <a:pt x="125036" y="200283"/>
                </a:cubicBezTo>
                <a:cubicBezTo>
                  <a:pt x="126698" y="200191"/>
                  <a:pt x="128407" y="200283"/>
                  <a:pt x="130023" y="200468"/>
                </a:cubicBezTo>
                <a:cubicBezTo>
                  <a:pt x="130485" y="200514"/>
                  <a:pt x="131269" y="201345"/>
                  <a:pt x="131131" y="201391"/>
                </a:cubicBezTo>
                <a:cubicBezTo>
                  <a:pt x="130300" y="201853"/>
                  <a:pt x="129376" y="202361"/>
                  <a:pt x="128268" y="202546"/>
                </a:cubicBezTo>
                <a:close/>
                <a:moveTo>
                  <a:pt x="185015" y="158497"/>
                </a:moveTo>
                <a:cubicBezTo>
                  <a:pt x="185015" y="158497"/>
                  <a:pt x="184923" y="158404"/>
                  <a:pt x="184923" y="158404"/>
                </a:cubicBezTo>
                <a:cubicBezTo>
                  <a:pt x="183399" y="158220"/>
                  <a:pt x="181829" y="158081"/>
                  <a:pt x="180351" y="157804"/>
                </a:cubicBezTo>
                <a:cubicBezTo>
                  <a:pt x="179890" y="157712"/>
                  <a:pt x="179659" y="157111"/>
                  <a:pt x="179382" y="156742"/>
                </a:cubicBezTo>
                <a:cubicBezTo>
                  <a:pt x="180397" y="156557"/>
                  <a:pt x="181967" y="156050"/>
                  <a:pt x="182337" y="156280"/>
                </a:cubicBezTo>
                <a:cubicBezTo>
                  <a:pt x="183445" y="156834"/>
                  <a:pt x="184137" y="157665"/>
                  <a:pt x="184923" y="158404"/>
                </a:cubicBezTo>
                <a:cubicBezTo>
                  <a:pt x="185015" y="158404"/>
                  <a:pt x="185153" y="158404"/>
                  <a:pt x="185246" y="158404"/>
                </a:cubicBezTo>
                <a:cubicBezTo>
                  <a:pt x="185523" y="158543"/>
                  <a:pt x="185800" y="158681"/>
                  <a:pt x="186077" y="158866"/>
                </a:cubicBezTo>
                <a:cubicBezTo>
                  <a:pt x="185754" y="158728"/>
                  <a:pt x="185384" y="158635"/>
                  <a:pt x="185015" y="158497"/>
                </a:cubicBezTo>
                <a:close/>
                <a:moveTo>
                  <a:pt x="201637" y="148061"/>
                </a:moveTo>
                <a:cubicBezTo>
                  <a:pt x="201221" y="148200"/>
                  <a:pt x="200437" y="148200"/>
                  <a:pt x="200113" y="148061"/>
                </a:cubicBezTo>
                <a:cubicBezTo>
                  <a:pt x="199744" y="147877"/>
                  <a:pt x="199559" y="147277"/>
                  <a:pt x="199698" y="147184"/>
                </a:cubicBezTo>
                <a:cubicBezTo>
                  <a:pt x="200714" y="146769"/>
                  <a:pt x="200667" y="145984"/>
                  <a:pt x="201268" y="145476"/>
                </a:cubicBezTo>
                <a:cubicBezTo>
                  <a:pt x="201637" y="145153"/>
                  <a:pt x="202330" y="145014"/>
                  <a:pt x="202884" y="144783"/>
                </a:cubicBezTo>
                <a:cubicBezTo>
                  <a:pt x="202976" y="144968"/>
                  <a:pt x="203068" y="145153"/>
                  <a:pt x="203115" y="145245"/>
                </a:cubicBezTo>
                <a:cubicBezTo>
                  <a:pt x="203484" y="146723"/>
                  <a:pt x="203207" y="147554"/>
                  <a:pt x="201637" y="148061"/>
                </a:cubicBezTo>
                <a:close/>
                <a:moveTo>
                  <a:pt x="215304" y="207855"/>
                </a:moveTo>
                <a:cubicBezTo>
                  <a:pt x="215397" y="208409"/>
                  <a:pt x="215304" y="209010"/>
                  <a:pt x="215120" y="209564"/>
                </a:cubicBezTo>
                <a:cubicBezTo>
                  <a:pt x="214935" y="210026"/>
                  <a:pt x="214104" y="209749"/>
                  <a:pt x="213550" y="209841"/>
                </a:cubicBezTo>
                <a:cubicBezTo>
                  <a:pt x="212949" y="209933"/>
                  <a:pt x="212811" y="209841"/>
                  <a:pt x="212949" y="209472"/>
                </a:cubicBezTo>
                <a:cubicBezTo>
                  <a:pt x="213042" y="209102"/>
                  <a:pt x="212949" y="208779"/>
                  <a:pt x="212949" y="208409"/>
                </a:cubicBezTo>
                <a:lnTo>
                  <a:pt x="212949" y="206655"/>
                </a:lnTo>
                <a:cubicBezTo>
                  <a:pt x="211472" y="206147"/>
                  <a:pt x="212026" y="205223"/>
                  <a:pt x="211657" y="204485"/>
                </a:cubicBezTo>
                <a:cubicBezTo>
                  <a:pt x="210410" y="202038"/>
                  <a:pt x="210318" y="202038"/>
                  <a:pt x="211518" y="199683"/>
                </a:cubicBezTo>
                <a:cubicBezTo>
                  <a:pt x="211703" y="199360"/>
                  <a:pt x="211610" y="198990"/>
                  <a:pt x="211795" y="198667"/>
                </a:cubicBezTo>
                <a:cubicBezTo>
                  <a:pt x="212026" y="198113"/>
                  <a:pt x="210964" y="197143"/>
                  <a:pt x="212995" y="197051"/>
                </a:cubicBezTo>
                <a:cubicBezTo>
                  <a:pt x="214843" y="196959"/>
                  <a:pt x="213781" y="198205"/>
                  <a:pt x="214843" y="198529"/>
                </a:cubicBezTo>
                <a:cubicBezTo>
                  <a:pt x="215951" y="198898"/>
                  <a:pt x="215073" y="199591"/>
                  <a:pt x="215350" y="199960"/>
                </a:cubicBezTo>
                <a:cubicBezTo>
                  <a:pt x="215443" y="200745"/>
                  <a:pt x="215443" y="201299"/>
                  <a:pt x="213965" y="201299"/>
                </a:cubicBezTo>
                <a:cubicBezTo>
                  <a:pt x="213319" y="201299"/>
                  <a:pt x="212949" y="201530"/>
                  <a:pt x="212949" y="201992"/>
                </a:cubicBezTo>
                <a:cubicBezTo>
                  <a:pt x="212949" y="202453"/>
                  <a:pt x="213273" y="202684"/>
                  <a:pt x="213873" y="202684"/>
                </a:cubicBezTo>
                <a:cubicBezTo>
                  <a:pt x="214750" y="202684"/>
                  <a:pt x="215443" y="202776"/>
                  <a:pt x="215397" y="203423"/>
                </a:cubicBezTo>
                <a:cubicBezTo>
                  <a:pt x="215304" y="204023"/>
                  <a:pt x="215304" y="204577"/>
                  <a:pt x="216274" y="204993"/>
                </a:cubicBezTo>
                <a:cubicBezTo>
                  <a:pt x="216597" y="205178"/>
                  <a:pt x="216458" y="205639"/>
                  <a:pt x="216643" y="205962"/>
                </a:cubicBezTo>
                <a:cubicBezTo>
                  <a:pt x="217059" y="206747"/>
                  <a:pt x="215258" y="207024"/>
                  <a:pt x="215397" y="207809"/>
                </a:cubicBezTo>
                <a:close/>
                <a:moveTo>
                  <a:pt x="232342" y="199868"/>
                </a:moveTo>
                <a:cubicBezTo>
                  <a:pt x="230680" y="199544"/>
                  <a:pt x="229110" y="199129"/>
                  <a:pt x="227540" y="198667"/>
                </a:cubicBezTo>
                <a:cubicBezTo>
                  <a:pt x="227171" y="198575"/>
                  <a:pt x="226986" y="198344"/>
                  <a:pt x="226709" y="198113"/>
                </a:cubicBezTo>
                <a:cubicBezTo>
                  <a:pt x="226986" y="197975"/>
                  <a:pt x="227309" y="197697"/>
                  <a:pt x="227494" y="197743"/>
                </a:cubicBezTo>
                <a:cubicBezTo>
                  <a:pt x="229525" y="198021"/>
                  <a:pt x="231511" y="198298"/>
                  <a:pt x="233496" y="198667"/>
                </a:cubicBezTo>
                <a:cubicBezTo>
                  <a:pt x="233773" y="198667"/>
                  <a:pt x="234097" y="199175"/>
                  <a:pt x="233958" y="199267"/>
                </a:cubicBezTo>
                <a:cubicBezTo>
                  <a:pt x="233496" y="199498"/>
                  <a:pt x="232758" y="199960"/>
                  <a:pt x="232342" y="199868"/>
                </a:cubicBezTo>
                <a:close/>
                <a:moveTo>
                  <a:pt x="233866" y="115417"/>
                </a:moveTo>
                <a:cubicBezTo>
                  <a:pt x="233635" y="115371"/>
                  <a:pt x="233404" y="115048"/>
                  <a:pt x="233450" y="114863"/>
                </a:cubicBezTo>
                <a:cubicBezTo>
                  <a:pt x="233866" y="113709"/>
                  <a:pt x="235851" y="113109"/>
                  <a:pt x="237790" y="113524"/>
                </a:cubicBezTo>
                <a:cubicBezTo>
                  <a:pt x="238021" y="113570"/>
                  <a:pt x="238067" y="113894"/>
                  <a:pt x="238206" y="114078"/>
                </a:cubicBezTo>
                <a:cubicBezTo>
                  <a:pt x="237744" y="115233"/>
                  <a:pt x="235759" y="115833"/>
                  <a:pt x="233819" y="115371"/>
                </a:cubicBezTo>
                <a:close/>
                <a:moveTo>
                  <a:pt x="284056" y="183107"/>
                </a:moveTo>
                <a:cubicBezTo>
                  <a:pt x="282486" y="183291"/>
                  <a:pt x="280685" y="182368"/>
                  <a:pt x="280639" y="181445"/>
                </a:cubicBezTo>
                <a:cubicBezTo>
                  <a:pt x="280823" y="180337"/>
                  <a:pt x="282116" y="179782"/>
                  <a:pt x="283917" y="179875"/>
                </a:cubicBezTo>
                <a:cubicBezTo>
                  <a:pt x="284794" y="179875"/>
                  <a:pt x="286087" y="180614"/>
                  <a:pt x="286364" y="181121"/>
                </a:cubicBezTo>
                <a:cubicBezTo>
                  <a:pt x="286918" y="182137"/>
                  <a:pt x="285995" y="182922"/>
                  <a:pt x="284056" y="183107"/>
                </a:cubicBezTo>
                <a:close/>
                <a:moveTo>
                  <a:pt x="293983" y="203284"/>
                </a:moveTo>
                <a:cubicBezTo>
                  <a:pt x="293706" y="203561"/>
                  <a:pt x="292413" y="203838"/>
                  <a:pt x="291813" y="203700"/>
                </a:cubicBezTo>
                <a:cubicBezTo>
                  <a:pt x="291305" y="203608"/>
                  <a:pt x="290982" y="202961"/>
                  <a:pt x="290751" y="202546"/>
                </a:cubicBezTo>
                <a:cubicBezTo>
                  <a:pt x="290612" y="202361"/>
                  <a:pt x="290751" y="202084"/>
                  <a:pt x="290843" y="201530"/>
                </a:cubicBezTo>
                <a:cubicBezTo>
                  <a:pt x="291212" y="201206"/>
                  <a:pt x="291766" y="200606"/>
                  <a:pt x="292459" y="200052"/>
                </a:cubicBezTo>
                <a:cubicBezTo>
                  <a:pt x="292690" y="199914"/>
                  <a:pt x="293336" y="199821"/>
                  <a:pt x="293567" y="199868"/>
                </a:cubicBezTo>
                <a:cubicBezTo>
                  <a:pt x="294260" y="200098"/>
                  <a:pt x="295414" y="200468"/>
                  <a:pt x="295368" y="200699"/>
                </a:cubicBezTo>
                <a:cubicBezTo>
                  <a:pt x="295137" y="201576"/>
                  <a:pt x="294722" y="202499"/>
                  <a:pt x="294029" y="203284"/>
                </a:cubicBezTo>
                <a:close/>
                <a:moveTo>
                  <a:pt x="292690" y="170963"/>
                </a:moveTo>
                <a:cubicBezTo>
                  <a:pt x="292275" y="170871"/>
                  <a:pt x="292043" y="170640"/>
                  <a:pt x="291720" y="170502"/>
                </a:cubicBezTo>
                <a:cubicBezTo>
                  <a:pt x="292320" y="170317"/>
                  <a:pt x="292967" y="169994"/>
                  <a:pt x="293567" y="169994"/>
                </a:cubicBezTo>
                <a:cubicBezTo>
                  <a:pt x="295276" y="170086"/>
                  <a:pt x="297030" y="170225"/>
                  <a:pt x="298692" y="170455"/>
                </a:cubicBezTo>
                <a:cubicBezTo>
                  <a:pt x="299293" y="170548"/>
                  <a:pt x="299708" y="171009"/>
                  <a:pt x="300170" y="171287"/>
                </a:cubicBezTo>
                <a:cubicBezTo>
                  <a:pt x="299800" y="171379"/>
                  <a:pt x="299431" y="171610"/>
                  <a:pt x="299062" y="171564"/>
                </a:cubicBezTo>
                <a:cubicBezTo>
                  <a:pt x="297769" y="171564"/>
                  <a:pt x="296476" y="171425"/>
                  <a:pt x="295553" y="171425"/>
                </a:cubicBezTo>
                <a:cubicBezTo>
                  <a:pt x="294352" y="171240"/>
                  <a:pt x="293475" y="171148"/>
                  <a:pt x="292644" y="170963"/>
                </a:cubicBezTo>
                <a:close/>
                <a:moveTo>
                  <a:pt x="303725" y="206609"/>
                </a:moveTo>
                <a:cubicBezTo>
                  <a:pt x="303725" y="206609"/>
                  <a:pt x="302986" y="206886"/>
                  <a:pt x="302571" y="206886"/>
                </a:cubicBezTo>
                <a:cubicBezTo>
                  <a:pt x="300909" y="206840"/>
                  <a:pt x="299200" y="206701"/>
                  <a:pt x="298877" y="205408"/>
                </a:cubicBezTo>
                <a:cubicBezTo>
                  <a:pt x="299431" y="205178"/>
                  <a:pt x="300032" y="204762"/>
                  <a:pt x="300678" y="204762"/>
                </a:cubicBezTo>
                <a:cubicBezTo>
                  <a:pt x="302479" y="204762"/>
                  <a:pt x="304464" y="206055"/>
                  <a:pt x="303725" y="206609"/>
                </a:cubicBezTo>
                <a:close/>
                <a:moveTo>
                  <a:pt x="323580" y="204854"/>
                </a:moveTo>
                <a:cubicBezTo>
                  <a:pt x="323580" y="204854"/>
                  <a:pt x="322795" y="205270"/>
                  <a:pt x="322656" y="205178"/>
                </a:cubicBezTo>
                <a:cubicBezTo>
                  <a:pt x="320948" y="204577"/>
                  <a:pt x="319332" y="203931"/>
                  <a:pt x="317716" y="203377"/>
                </a:cubicBezTo>
                <a:cubicBezTo>
                  <a:pt x="318224" y="202869"/>
                  <a:pt x="318316" y="202638"/>
                  <a:pt x="318593" y="202546"/>
                </a:cubicBezTo>
                <a:cubicBezTo>
                  <a:pt x="318870" y="202453"/>
                  <a:pt x="319424" y="202361"/>
                  <a:pt x="319655" y="202453"/>
                </a:cubicBezTo>
                <a:cubicBezTo>
                  <a:pt x="320994" y="203007"/>
                  <a:pt x="322241" y="203608"/>
                  <a:pt x="323533" y="204208"/>
                </a:cubicBezTo>
                <a:cubicBezTo>
                  <a:pt x="323718" y="204300"/>
                  <a:pt x="323764" y="204669"/>
                  <a:pt x="323580" y="204854"/>
                </a:cubicBezTo>
                <a:close/>
                <a:moveTo>
                  <a:pt x="389238" y="123313"/>
                </a:moveTo>
                <a:cubicBezTo>
                  <a:pt x="388914" y="123590"/>
                  <a:pt x="387991" y="123729"/>
                  <a:pt x="387391" y="123913"/>
                </a:cubicBezTo>
                <a:cubicBezTo>
                  <a:pt x="385636" y="123729"/>
                  <a:pt x="383881" y="122713"/>
                  <a:pt x="384574" y="122066"/>
                </a:cubicBezTo>
                <a:cubicBezTo>
                  <a:pt x="384897" y="121789"/>
                  <a:pt x="385821" y="121558"/>
                  <a:pt x="386467" y="121604"/>
                </a:cubicBezTo>
                <a:cubicBezTo>
                  <a:pt x="388637" y="121697"/>
                  <a:pt x="389976" y="122620"/>
                  <a:pt x="389238" y="123313"/>
                </a:cubicBezTo>
                <a:close/>
                <a:moveTo>
                  <a:pt x="400688" y="131763"/>
                </a:moveTo>
                <a:cubicBezTo>
                  <a:pt x="399534" y="131947"/>
                  <a:pt x="398287" y="132178"/>
                  <a:pt x="397087" y="132086"/>
                </a:cubicBezTo>
                <a:cubicBezTo>
                  <a:pt x="396486" y="132086"/>
                  <a:pt x="395932" y="131486"/>
                  <a:pt x="395378" y="131162"/>
                </a:cubicBezTo>
                <a:cubicBezTo>
                  <a:pt x="395840" y="130793"/>
                  <a:pt x="396209" y="130147"/>
                  <a:pt x="396718" y="130147"/>
                </a:cubicBezTo>
                <a:cubicBezTo>
                  <a:pt x="397872" y="130147"/>
                  <a:pt x="399165" y="130285"/>
                  <a:pt x="400273" y="130562"/>
                </a:cubicBezTo>
                <a:cubicBezTo>
                  <a:pt x="400688" y="130654"/>
                  <a:pt x="400873" y="131763"/>
                  <a:pt x="400688" y="131763"/>
                </a:cubicBezTo>
                <a:close/>
                <a:moveTo>
                  <a:pt x="413755" y="204162"/>
                </a:moveTo>
                <a:cubicBezTo>
                  <a:pt x="413755" y="204162"/>
                  <a:pt x="413478" y="204023"/>
                  <a:pt x="413340" y="203977"/>
                </a:cubicBezTo>
                <a:cubicBezTo>
                  <a:pt x="413063" y="203838"/>
                  <a:pt x="412832" y="203654"/>
                  <a:pt x="412509" y="203515"/>
                </a:cubicBezTo>
                <a:cubicBezTo>
                  <a:pt x="412509" y="203515"/>
                  <a:pt x="412462" y="203515"/>
                  <a:pt x="412416" y="203469"/>
                </a:cubicBezTo>
                <a:cubicBezTo>
                  <a:pt x="412278" y="203885"/>
                  <a:pt x="411862" y="204346"/>
                  <a:pt x="411400" y="204577"/>
                </a:cubicBezTo>
                <a:cubicBezTo>
                  <a:pt x="410615" y="204946"/>
                  <a:pt x="409138" y="204993"/>
                  <a:pt x="407984" y="204946"/>
                </a:cubicBezTo>
                <a:cubicBezTo>
                  <a:pt x="407337" y="204946"/>
                  <a:pt x="406783" y="204392"/>
                  <a:pt x="406183" y="204069"/>
                </a:cubicBezTo>
                <a:cubicBezTo>
                  <a:pt x="406183" y="202869"/>
                  <a:pt x="407799" y="202592"/>
                  <a:pt x="409369" y="202315"/>
                </a:cubicBezTo>
                <a:cubicBezTo>
                  <a:pt x="410569" y="202130"/>
                  <a:pt x="412139" y="201853"/>
                  <a:pt x="412509" y="202823"/>
                </a:cubicBezTo>
                <a:lnTo>
                  <a:pt x="412509" y="202823"/>
                </a:lnTo>
                <a:cubicBezTo>
                  <a:pt x="412509" y="202823"/>
                  <a:pt x="412509" y="202823"/>
                  <a:pt x="412555" y="202823"/>
                </a:cubicBezTo>
                <a:cubicBezTo>
                  <a:pt x="412878" y="202730"/>
                  <a:pt x="413432" y="202730"/>
                  <a:pt x="413663" y="202823"/>
                </a:cubicBezTo>
                <a:cubicBezTo>
                  <a:pt x="414032" y="203007"/>
                  <a:pt x="414217" y="203331"/>
                  <a:pt x="414448" y="203561"/>
                </a:cubicBezTo>
                <a:cubicBezTo>
                  <a:pt x="414171" y="203838"/>
                  <a:pt x="413986" y="204023"/>
                  <a:pt x="413801" y="204208"/>
                </a:cubicBezTo>
                <a:close/>
                <a:moveTo>
                  <a:pt x="414956" y="85728"/>
                </a:moveTo>
                <a:cubicBezTo>
                  <a:pt x="414402" y="86190"/>
                  <a:pt x="413617" y="86605"/>
                  <a:pt x="412878" y="86975"/>
                </a:cubicBezTo>
                <a:cubicBezTo>
                  <a:pt x="412278" y="87298"/>
                  <a:pt x="411539" y="87252"/>
                  <a:pt x="410800" y="86929"/>
                </a:cubicBezTo>
                <a:cubicBezTo>
                  <a:pt x="409461" y="86236"/>
                  <a:pt x="409323" y="86098"/>
                  <a:pt x="410292" y="84989"/>
                </a:cubicBezTo>
                <a:cubicBezTo>
                  <a:pt x="410985" y="84205"/>
                  <a:pt x="410477" y="83373"/>
                  <a:pt x="410708" y="82588"/>
                </a:cubicBezTo>
                <a:cubicBezTo>
                  <a:pt x="410708" y="82496"/>
                  <a:pt x="411216" y="82404"/>
                  <a:pt x="411539" y="82404"/>
                </a:cubicBezTo>
                <a:cubicBezTo>
                  <a:pt x="411631" y="82404"/>
                  <a:pt x="411908" y="82588"/>
                  <a:pt x="411862" y="82635"/>
                </a:cubicBezTo>
                <a:cubicBezTo>
                  <a:pt x="411585" y="83743"/>
                  <a:pt x="412924" y="83604"/>
                  <a:pt x="414125" y="83650"/>
                </a:cubicBezTo>
                <a:cubicBezTo>
                  <a:pt x="415325" y="83650"/>
                  <a:pt x="415510" y="83835"/>
                  <a:pt x="415556" y="84759"/>
                </a:cubicBezTo>
                <a:cubicBezTo>
                  <a:pt x="415510" y="84897"/>
                  <a:pt x="415417" y="85359"/>
                  <a:pt x="414956" y="85682"/>
                </a:cubicBezTo>
                <a:close/>
                <a:moveTo>
                  <a:pt x="494973" y="81665"/>
                </a:moveTo>
                <a:cubicBezTo>
                  <a:pt x="495389" y="81665"/>
                  <a:pt x="495851" y="81711"/>
                  <a:pt x="496682" y="81803"/>
                </a:cubicBezTo>
                <a:cubicBezTo>
                  <a:pt x="497421" y="82080"/>
                  <a:pt x="498529" y="82496"/>
                  <a:pt x="499498" y="82958"/>
                </a:cubicBezTo>
                <a:cubicBezTo>
                  <a:pt x="499683" y="83050"/>
                  <a:pt x="499591" y="83466"/>
                  <a:pt x="499452" y="83650"/>
                </a:cubicBezTo>
                <a:cubicBezTo>
                  <a:pt x="499267" y="83835"/>
                  <a:pt x="498806" y="84112"/>
                  <a:pt x="498575" y="84112"/>
                </a:cubicBezTo>
                <a:cubicBezTo>
                  <a:pt x="496959" y="83835"/>
                  <a:pt x="495343" y="83558"/>
                  <a:pt x="493911" y="83096"/>
                </a:cubicBezTo>
                <a:cubicBezTo>
                  <a:pt x="493311" y="82912"/>
                  <a:pt x="492988" y="82358"/>
                  <a:pt x="492526" y="81988"/>
                </a:cubicBezTo>
                <a:cubicBezTo>
                  <a:pt x="493357" y="81896"/>
                  <a:pt x="494142" y="81757"/>
                  <a:pt x="494973" y="81711"/>
                </a:cubicBezTo>
                <a:close/>
                <a:moveTo>
                  <a:pt x="502084" y="92377"/>
                </a:moveTo>
                <a:cubicBezTo>
                  <a:pt x="502084" y="92377"/>
                  <a:pt x="501576" y="93023"/>
                  <a:pt x="501253" y="93347"/>
                </a:cubicBezTo>
                <a:cubicBezTo>
                  <a:pt x="500237" y="92931"/>
                  <a:pt x="499175" y="92562"/>
                  <a:pt x="498252" y="92146"/>
                </a:cubicBezTo>
                <a:cubicBezTo>
                  <a:pt x="498021" y="92054"/>
                  <a:pt x="498113" y="91685"/>
                  <a:pt x="498067" y="91500"/>
                </a:cubicBezTo>
                <a:cubicBezTo>
                  <a:pt x="498436" y="91361"/>
                  <a:pt x="498944" y="91130"/>
                  <a:pt x="499129" y="91177"/>
                </a:cubicBezTo>
                <a:cubicBezTo>
                  <a:pt x="500191" y="91546"/>
                  <a:pt x="501253" y="91915"/>
                  <a:pt x="502084" y="92377"/>
                </a:cubicBezTo>
                <a:close/>
                <a:moveTo>
                  <a:pt x="488694" y="189525"/>
                </a:moveTo>
                <a:cubicBezTo>
                  <a:pt x="491049" y="189525"/>
                  <a:pt x="492803" y="190079"/>
                  <a:pt x="493911" y="191233"/>
                </a:cubicBezTo>
                <a:cubicBezTo>
                  <a:pt x="494096" y="191372"/>
                  <a:pt x="493819" y="191787"/>
                  <a:pt x="493773" y="191787"/>
                </a:cubicBezTo>
                <a:cubicBezTo>
                  <a:pt x="492988" y="191787"/>
                  <a:pt x="492064" y="191880"/>
                  <a:pt x="491418" y="191695"/>
                </a:cubicBezTo>
                <a:cubicBezTo>
                  <a:pt x="489986" y="191233"/>
                  <a:pt x="488694" y="190633"/>
                  <a:pt x="487170" y="190033"/>
                </a:cubicBezTo>
                <a:cubicBezTo>
                  <a:pt x="487955" y="189756"/>
                  <a:pt x="488278" y="189525"/>
                  <a:pt x="488648" y="189525"/>
                </a:cubicBezTo>
                <a:close/>
                <a:moveTo>
                  <a:pt x="483153" y="130470"/>
                </a:moveTo>
                <a:cubicBezTo>
                  <a:pt x="483476" y="129638"/>
                  <a:pt x="484677" y="128946"/>
                  <a:pt x="484400" y="127930"/>
                </a:cubicBezTo>
                <a:cubicBezTo>
                  <a:pt x="484400" y="127746"/>
                  <a:pt x="485185" y="127422"/>
                  <a:pt x="485600" y="127191"/>
                </a:cubicBezTo>
                <a:cubicBezTo>
                  <a:pt x="485739" y="127099"/>
                  <a:pt x="485877" y="127007"/>
                  <a:pt x="486016" y="126961"/>
                </a:cubicBezTo>
                <a:cubicBezTo>
                  <a:pt x="486247" y="127145"/>
                  <a:pt x="486570" y="127284"/>
                  <a:pt x="486616" y="127422"/>
                </a:cubicBezTo>
                <a:cubicBezTo>
                  <a:pt x="486755" y="127653"/>
                  <a:pt x="486616" y="127884"/>
                  <a:pt x="486616" y="128115"/>
                </a:cubicBezTo>
                <a:cubicBezTo>
                  <a:pt x="486616" y="128807"/>
                  <a:pt x="486985" y="129546"/>
                  <a:pt x="485600" y="129962"/>
                </a:cubicBezTo>
                <a:cubicBezTo>
                  <a:pt x="485600" y="131162"/>
                  <a:pt x="484538" y="132501"/>
                  <a:pt x="486524" y="133563"/>
                </a:cubicBezTo>
                <a:cubicBezTo>
                  <a:pt x="486524" y="134256"/>
                  <a:pt x="486662" y="134948"/>
                  <a:pt x="486616" y="135641"/>
                </a:cubicBezTo>
                <a:cubicBezTo>
                  <a:pt x="486616" y="135826"/>
                  <a:pt x="486154" y="136103"/>
                  <a:pt x="485877" y="136103"/>
                </a:cubicBezTo>
                <a:cubicBezTo>
                  <a:pt x="485323" y="136103"/>
                  <a:pt x="484354" y="135918"/>
                  <a:pt x="484400" y="135826"/>
                </a:cubicBezTo>
                <a:cubicBezTo>
                  <a:pt x="484492" y="134902"/>
                  <a:pt x="482691" y="134348"/>
                  <a:pt x="482968" y="133286"/>
                </a:cubicBezTo>
                <a:cubicBezTo>
                  <a:pt x="483245" y="132363"/>
                  <a:pt x="482784" y="131347"/>
                  <a:pt x="483107" y="130470"/>
                </a:cubicBezTo>
                <a:close/>
                <a:moveTo>
                  <a:pt x="430470" y="162191"/>
                </a:moveTo>
                <a:cubicBezTo>
                  <a:pt x="428207" y="161636"/>
                  <a:pt x="428346" y="160344"/>
                  <a:pt x="430470" y="159605"/>
                </a:cubicBezTo>
                <a:cubicBezTo>
                  <a:pt x="430608" y="159559"/>
                  <a:pt x="430839" y="159605"/>
                  <a:pt x="431024" y="159559"/>
                </a:cubicBezTo>
                <a:cubicBezTo>
                  <a:pt x="431393" y="159605"/>
                  <a:pt x="431855" y="159605"/>
                  <a:pt x="432086" y="159743"/>
                </a:cubicBezTo>
                <a:cubicBezTo>
                  <a:pt x="433794" y="160713"/>
                  <a:pt x="435456" y="161682"/>
                  <a:pt x="437119" y="162698"/>
                </a:cubicBezTo>
                <a:cubicBezTo>
                  <a:pt x="437303" y="162837"/>
                  <a:pt x="437303" y="163160"/>
                  <a:pt x="437211" y="163345"/>
                </a:cubicBezTo>
                <a:cubicBezTo>
                  <a:pt x="437119" y="163530"/>
                  <a:pt x="436703" y="163760"/>
                  <a:pt x="436472" y="163760"/>
                </a:cubicBezTo>
                <a:cubicBezTo>
                  <a:pt x="435549" y="163760"/>
                  <a:pt x="434533" y="163991"/>
                  <a:pt x="433702" y="163483"/>
                </a:cubicBezTo>
                <a:cubicBezTo>
                  <a:pt x="432779" y="162929"/>
                  <a:pt x="431809" y="162514"/>
                  <a:pt x="430470" y="162191"/>
                </a:cubicBezTo>
                <a:close/>
                <a:moveTo>
                  <a:pt x="437303" y="189986"/>
                </a:moveTo>
                <a:cubicBezTo>
                  <a:pt x="436241" y="189986"/>
                  <a:pt x="435087" y="189525"/>
                  <a:pt x="433979" y="189248"/>
                </a:cubicBezTo>
                <a:cubicBezTo>
                  <a:pt x="434164" y="189063"/>
                  <a:pt x="434348" y="188832"/>
                  <a:pt x="434533" y="188601"/>
                </a:cubicBezTo>
                <a:cubicBezTo>
                  <a:pt x="435272" y="188371"/>
                  <a:pt x="435964" y="188001"/>
                  <a:pt x="436749" y="188001"/>
                </a:cubicBezTo>
                <a:cubicBezTo>
                  <a:pt x="437396" y="188001"/>
                  <a:pt x="438550" y="188232"/>
                  <a:pt x="438827" y="188555"/>
                </a:cubicBezTo>
                <a:cubicBezTo>
                  <a:pt x="439658" y="189386"/>
                  <a:pt x="438550" y="189986"/>
                  <a:pt x="437303" y="189986"/>
                </a:cubicBezTo>
                <a:close/>
                <a:moveTo>
                  <a:pt x="445707" y="140027"/>
                </a:moveTo>
                <a:cubicBezTo>
                  <a:pt x="445799" y="140720"/>
                  <a:pt x="444876" y="140212"/>
                  <a:pt x="444506" y="140351"/>
                </a:cubicBezTo>
                <a:cubicBezTo>
                  <a:pt x="444322" y="140397"/>
                  <a:pt x="444091" y="140351"/>
                  <a:pt x="443906" y="140351"/>
                </a:cubicBezTo>
                <a:cubicBezTo>
                  <a:pt x="443491" y="140351"/>
                  <a:pt x="442936" y="140443"/>
                  <a:pt x="442752" y="140351"/>
                </a:cubicBezTo>
                <a:cubicBezTo>
                  <a:pt x="442428" y="140120"/>
                  <a:pt x="441967" y="139658"/>
                  <a:pt x="442151" y="139473"/>
                </a:cubicBezTo>
                <a:cubicBezTo>
                  <a:pt x="442613" y="139012"/>
                  <a:pt x="443352" y="138688"/>
                  <a:pt x="443998" y="138273"/>
                </a:cubicBezTo>
                <a:cubicBezTo>
                  <a:pt x="444553" y="138596"/>
                  <a:pt x="445199" y="138919"/>
                  <a:pt x="445661" y="139289"/>
                </a:cubicBezTo>
                <a:cubicBezTo>
                  <a:pt x="445845" y="139427"/>
                  <a:pt x="445661" y="139750"/>
                  <a:pt x="445661" y="139981"/>
                </a:cubicBezTo>
                <a:close/>
                <a:moveTo>
                  <a:pt x="479413" y="140720"/>
                </a:moveTo>
                <a:cubicBezTo>
                  <a:pt x="478443" y="141228"/>
                  <a:pt x="477797" y="142198"/>
                  <a:pt x="476273" y="141782"/>
                </a:cubicBezTo>
                <a:cubicBezTo>
                  <a:pt x="474149" y="141967"/>
                  <a:pt x="472949" y="141505"/>
                  <a:pt x="472256" y="140536"/>
                </a:cubicBezTo>
                <a:cubicBezTo>
                  <a:pt x="472164" y="140351"/>
                  <a:pt x="472302" y="140120"/>
                  <a:pt x="472441" y="139889"/>
                </a:cubicBezTo>
                <a:cubicBezTo>
                  <a:pt x="472672" y="139612"/>
                  <a:pt x="472903" y="139658"/>
                  <a:pt x="473318" y="139889"/>
                </a:cubicBezTo>
                <a:cubicBezTo>
                  <a:pt x="474426" y="140628"/>
                  <a:pt x="475719" y="140536"/>
                  <a:pt x="477012" y="140027"/>
                </a:cubicBezTo>
                <a:cubicBezTo>
                  <a:pt x="477335" y="139889"/>
                  <a:pt x="477658" y="139658"/>
                  <a:pt x="477935" y="139658"/>
                </a:cubicBezTo>
                <a:cubicBezTo>
                  <a:pt x="478443" y="139658"/>
                  <a:pt x="479044" y="139797"/>
                  <a:pt x="479459" y="140027"/>
                </a:cubicBezTo>
                <a:cubicBezTo>
                  <a:pt x="479644" y="140120"/>
                  <a:pt x="479644" y="140581"/>
                  <a:pt x="479459" y="140674"/>
                </a:cubicBezTo>
                <a:close/>
                <a:moveTo>
                  <a:pt x="494004" y="203561"/>
                </a:moveTo>
                <a:cubicBezTo>
                  <a:pt x="493773" y="203700"/>
                  <a:pt x="493127" y="203838"/>
                  <a:pt x="492942" y="203792"/>
                </a:cubicBezTo>
                <a:cubicBezTo>
                  <a:pt x="488832" y="202084"/>
                  <a:pt x="483984" y="200652"/>
                  <a:pt x="482922" y="197513"/>
                </a:cubicBezTo>
                <a:cubicBezTo>
                  <a:pt x="482876" y="197328"/>
                  <a:pt x="483107" y="197097"/>
                  <a:pt x="483384" y="197005"/>
                </a:cubicBezTo>
                <a:cubicBezTo>
                  <a:pt x="483661" y="196866"/>
                  <a:pt x="484261" y="196774"/>
                  <a:pt x="484446" y="196866"/>
                </a:cubicBezTo>
                <a:cubicBezTo>
                  <a:pt x="486755" y="197836"/>
                  <a:pt x="488140" y="199406"/>
                  <a:pt x="491880" y="199360"/>
                </a:cubicBezTo>
                <a:cubicBezTo>
                  <a:pt x="493542" y="199360"/>
                  <a:pt x="495112" y="202823"/>
                  <a:pt x="493958" y="203608"/>
                </a:cubicBezTo>
                <a:close/>
                <a:moveTo>
                  <a:pt x="500283" y="129731"/>
                </a:moveTo>
                <a:cubicBezTo>
                  <a:pt x="499683" y="129731"/>
                  <a:pt x="499083" y="129731"/>
                  <a:pt x="498482" y="129731"/>
                </a:cubicBezTo>
                <a:cubicBezTo>
                  <a:pt x="497882" y="129685"/>
                  <a:pt x="497513" y="129500"/>
                  <a:pt x="497513" y="129038"/>
                </a:cubicBezTo>
                <a:cubicBezTo>
                  <a:pt x="497513" y="127838"/>
                  <a:pt x="498529" y="126961"/>
                  <a:pt x="500329" y="126914"/>
                </a:cubicBezTo>
                <a:cubicBezTo>
                  <a:pt x="501114" y="126914"/>
                  <a:pt x="501899" y="126914"/>
                  <a:pt x="502684" y="126914"/>
                </a:cubicBezTo>
                <a:cubicBezTo>
                  <a:pt x="503007" y="126914"/>
                  <a:pt x="503515" y="127145"/>
                  <a:pt x="503515" y="127284"/>
                </a:cubicBezTo>
                <a:cubicBezTo>
                  <a:pt x="503608" y="127976"/>
                  <a:pt x="503608" y="128669"/>
                  <a:pt x="503515" y="129361"/>
                </a:cubicBezTo>
                <a:cubicBezTo>
                  <a:pt x="503515" y="129500"/>
                  <a:pt x="502961" y="129685"/>
                  <a:pt x="502592" y="129685"/>
                </a:cubicBezTo>
                <a:cubicBezTo>
                  <a:pt x="501807" y="129731"/>
                  <a:pt x="501022" y="129685"/>
                  <a:pt x="500237" y="129685"/>
                </a:cubicBezTo>
                <a:close/>
                <a:moveTo>
                  <a:pt x="507348" y="202038"/>
                </a:moveTo>
                <a:cubicBezTo>
                  <a:pt x="506655" y="202130"/>
                  <a:pt x="505547" y="201899"/>
                  <a:pt x="504993" y="201622"/>
                </a:cubicBezTo>
                <a:cubicBezTo>
                  <a:pt x="501853" y="200006"/>
                  <a:pt x="502499" y="198159"/>
                  <a:pt x="506609" y="197328"/>
                </a:cubicBezTo>
                <a:cubicBezTo>
                  <a:pt x="507163" y="197189"/>
                  <a:pt x="508687" y="197513"/>
                  <a:pt x="508733" y="197697"/>
                </a:cubicBezTo>
                <a:cubicBezTo>
                  <a:pt x="508918" y="198852"/>
                  <a:pt x="508871" y="200006"/>
                  <a:pt x="508918" y="201114"/>
                </a:cubicBezTo>
                <a:cubicBezTo>
                  <a:pt x="508410" y="201438"/>
                  <a:pt x="507948" y="201945"/>
                  <a:pt x="507348" y="202038"/>
                </a:cubicBezTo>
                <a:close/>
                <a:moveTo>
                  <a:pt x="513212" y="171933"/>
                </a:moveTo>
                <a:cubicBezTo>
                  <a:pt x="513212" y="171933"/>
                  <a:pt x="513212" y="172395"/>
                  <a:pt x="513212" y="172625"/>
                </a:cubicBezTo>
                <a:cubicBezTo>
                  <a:pt x="513212" y="172857"/>
                  <a:pt x="513119" y="173087"/>
                  <a:pt x="513212" y="173318"/>
                </a:cubicBezTo>
                <a:cubicBezTo>
                  <a:pt x="513350" y="173688"/>
                  <a:pt x="513212" y="173826"/>
                  <a:pt x="512611" y="173688"/>
                </a:cubicBezTo>
                <a:cubicBezTo>
                  <a:pt x="512473" y="173688"/>
                  <a:pt x="512334" y="173503"/>
                  <a:pt x="512196" y="173457"/>
                </a:cubicBezTo>
                <a:cubicBezTo>
                  <a:pt x="510349" y="172764"/>
                  <a:pt x="510857" y="171610"/>
                  <a:pt x="510857" y="170594"/>
                </a:cubicBezTo>
                <a:cubicBezTo>
                  <a:pt x="510857" y="170455"/>
                  <a:pt x="511272" y="170317"/>
                  <a:pt x="511549" y="170225"/>
                </a:cubicBezTo>
                <a:cubicBezTo>
                  <a:pt x="511549" y="170225"/>
                  <a:pt x="511780" y="170363"/>
                  <a:pt x="511965" y="170455"/>
                </a:cubicBezTo>
                <a:cubicBezTo>
                  <a:pt x="512658" y="170871"/>
                  <a:pt x="513535" y="171194"/>
                  <a:pt x="513258" y="171887"/>
                </a:cubicBezTo>
                <a:close/>
                <a:moveTo>
                  <a:pt x="537268" y="79772"/>
                </a:moveTo>
                <a:cubicBezTo>
                  <a:pt x="537268" y="79772"/>
                  <a:pt x="536529" y="80280"/>
                  <a:pt x="536113" y="80511"/>
                </a:cubicBezTo>
                <a:cubicBezTo>
                  <a:pt x="535421" y="80880"/>
                  <a:pt x="533251" y="81019"/>
                  <a:pt x="532973" y="80695"/>
                </a:cubicBezTo>
                <a:cubicBezTo>
                  <a:pt x="532650" y="80326"/>
                  <a:pt x="532604" y="79864"/>
                  <a:pt x="532419" y="79449"/>
                </a:cubicBezTo>
                <a:cubicBezTo>
                  <a:pt x="532327" y="78525"/>
                  <a:pt x="532789" y="77925"/>
                  <a:pt x="534543" y="77925"/>
                </a:cubicBezTo>
                <a:cubicBezTo>
                  <a:pt x="535282" y="77186"/>
                  <a:pt x="536483" y="77279"/>
                  <a:pt x="537637" y="77325"/>
                </a:cubicBezTo>
                <a:cubicBezTo>
                  <a:pt x="538237" y="77325"/>
                  <a:pt x="538607" y="77556"/>
                  <a:pt x="538607" y="78017"/>
                </a:cubicBezTo>
                <a:cubicBezTo>
                  <a:pt x="538607" y="78756"/>
                  <a:pt x="536945" y="78987"/>
                  <a:pt x="537314" y="79818"/>
                </a:cubicBezTo>
                <a:close/>
                <a:moveTo>
                  <a:pt x="630537" y="45558"/>
                </a:moveTo>
                <a:cubicBezTo>
                  <a:pt x="630768" y="45558"/>
                  <a:pt x="631183" y="45604"/>
                  <a:pt x="631368" y="45742"/>
                </a:cubicBezTo>
                <a:cubicBezTo>
                  <a:pt x="631830" y="46066"/>
                  <a:pt x="632799" y="46250"/>
                  <a:pt x="632568" y="46804"/>
                </a:cubicBezTo>
                <a:cubicBezTo>
                  <a:pt x="632476" y="47035"/>
                  <a:pt x="633169" y="47497"/>
                  <a:pt x="632014" y="47543"/>
                </a:cubicBezTo>
                <a:cubicBezTo>
                  <a:pt x="631599" y="47543"/>
                  <a:pt x="631183" y="47959"/>
                  <a:pt x="630722" y="48236"/>
                </a:cubicBezTo>
                <a:cubicBezTo>
                  <a:pt x="630121" y="47774"/>
                  <a:pt x="629521" y="47358"/>
                  <a:pt x="629013" y="46851"/>
                </a:cubicBezTo>
                <a:cubicBezTo>
                  <a:pt x="628782" y="46620"/>
                  <a:pt x="629983" y="45604"/>
                  <a:pt x="630537" y="45512"/>
                </a:cubicBezTo>
                <a:close/>
                <a:moveTo>
                  <a:pt x="579100" y="147369"/>
                </a:moveTo>
                <a:cubicBezTo>
                  <a:pt x="579100" y="147369"/>
                  <a:pt x="578685" y="147877"/>
                  <a:pt x="578408" y="148246"/>
                </a:cubicBezTo>
                <a:cubicBezTo>
                  <a:pt x="577438" y="147784"/>
                  <a:pt x="576376" y="147323"/>
                  <a:pt x="575545" y="146815"/>
                </a:cubicBezTo>
                <a:cubicBezTo>
                  <a:pt x="574991" y="146492"/>
                  <a:pt x="574529" y="145984"/>
                  <a:pt x="574391" y="145568"/>
                </a:cubicBezTo>
                <a:cubicBezTo>
                  <a:pt x="574160" y="144414"/>
                  <a:pt x="575545" y="143860"/>
                  <a:pt x="577346" y="143767"/>
                </a:cubicBezTo>
                <a:cubicBezTo>
                  <a:pt x="577992" y="143721"/>
                  <a:pt x="579285" y="144091"/>
                  <a:pt x="579377" y="144368"/>
                </a:cubicBezTo>
                <a:cubicBezTo>
                  <a:pt x="579562" y="145060"/>
                  <a:pt x="579285" y="145753"/>
                  <a:pt x="579054" y="147369"/>
                </a:cubicBezTo>
                <a:close/>
                <a:moveTo>
                  <a:pt x="583579" y="134810"/>
                </a:moveTo>
                <a:cubicBezTo>
                  <a:pt x="583117" y="134995"/>
                  <a:pt x="582748" y="135318"/>
                  <a:pt x="582240" y="135364"/>
                </a:cubicBezTo>
                <a:cubicBezTo>
                  <a:pt x="581824" y="135410"/>
                  <a:pt x="581040" y="135226"/>
                  <a:pt x="580855" y="134995"/>
                </a:cubicBezTo>
                <a:cubicBezTo>
                  <a:pt x="580624" y="134718"/>
                  <a:pt x="580763" y="134348"/>
                  <a:pt x="580763" y="133979"/>
                </a:cubicBezTo>
                <a:cubicBezTo>
                  <a:pt x="580763" y="133610"/>
                  <a:pt x="580670" y="133286"/>
                  <a:pt x="580809" y="132963"/>
                </a:cubicBezTo>
                <a:cubicBezTo>
                  <a:pt x="580855" y="132778"/>
                  <a:pt x="581317" y="132594"/>
                  <a:pt x="581640" y="132547"/>
                </a:cubicBezTo>
                <a:cubicBezTo>
                  <a:pt x="583071" y="132409"/>
                  <a:pt x="583671" y="133148"/>
                  <a:pt x="584318" y="133610"/>
                </a:cubicBezTo>
                <a:cubicBezTo>
                  <a:pt x="584780" y="133979"/>
                  <a:pt x="584318" y="134487"/>
                  <a:pt x="583579" y="134764"/>
                </a:cubicBezTo>
                <a:close/>
                <a:moveTo>
                  <a:pt x="580439" y="109369"/>
                </a:moveTo>
                <a:cubicBezTo>
                  <a:pt x="580070" y="108953"/>
                  <a:pt x="579285" y="108537"/>
                  <a:pt x="579424" y="108214"/>
                </a:cubicBezTo>
                <a:cubicBezTo>
                  <a:pt x="579701" y="107291"/>
                  <a:pt x="581871" y="107014"/>
                  <a:pt x="583625" y="107568"/>
                </a:cubicBezTo>
                <a:cubicBezTo>
                  <a:pt x="583995" y="107660"/>
                  <a:pt x="584364" y="107937"/>
                  <a:pt x="584410" y="108168"/>
                </a:cubicBezTo>
                <a:cubicBezTo>
                  <a:pt x="584641" y="108953"/>
                  <a:pt x="582148" y="109692"/>
                  <a:pt x="580486" y="109369"/>
                </a:cubicBezTo>
                <a:close/>
                <a:moveTo>
                  <a:pt x="609713" y="174749"/>
                </a:moveTo>
                <a:cubicBezTo>
                  <a:pt x="609713" y="174749"/>
                  <a:pt x="609713" y="175211"/>
                  <a:pt x="609713" y="175673"/>
                </a:cubicBezTo>
                <a:cubicBezTo>
                  <a:pt x="609713" y="175765"/>
                  <a:pt x="609621" y="176088"/>
                  <a:pt x="609297" y="176365"/>
                </a:cubicBezTo>
                <a:cubicBezTo>
                  <a:pt x="608928" y="176689"/>
                  <a:pt x="606204" y="176504"/>
                  <a:pt x="606204" y="176181"/>
                </a:cubicBezTo>
                <a:cubicBezTo>
                  <a:pt x="606204" y="175534"/>
                  <a:pt x="605557" y="175165"/>
                  <a:pt x="604911" y="174749"/>
                </a:cubicBezTo>
                <a:cubicBezTo>
                  <a:pt x="604541" y="174472"/>
                  <a:pt x="604957" y="173226"/>
                  <a:pt x="605280" y="173134"/>
                </a:cubicBezTo>
                <a:cubicBezTo>
                  <a:pt x="605973" y="172857"/>
                  <a:pt x="607727" y="172949"/>
                  <a:pt x="608512" y="173364"/>
                </a:cubicBezTo>
                <a:cubicBezTo>
                  <a:pt x="609251" y="173734"/>
                  <a:pt x="610036" y="174103"/>
                  <a:pt x="609759" y="174796"/>
                </a:cubicBezTo>
                <a:close/>
                <a:moveTo>
                  <a:pt x="611237" y="51052"/>
                </a:moveTo>
                <a:cubicBezTo>
                  <a:pt x="610682" y="51145"/>
                  <a:pt x="609297" y="50637"/>
                  <a:pt x="608836" y="50221"/>
                </a:cubicBezTo>
                <a:cubicBezTo>
                  <a:pt x="608559" y="49990"/>
                  <a:pt x="608512" y="49898"/>
                  <a:pt x="608974" y="49713"/>
                </a:cubicBezTo>
                <a:cubicBezTo>
                  <a:pt x="609574" y="49436"/>
                  <a:pt x="610036" y="49021"/>
                  <a:pt x="610682" y="48744"/>
                </a:cubicBezTo>
                <a:cubicBezTo>
                  <a:pt x="611006" y="48605"/>
                  <a:pt x="611144" y="47959"/>
                  <a:pt x="611929" y="48467"/>
                </a:cubicBezTo>
                <a:cubicBezTo>
                  <a:pt x="612437" y="48790"/>
                  <a:pt x="612991" y="49113"/>
                  <a:pt x="613268" y="49252"/>
                </a:cubicBezTo>
                <a:cubicBezTo>
                  <a:pt x="613407" y="49990"/>
                  <a:pt x="612252" y="50821"/>
                  <a:pt x="611237" y="51052"/>
                </a:cubicBezTo>
                <a:close/>
                <a:moveTo>
                  <a:pt x="621718" y="154572"/>
                </a:moveTo>
                <a:cubicBezTo>
                  <a:pt x="621718" y="154572"/>
                  <a:pt x="621718" y="154803"/>
                  <a:pt x="621718" y="154895"/>
                </a:cubicBezTo>
                <a:cubicBezTo>
                  <a:pt x="621718" y="155357"/>
                  <a:pt x="620656" y="156511"/>
                  <a:pt x="620102" y="156557"/>
                </a:cubicBezTo>
                <a:cubicBezTo>
                  <a:pt x="619871" y="156557"/>
                  <a:pt x="619548" y="156419"/>
                  <a:pt x="619317" y="156327"/>
                </a:cubicBezTo>
                <a:cubicBezTo>
                  <a:pt x="617885" y="155819"/>
                  <a:pt x="617839" y="154941"/>
                  <a:pt x="618255" y="154249"/>
                </a:cubicBezTo>
                <a:cubicBezTo>
                  <a:pt x="618486" y="153787"/>
                  <a:pt x="619548" y="153464"/>
                  <a:pt x="620379" y="153187"/>
                </a:cubicBezTo>
                <a:cubicBezTo>
                  <a:pt x="620656" y="153094"/>
                  <a:pt x="621533" y="153325"/>
                  <a:pt x="621718" y="153556"/>
                </a:cubicBezTo>
                <a:cubicBezTo>
                  <a:pt x="621949" y="153833"/>
                  <a:pt x="621718" y="154249"/>
                  <a:pt x="621718" y="154572"/>
                </a:cubicBezTo>
                <a:close/>
                <a:moveTo>
                  <a:pt x="630583" y="178674"/>
                </a:moveTo>
                <a:cubicBezTo>
                  <a:pt x="629382" y="178674"/>
                  <a:pt x="628967" y="178166"/>
                  <a:pt x="628228" y="177843"/>
                </a:cubicBezTo>
                <a:cubicBezTo>
                  <a:pt x="627766" y="177658"/>
                  <a:pt x="627766" y="177566"/>
                  <a:pt x="628136" y="177335"/>
                </a:cubicBezTo>
                <a:cubicBezTo>
                  <a:pt x="628967" y="176874"/>
                  <a:pt x="629706" y="176365"/>
                  <a:pt x="631091" y="176504"/>
                </a:cubicBezTo>
                <a:cubicBezTo>
                  <a:pt x="632522" y="176597"/>
                  <a:pt x="632615" y="176597"/>
                  <a:pt x="632615" y="177566"/>
                </a:cubicBezTo>
                <a:cubicBezTo>
                  <a:pt x="632615" y="178582"/>
                  <a:pt x="632338" y="178674"/>
                  <a:pt x="630629" y="178674"/>
                </a:cubicBezTo>
                <a:close/>
                <a:moveTo>
                  <a:pt x="633677" y="85082"/>
                </a:moveTo>
                <a:cubicBezTo>
                  <a:pt x="632661" y="84759"/>
                  <a:pt x="631737" y="84343"/>
                  <a:pt x="631045" y="83835"/>
                </a:cubicBezTo>
                <a:cubicBezTo>
                  <a:pt x="630814" y="83697"/>
                  <a:pt x="631506" y="83189"/>
                  <a:pt x="631830" y="82819"/>
                </a:cubicBezTo>
                <a:cubicBezTo>
                  <a:pt x="633030" y="83281"/>
                  <a:pt x="634277" y="83697"/>
                  <a:pt x="635754" y="84251"/>
                </a:cubicBezTo>
                <a:cubicBezTo>
                  <a:pt x="634646" y="84712"/>
                  <a:pt x="633908" y="85174"/>
                  <a:pt x="633677" y="85082"/>
                </a:cubicBezTo>
                <a:close/>
                <a:moveTo>
                  <a:pt x="640464" y="152263"/>
                </a:moveTo>
                <a:cubicBezTo>
                  <a:pt x="639818" y="151709"/>
                  <a:pt x="639541" y="151063"/>
                  <a:pt x="639079" y="150463"/>
                </a:cubicBezTo>
                <a:cubicBezTo>
                  <a:pt x="639956" y="150324"/>
                  <a:pt x="640926" y="150093"/>
                  <a:pt x="641111" y="150185"/>
                </a:cubicBezTo>
                <a:cubicBezTo>
                  <a:pt x="641803" y="150693"/>
                  <a:pt x="642311" y="151294"/>
                  <a:pt x="642773" y="151894"/>
                </a:cubicBezTo>
                <a:cubicBezTo>
                  <a:pt x="642865" y="152033"/>
                  <a:pt x="642588" y="152402"/>
                  <a:pt x="642403" y="152448"/>
                </a:cubicBezTo>
                <a:cubicBezTo>
                  <a:pt x="641757" y="152448"/>
                  <a:pt x="640695" y="152494"/>
                  <a:pt x="640464" y="152310"/>
                </a:cubicBezTo>
                <a:close/>
                <a:moveTo>
                  <a:pt x="644620" y="179367"/>
                </a:moveTo>
                <a:cubicBezTo>
                  <a:pt x="643788" y="179367"/>
                  <a:pt x="642311" y="178489"/>
                  <a:pt x="642265" y="178028"/>
                </a:cubicBezTo>
                <a:cubicBezTo>
                  <a:pt x="642172" y="177381"/>
                  <a:pt x="644112" y="176365"/>
                  <a:pt x="645035" y="176550"/>
                </a:cubicBezTo>
                <a:cubicBezTo>
                  <a:pt x="646051" y="176735"/>
                  <a:pt x="647205" y="177612"/>
                  <a:pt x="647113" y="178074"/>
                </a:cubicBezTo>
                <a:cubicBezTo>
                  <a:pt x="646928" y="178536"/>
                  <a:pt x="645358" y="179367"/>
                  <a:pt x="644620" y="179367"/>
                </a:cubicBezTo>
                <a:close/>
                <a:moveTo>
                  <a:pt x="682712" y="168562"/>
                </a:moveTo>
                <a:cubicBezTo>
                  <a:pt x="681604" y="168193"/>
                  <a:pt x="680496" y="167870"/>
                  <a:pt x="679619" y="167408"/>
                </a:cubicBezTo>
                <a:cubicBezTo>
                  <a:pt x="679434" y="167316"/>
                  <a:pt x="680080" y="166715"/>
                  <a:pt x="680311" y="166346"/>
                </a:cubicBezTo>
                <a:cubicBezTo>
                  <a:pt x="681373" y="166715"/>
                  <a:pt x="682435" y="167085"/>
                  <a:pt x="683451" y="167500"/>
                </a:cubicBezTo>
                <a:cubicBezTo>
                  <a:pt x="683682" y="167639"/>
                  <a:pt x="683636" y="167962"/>
                  <a:pt x="683728" y="168147"/>
                </a:cubicBezTo>
                <a:cubicBezTo>
                  <a:pt x="683359" y="168285"/>
                  <a:pt x="682897" y="168608"/>
                  <a:pt x="682759" y="168562"/>
                </a:cubicBezTo>
                <a:close/>
                <a:moveTo>
                  <a:pt x="704275" y="34107"/>
                </a:moveTo>
                <a:cubicBezTo>
                  <a:pt x="704275" y="34107"/>
                  <a:pt x="704691" y="34015"/>
                  <a:pt x="704829" y="34061"/>
                </a:cubicBezTo>
                <a:cubicBezTo>
                  <a:pt x="705291" y="34199"/>
                  <a:pt x="706122" y="34338"/>
                  <a:pt x="706122" y="34476"/>
                </a:cubicBezTo>
                <a:cubicBezTo>
                  <a:pt x="706307" y="35169"/>
                  <a:pt x="706168" y="35861"/>
                  <a:pt x="706168" y="36554"/>
                </a:cubicBezTo>
                <a:cubicBezTo>
                  <a:pt x="706168" y="37016"/>
                  <a:pt x="706168" y="37478"/>
                  <a:pt x="706168" y="37939"/>
                </a:cubicBezTo>
                <a:cubicBezTo>
                  <a:pt x="706168" y="38032"/>
                  <a:pt x="705891" y="38170"/>
                  <a:pt x="705799" y="38170"/>
                </a:cubicBezTo>
                <a:cubicBezTo>
                  <a:pt x="705521" y="38170"/>
                  <a:pt x="705014" y="37985"/>
                  <a:pt x="705014" y="37939"/>
                </a:cubicBezTo>
                <a:cubicBezTo>
                  <a:pt x="705245" y="37247"/>
                  <a:pt x="704413" y="36924"/>
                  <a:pt x="703767" y="36508"/>
                </a:cubicBezTo>
                <a:cubicBezTo>
                  <a:pt x="702197" y="35492"/>
                  <a:pt x="702336" y="34892"/>
                  <a:pt x="704275" y="34107"/>
                </a:cubicBezTo>
                <a:close/>
                <a:moveTo>
                  <a:pt x="708061" y="143167"/>
                </a:moveTo>
                <a:cubicBezTo>
                  <a:pt x="706953" y="143213"/>
                  <a:pt x="706260" y="143490"/>
                  <a:pt x="705521" y="143906"/>
                </a:cubicBezTo>
                <a:cubicBezTo>
                  <a:pt x="705291" y="143998"/>
                  <a:pt x="704691" y="143998"/>
                  <a:pt x="704367" y="143906"/>
                </a:cubicBezTo>
                <a:cubicBezTo>
                  <a:pt x="703398" y="143675"/>
                  <a:pt x="703490" y="142198"/>
                  <a:pt x="704460" y="141782"/>
                </a:cubicBezTo>
                <a:cubicBezTo>
                  <a:pt x="706029" y="141135"/>
                  <a:pt x="707322" y="140074"/>
                  <a:pt x="707368" y="139335"/>
                </a:cubicBezTo>
                <a:cubicBezTo>
                  <a:pt x="707415" y="138873"/>
                  <a:pt x="707230" y="138365"/>
                  <a:pt x="707461" y="137950"/>
                </a:cubicBezTo>
                <a:cubicBezTo>
                  <a:pt x="707553" y="137719"/>
                  <a:pt x="708292" y="137627"/>
                  <a:pt x="708708" y="137442"/>
                </a:cubicBezTo>
                <a:cubicBezTo>
                  <a:pt x="709169" y="137627"/>
                  <a:pt x="709723" y="137719"/>
                  <a:pt x="709770" y="137857"/>
                </a:cubicBezTo>
                <a:cubicBezTo>
                  <a:pt x="709862" y="138319"/>
                  <a:pt x="709862" y="138781"/>
                  <a:pt x="709770" y="139243"/>
                </a:cubicBezTo>
                <a:cubicBezTo>
                  <a:pt x="709677" y="139750"/>
                  <a:pt x="710185" y="140074"/>
                  <a:pt x="710555" y="140489"/>
                </a:cubicBezTo>
                <a:cubicBezTo>
                  <a:pt x="711801" y="141967"/>
                  <a:pt x="710462" y="143029"/>
                  <a:pt x="708061" y="143121"/>
                </a:cubicBezTo>
                <a:close/>
                <a:moveTo>
                  <a:pt x="707600" y="59964"/>
                </a:moveTo>
                <a:cubicBezTo>
                  <a:pt x="707184" y="59964"/>
                  <a:pt x="706722" y="59964"/>
                  <a:pt x="706307" y="59964"/>
                </a:cubicBezTo>
                <a:cubicBezTo>
                  <a:pt x="705429" y="59918"/>
                  <a:pt x="704598" y="59825"/>
                  <a:pt x="703721" y="59733"/>
                </a:cubicBezTo>
                <a:cubicBezTo>
                  <a:pt x="703305" y="59733"/>
                  <a:pt x="702844" y="59687"/>
                  <a:pt x="702428" y="59641"/>
                </a:cubicBezTo>
                <a:cubicBezTo>
                  <a:pt x="698596" y="59179"/>
                  <a:pt x="696933" y="58486"/>
                  <a:pt x="696748" y="57101"/>
                </a:cubicBezTo>
                <a:cubicBezTo>
                  <a:pt x="696518" y="55300"/>
                  <a:pt x="697303" y="53823"/>
                  <a:pt x="700396" y="52945"/>
                </a:cubicBezTo>
                <a:cubicBezTo>
                  <a:pt x="702058" y="52484"/>
                  <a:pt x="704367" y="53084"/>
                  <a:pt x="703952" y="54146"/>
                </a:cubicBezTo>
                <a:cubicBezTo>
                  <a:pt x="703213" y="56039"/>
                  <a:pt x="703767" y="56824"/>
                  <a:pt x="707553" y="56362"/>
                </a:cubicBezTo>
                <a:cubicBezTo>
                  <a:pt x="709585" y="56131"/>
                  <a:pt x="710924" y="56685"/>
                  <a:pt x="711385" y="57747"/>
                </a:cubicBezTo>
                <a:cubicBezTo>
                  <a:pt x="711893" y="58948"/>
                  <a:pt x="709954" y="60056"/>
                  <a:pt x="707600" y="59964"/>
                </a:cubicBezTo>
                <a:close/>
                <a:moveTo>
                  <a:pt x="732256" y="188278"/>
                </a:moveTo>
                <a:cubicBezTo>
                  <a:pt x="731148" y="188509"/>
                  <a:pt x="729901" y="188694"/>
                  <a:pt x="728700" y="188694"/>
                </a:cubicBezTo>
                <a:cubicBezTo>
                  <a:pt x="728377" y="188694"/>
                  <a:pt x="728054" y="187955"/>
                  <a:pt x="727685" y="187586"/>
                </a:cubicBezTo>
                <a:cubicBezTo>
                  <a:pt x="728470" y="186801"/>
                  <a:pt x="730594" y="186524"/>
                  <a:pt x="732117" y="187216"/>
                </a:cubicBezTo>
                <a:cubicBezTo>
                  <a:pt x="732487" y="187355"/>
                  <a:pt x="732532" y="188278"/>
                  <a:pt x="732256" y="188324"/>
                </a:cubicBezTo>
                <a:close/>
                <a:moveTo>
                  <a:pt x="736088" y="46804"/>
                </a:moveTo>
                <a:cubicBezTo>
                  <a:pt x="735765" y="47128"/>
                  <a:pt x="734518" y="47312"/>
                  <a:pt x="733779" y="47266"/>
                </a:cubicBezTo>
                <a:cubicBezTo>
                  <a:pt x="733087" y="47266"/>
                  <a:pt x="732348" y="46804"/>
                  <a:pt x="731702" y="46527"/>
                </a:cubicBezTo>
                <a:cubicBezTo>
                  <a:pt x="731378" y="46389"/>
                  <a:pt x="731286" y="46112"/>
                  <a:pt x="731194" y="45881"/>
                </a:cubicBezTo>
                <a:cubicBezTo>
                  <a:pt x="730686" y="44542"/>
                  <a:pt x="731840" y="42695"/>
                  <a:pt x="728747" y="42049"/>
                </a:cubicBezTo>
                <a:cubicBezTo>
                  <a:pt x="726438" y="41541"/>
                  <a:pt x="723621" y="41541"/>
                  <a:pt x="721128" y="41679"/>
                </a:cubicBezTo>
                <a:cubicBezTo>
                  <a:pt x="717619" y="41818"/>
                  <a:pt x="714202" y="41910"/>
                  <a:pt x="711063" y="40664"/>
                </a:cubicBezTo>
                <a:cubicBezTo>
                  <a:pt x="710416" y="40387"/>
                  <a:pt x="710139" y="39878"/>
                  <a:pt x="709677" y="39509"/>
                </a:cubicBezTo>
                <a:cubicBezTo>
                  <a:pt x="709723" y="39278"/>
                  <a:pt x="709677" y="39001"/>
                  <a:pt x="709862" y="38817"/>
                </a:cubicBezTo>
                <a:cubicBezTo>
                  <a:pt x="712263" y="36785"/>
                  <a:pt x="717065" y="35584"/>
                  <a:pt x="719743" y="36924"/>
                </a:cubicBezTo>
                <a:cubicBezTo>
                  <a:pt x="723806" y="38955"/>
                  <a:pt x="728146" y="39232"/>
                  <a:pt x="732995" y="39278"/>
                </a:cubicBezTo>
                <a:cubicBezTo>
                  <a:pt x="735995" y="39278"/>
                  <a:pt x="739043" y="39786"/>
                  <a:pt x="742044" y="40155"/>
                </a:cubicBezTo>
                <a:cubicBezTo>
                  <a:pt x="742367" y="40155"/>
                  <a:pt x="742737" y="41125"/>
                  <a:pt x="742645" y="41171"/>
                </a:cubicBezTo>
                <a:cubicBezTo>
                  <a:pt x="738397" y="42372"/>
                  <a:pt x="737981" y="44865"/>
                  <a:pt x="736042" y="46897"/>
                </a:cubicBezTo>
                <a:close/>
                <a:moveTo>
                  <a:pt x="880794" y="35215"/>
                </a:moveTo>
                <a:cubicBezTo>
                  <a:pt x="881579" y="34800"/>
                  <a:pt x="881717" y="34800"/>
                  <a:pt x="882502" y="35215"/>
                </a:cubicBezTo>
                <a:cubicBezTo>
                  <a:pt x="883056" y="35538"/>
                  <a:pt x="883472" y="35861"/>
                  <a:pt x="883472" y="36370"/>
                </a:cubicBezTo>
                <a:cubicBezTo>
                  <a:pt x="883518" y="37385"/>
                  <a:pt x="883333" y="37570"/>
                  <a:pt x="881625" y="37570"/>
                </a:cubicBezTo>
                <a:cubicBezTo>
                  <a:pt x="879963" y="37570"/>
                  <a:pt x="879870" y="37570"/>
                  <a:pt x="879824" y="36692"/>
                </a:cubicBezTo>
                <a:cubicBezTo>
                  <a:pt x="879778" y="36092"/>
                  <a:pt x="880055" y="35631"/>
                  <a:pt x="880840" y="35215"/>
                </a:cubicBezTo>
                <a:close/>
                <a:moveTo>
                  <a:pt x="835544" y="78848"/>
                </a:moveTo>
                <a:cubicBezTo>
                  <a:pt x="836376" y="78387"/>
                  <a:pt x="837114" y="77833"/>
                  <a:pt x="838546" y="77971"/>
                </a:cubicBezTo>
                <a:cubicBezTo>
                  <a:pt x="839654" y="78063"/>
                  <a:pt x="840023" y="78156"/>
                  <a:pt x="840023" y="78710"/>
                </a:cubicBezTo>
                <a:cubicBezTo>
                  <a:pt x="840023" y="79079"/>
                  <a:pt x="840023" y="79402"/>
                  <a:pt x="840023" y="79772"/>
                </a:cubicBezTo>
                <a:lnTo>
                  <a:pt x="840023" y="80834"/>
                </a:lnTo>
                <a:cubicBezTo>
                  <a:pt x="839654" y="80742"/>
                  <a:pt x="839285" y="80695"/>
                  <a:pt x="839007" y="80557"/>
                </a:cubicBezTo>
                <a:cubicBezTo>
                  <a:pt x="837992" y="80095"/>
                  <a:pt x="837345" y="79310"/>
                  <a:pt x="835683" y="79310"/>
                </a:cubicBezTo>
                <a:cubicBezTo>
                  <a:pt x="835175" y="79310"/>
                  <a:pt x="835175" y="79033"/>
                  <a:pt x="835544" y="78848"/>
                </a:cubicBezTo>
                <a:close/>
                <a:moveTo>
                  <a:pt x="788956" y="51884"/>
                </a:moveTo>
                <a:cubicBezTo>
                  <a:pt x="789187" y="51976"/>
                  <a:pt x="789279" y="52253"/>
                  <a:pt x="789372" y="52484"/>
                </a:cubicBezTo>
                <a:cubicBezTo>
                  <a:pt x="789372" y="52622"/>
                  <a:pt x="789464" y="52715"/>
                  <a:pt x="789372" y="52853"/>
                </a:cubicBezTo>
                <a:cubicBezTo>
                  <a:pt x="789325" y="52945"/>
                  <a:pt x="789094" y="53084"/>
                  <a:pt x="789002" y="53084"/>
                </a:cubicBezTo>
                <a:cubicBezTo>
                  <a:pt x="786924" y="52992"/>
                  <a:pt x="786416" y="54423"/>
                  <a:pt x="784662" y="54608"/>
                </a:cubicBezTo>
                <a:cubicBezTo>
                  <a:pt x="784477" y="54608"/>
                  <a:pt x="784200" y="54654"/>
                  <a:pt x="784108" y="54608"/>
                </a:cubicBezTo>
                <a:cubicBezTo>
                  <a:pt x="783877" y="54469"/>
                  <a:pt x="783554" y="54192"/>
                  <a:pt x="783600" y="54192"/>
                </a:cubicBezTo>
                <a:cubicBezTo>
                  <a:pt x="785032" y="53361"/>
                  <a:pt x="786463" y="52576"/>
                  <a:pt x="787940" y="51837"/>
                </a:cubicBezTo>
                <a:cubicBezTo>
                  <a:pt x="788125" y="51745"/>
                  <a:pt x="788725" y="51837"/>
                  <a:pt x="789002" y="51930"/>
                </a:cubicBezTo>
                <a:close/>
                <a:moveTo>
                  <a:pt x="780368" y="26812"/>
                </a:moveTo>
                <a:cubicBezTo>
                  <a:pt x="781522" y="26904"/>
                  <a:pt x="782584" y="27320"/>
                  <a:pt x="783646" y="27597"/>
                </a:cubicBezTo>
                <a:cubicBezTo>
                  <a:pt x="783277" y="27966"/>
                  <a:pt x="782861" y="28612"/>
                  <a:pt x="782492" y="28566"/>
                </a:cubicBezTo>
                <a:cubicBezTo>
                  <a:pt x="781337" y="28566"/>
                  <a:pt x="780183" y="28243"/>
                  <a:pt x="778844" y="28012"/>
                </a:cubicBezTo>
                <a:cubicBezTo>
                  <a:pt x="779490" y="27458"/>
                  <a:pt x="779998" y="26765"/>
                  <a:pt x="780368" y="26812"/>
                </a:cubicBezTo>
                <a:close/>
                <a:moveTo>
                  <a:pt x="752202" y="60287"/>
                </a:moveTo>
                <a:cubicBezTo>
                  <a:pt x="751325" y="60195"/>
                  <a:pt x="750771" y="60102"/>
                  <a:pt x="750817" y="59502"/>
                </a:cubicBezTo>
                <a:cubicBezTo>
                  <a:pt x="750817" y="59040"/>
                  <a:pt x="750817" y="58579"/>
                  <a:pt x="750817" y="58117"/>
                </a:cubicBezTo>
                <a:cubicBezTo>
                  <a:pt x="750817" y="57701"/>
                  <a:pt x="750448" y="57470"/>
                  <a:pt x="749802" y="57470"/>
                </a:cubicBezTo>
                <a:cubicBezTo>
                  <a:pt x="749016" y="57470"/>
                  <a:pt x="748231" y="57470"/>
                  <a:pt x="747447" y="57470"/>
                </a:cubicBezTo>
                <a:cubicBezTo>
                  <a:pt x="746061" y="57378"/>
                  <a:pt x="743753" y="55993"/>
                  <a:pt x="743660" y="55208"/>
                </a:cubicBezTo>
                <a:cubicBezTo>
                  <a:pt x="743660" y="55023"/>
                  <a:pt x="744030" y="54700"/>
                  <a:pt x="744214" y="54700"/>
                </a:cubicBezTo>
                <a:cubicBezTo>
                  <a:pt x="746569" y="54700"/>
                  <a:pt x="749016" y="54700"/>
                  <a:pt x="751371" y="54700"/>
                </a:cubicBezTo>
                <a:cubicBezTo>
                  <a:pt x="752248" y="53961"/>
                  <a:pt x="753034" y="53961"/>
                  <a:pt x="753957" y="54700"/>
                </a:cubicBezTo>
                <a:cubicBezTo>
                  <a:pt x="754557" y="55162"/>
                  <a:pt x="755296" y="55577"/>
                  <a:pt x="756035" y="55947"/>
                </a:cubicBezTo>
                <a:cubicBezTo>
                  <a:pt x="757004" y="56362"/>
                  <a:pt x="756958" y="56916"/>
                  <a:pt x="756866" y="57470"/>
                </a:cubicBezTo>
                <a:cubicBezTo>
                  <a:pt x="757282" y="58440"/>
                  <a:pt x="756265" y="58994"/>
                  <a:pt x="755250" y="59548"/>
                </a:cubicBezTo>
                <a:cubicBezTo>
                  <a:pt x="754373" y="60056"/>
                  <a:pt x="753634" y="60518"/>
                  <a:pt x="752202" y="60379"/>
                </a:cubicBezTo>
                <a:close/>
                <a:moveTo>
                  <a:pt x="758759" y="197651"/>
                </a:moveTo>
                <a:cubicBezTo>
                  <a:pt x="758482" y="197790"/>
                  <a:pt x="757651" y="197743"/>
                  <a:pt x="757189" y="197651"/>
                </a:cubicBezTo>
                <a:cubicBezTo>
                  <a:pt x="756681" y="197513"/>
                  <a:pt x="756174" y="197189"/>
                  <a:pt x="755942" y="196912"/>
                </a:cubicBezTo>
                <a:cubicBezTo>
                  <a:pt x="755711" y="196635"/>
                  <a:pt x="755573" y="196174"/>
                  <a:pt x="755804" y="195989"/>
                </a:cubicBezTo>
                <a:cubicBezTo>
                  <a:pt x="756728" y="195112"/>
                  <a:pt x="758066" y="194650"/>
                  <a:pt x="759498" y="195019"/>
                </a:cubicBezTo>
                <a:cubicBezTo>
                  <a:pt x="760236" y="195019"/>
                  <a:pt x="760883" y="194927"/>
                  <a:pt x="761021" y="195019"/>
                </a:cubicBezTo>
                <a:cubicBezTo>
                  <a:pt x="761345" y="195250"/>
                  <a:pt x="761760" y="195758"/>
                  <a:pt x="761575" y="195897"/>
                </a:cubicBezTo>
                <a:cubicBezTo>
                  <a:pt x="760745" y="196543"/>
                  <a:pt x="759775" y="197143"/>
                  <a:pt x="758759" y="197697"/>
                </a:cubicBezTo>
                <a:close/>
                <a:moveTo>
                  <a:pt x="759174" y="123959"/>
                </a:moveTo>
                <a:cubicBezTo>
                  <a:pt x="758851" y="124052"/>
                  <a:pt x="758343" y="124052"/>
                  <a:pt x="757928" y="123959"/>
                </a:cubicBezTo>
                <a:cubicBezTo>
                  <a:pt x="757512" y="123913"/>
                  <a:pt x="757097" y="123775"/>
                  <a:pt x="756773" y="123636"/>
                </a:cubicBezTo>
                <a:cubicBezTo>
                  <a:pt x="756450" y="123498"/>
                  <a:pt x="755942" y="123221"/>
                  <a:pt x="755989" y="123082"/>
                </a:cubicBezTo>
                <a:cubicBezTo>
                  <a:pt x="756174" y="122713"/>
                  <a:pt x="756450" y="122251"/>
                  <a:pt x="756958" y="122112"/>
                </a:cubicBezTo>
                <a:cubicBezTo>
                  <a:pt x="757651" y="121928"/>
                  <a:pt x="758574" y="122112"/>
                  <a:pt x="759913" y="122112"/>
                </a:cubicBezTo>
                <a:cubicBezTo>
                  <a:pt x="760513" y="122343"/>
                  <a:pt x="761437" y="122666"/>
                  <a:pt x="762407" y="123036"/>
                </a:cubicBezTo>
                <a:cubicBezTo>
                  <a:pt x="761345" y="123359"/>
                  <a:pt x="760282" y="123682"/>
                  <a:pt x="759174" y="123959"/>
                </a:cubicBezTo>
                <a:close/>
                <a:moveTo>
                  <a:pt x="770533" y="209195"/>
                </a:moveTo>
                <a:cubicBezTo>
                  <a:pt x="770163" y="209425"/>
                  <a:pt x="769748" y="210072"/>
                  <a:pt x="768825" y="209472"/>
                </a:cubicBezTo>
                <a:cubicBezTo>
                  <a:pt x="768178" y="209010"/>
                  <a:pt x="767393" y="208640"/>
                  <a:pt x="766747" y="208225"/>
                </a:cubicBezTo>
                <a:cubicBezTo>
                  <a:pt x="766654" y="208179"/>
                  <a:pt x="766885" y="207855"/>
                  <a:pt x="767070" y="207763"/>
                </a:cubicBezTo>
                <a:cubicBezTo>
                  <a:pt x="767717" y="207301"/>
                  <a:pt x="768409" y="206978"/>
                  <a:pt x="769563" y="207024"/>
                </a:cubicBezTo>
                <a:cubicBezTo>
                  <a:pt x="771133" y="207070"/>
                  <a:pt x="771272" y="207117"/>
                  <a:pt x="771272" y="208363"/>
                </a:cubicBezTo>
                <a:cubicBezTo>
                  <a:pt x="771180" y="208456"/>
                  <a:pt x="770949" y="208918"/>
                  <a:pt x="770487" y="209240"/>
                </a:cubicBezTo>
                <a:close/>
                <a:moveTo>
                  <a:pt x="769563" y="193265"/>
                </a:moveTo>
                <a:cubicBezTo>
                  <a:pt x="768871" y="193449"/>
                  <a:pt x="767993" y="193542"/>
                  <a:pt x="767255" y="193449"/>
                </a:cubicBezTo>
                <a:cubicBezTo>
                  <a:pt x="766885" y="193403"/>
                  <a:pt x="766700" y="192803"/>
                  <a:pt x="766470" y="192480"/>
                </a:cubicBezTo>
                <a:cubicBezTo>
                  <a:pt x="767116" y="192249"/>
                  <a:pt x="767762" y="191834"/>
                  <a:pt x="768316" y="191880"/>
                </a:cubicBezTo>
                <a:cubicBezTo>
                  <a:pt x="769379" y="191972"/>
                  <a:pt x="770348" y="192341"/>
                  <a:pt x="771410" y="192572"/>
                </a:cubicBezTo>
                <a:cubicBezTo>
                  <a:pt x="770810" y="192849"/>
                  <a:pt x="770256" y="193172"/>
                  <a:pt x="769517" y="193311"/>
                </a:cubicBezTo>
                <a:close/>
                <a:moveTo>
                  <a:pt x="775335" y="46897"/>
                </a:moveTo>
                <a:cubicBezTo>
                  <a:pt x="775612" y="46804"/>
                  <a:pt x="776074" y="46851"/>
                  <a:pt x="776813" y="46758"/>
                </a:cubicBezTo>
                <a:cubicBezTo>
                  <a:pt x="777597" y="46620"/>
                  <a:pt x="778336" y="46943"/>
                  <a:pt x="779029" y="47451"/>
                </a:cubicBezTo>
                <a:cubicBezTo>
                  <a:pt x="779952" y="48051"/>
                  <a:pt x="779998" y="48328"/>
                  <a:pt x="779168" y="48928"/>
                </a:cubicBezTo>
                <a:cubicBezTo>
                  <a:pt x="778106" y="49667"/>
                  <a:pt x="777505" y="49667"/>
                  <a:pt x="776628" y="48882"/>
                </a:cubicBezTo>
                <a:cubicBezTo>
                  <a:pt x="776259" y="48513"/>
                  <a:pt x="776028" y="48097"/>
                  <a:pt x="775751" y="47682"/>
                </a:cubicBezTo>
                <a:cubicBezTo>
                  <a:pt x="775612" y="47451"/>
                  <a:pt x="774365" y="47358"/>
                  <a:pt x="775335" y="46943"/>
                </a:cubicBezTo>
                <a:close/>
                <a:moveTo>
                  <a:pt x="776074" y="60472"/>
                </a:moveTo>
                <a:cubicBezTo>
                  <a:pt x="777828" y="60102"/>
                  <a:pt x="778983" y="59594"/>
                  <a:pt x="779906" y="59687"/>
                </a:cubicBezTo>
                <a:cubicBezTo>
                  <a:pt x="780830" y="59779"/>
                  <a:pt x="781476" y="60564"/>
                  <a:pt x="782307" y="61026"/>
                </a:cubicBezTo>
                <a:cubicBezTo>
                  <a:pt x="781291" y="61349"/>
                  <a:pt x="780276" y="61949"/>
                  <a:pt x="779306" y="61903"/>
                </a:cubicBezTo>
                <a:cubicBezTo>
                  <a:pt x="778382" y="61903"/>
                  <a:pt x="777505" y="61164"/>
                  <a:pt x="776074" y="60472"/>
                </a:cubicBezTo>
                <a:close/>
                <a:moveTo>
                  <a:pt x="788448" y="153418"/>
                </a:moveTo>
                <a:cubicBezTo>
                  <a:pt x="786416" y="153048"/>
                  <a:pt x="784385" y="152679"/>
                  <a:pt x="782399" y="152310"/>
                </a:cubicBezTo>
                <a:cubicBezTo>
                  <a:pt x="782030" y="152263"/>
                  <a:pt x="781799" y="151940"/>
                  <a:pt x="781660" y="151755"/>
                </a:cubicBezTo>
                <a:cubicBezTo>
                  <a:pt x="781569" y="151524"/>
                  <a:pt x="781660" y="151294"/>
                  <a:pt x="781707" y="150786"/>
                </a:cubicBezTo>
                <a:cubicBezTo>
                  <a:pt x="786601" y="150416"/>
                  <a:pt x="791588" y="150047"/>
                  <a:pt x="796620" y="149724"/>
                </a:cubicBezTo>
                <a:cubicBezTo>
                  <a:pt x="796990" y="149724"/>
                  <a:pt x="797913" y="150416"/>
                  <a:pt x="797821" y="150647"/>
                </a:cubicBezTo>
                <a:cubicBezTo>
                  <a:pt x="796436" y="153325"/>
                  <a:pt x="793204" y="154295"/>
                  <a:pt x="788448" y="153464"/>
                </a:cubicBezTo>
                <a:close/>
                <a:moveTo>
                  <a:pt x="796066" y="30321"/>
                </a:moveTo>
                <a:cubicBezTo>
                  <a:pt x="795743" y="30459"/>
                  <a:pt x="795282" y="30459"/>
                  <a:pt x="794820" y="30505"/>
                </a:cubicBezTo>
                <a:cubicBezTo>
                  <a:pt x="794404" y="30182"/>
                  <a:pt x="793481" y="29767"/>
                  <a:pt x="793527" y="29490"/>
                </a:cubicBezTo>
                <a:cubicBezTo>
                  <a:pt x="793758" y="28612"/>
                  <a:pt x="794220" y="27689"/>
                  <a:pt x="794866" y="26858"/>
                </a:cubicBezTo>
                <a:cubicBezTo>
                  <a:pt x="795051" y="26627"/>
                  <a:pt x="796344" y="26627"/>
                  <a:pt x="797129" y="26627"/>
                </a:cubicBezTo>
                <a:cubicBezTo>
                  <a:pt x="797359" y="26627"/>
                  <a:pt x="797729" y="26996"/>
                  <a:pt x="797867" y="27227"/>
                </a:cubicBezTo>
                <a:cubicBezTo>
                  <a:pt x="798560" y="28520"/>
                  <a:pt x="798006" y="29536"/>
                  <a:pt x="796066" y="30321"/>
                </a:cubicBezTo>
                <a:close/>
                <a:moveTo>
                  <a:pt x="803870" y="182183"/>
                </a:moveTo>
                <a:cubicBezTo>
                  <a:pt x="803593" y="182553"/>
                  <a:pt x="802992" y="183107"/>
                  <a:pt x="802716" y="183707"/>
                </a:cubicBezTo>
                <a:cubicBezTo>
                  <a:pt x="802484" y="184261"/>
                  <a:pt x="802900" y="184954"/>
                  <a:pt x="802484" y="185415"/>
                </a:cubicBezTo>
                <a:cubicBezTo>
                  <a:pt x="802069" y="185831"/>
                  <a:pt x="801515" y="186477"/>
                  <a:pt x="800268" y="186431"/>
                </a:cubicBezTo>
                <a:cubicBezTo>
                  <a:pt x="799945" y="186431"/>
                  <a:pt x="799391" y="186339"/>
                  <a:pt x="799299" y="186200"/>
                </a:cubicBezTo>
                <a:cubicBezTo>
                  <a:pt x="799114" y="185877"/>
                  <a:pt x="799068" y="185554"/>
                  <a:pt x="799114" y="185185"/>
                </a:cubicBezTo>
                <a:cubicBezTo>
                  <a:pt x="799160" y="184769"/>
                  <a:pt x="802069" y="181537"/>
                  <a:pt x="802716" y="181121"/>
                </a:cubicBezTo>
                <a:cubicBezTo>
                  <a:pt x="802900" y="180983"/>
                  <a:pt x="803270" y="180983"/>
                  <a:pt x="803546" y="180891"/>
                </a:cubicBezTo>
                <a:cubicBezTo>
                  <a:pt x="803685" y="181075"/>
                  <a:pt x="803777" y="181306"/>
                  <a:pt x="803870" y="181491"/>
                </a:cubicBezTo>
                <a:cubicBezTo>
                  <a:pt x="803916" y="181583"/>
                  <a:pt x="803870" y="181722"/>
                  <a:pt x="803870" y="182137"/>
                </a:cubicBezTo>
                <a:close/>
                <a:moveTo>
                  <a:pt x="803916" y="103689"/>
                </a:moveTo>
                <a:cubicBezTo>
                  <a:pt x="803131" y="103505"/>
                  <a:pt x="802716" y="102766"/>
                  <a:pt x="801700" y="101889"/>
                </a:cubicBezTo>
                <a:cubicBezTo>
                  <a:pt x="803546" y="101935"/>
                  <a:pt x="804886" y="101750"/>
                  <a:pt x="805671" y="102027"/>
                </a:cubicBezTo>
                <a:cubicBezTo>
                  <a:pt x="806455" y="102350"/>
                  <a:pt x="806779" y="103089"/>
                  <a:pt x="807287" y="103643"/>
                </a:cubicBezTo>
                <a:cubicBezTo>
                  <a:pt x="806179" y="103643"/>
                  <a:pt x="804886" y="103920"/>
                  <a:pt x="803962" y="103689"/>
                </a:cubicBezTo>
                <a:close/>
                <a:moveTo>
                  <a:pt x="810196" y="138227"/>
                </a:moveTo>
                <a:cubicBezTo>
                  <a:pt x="809041" y="138227"/>
                  <a:pt x="807794" y="137580"/>
                  <a:pt x="807518" y="136796"/>
                </a:cubicBezTo>
                <a:cubicBezTo>
                  <a:pt x="807425" y="136564"/>
                  <a:pt x="807933" y="136287"/>
                  <a:pt x="808118" y="136103"/>
                </a:cubicBezTo>
                <a:cubicBezTo>
                  <a:pt x="809549" y="136103"/>
                  <a:pt x="810703" y="136749"/>
                  <a:pt x="811073" y="137534"/>
                </a:cubicBezTo>
                <a:cubicBezTo>
                  <a:pt x="811211" y="137857"/>
                  <a:pt x="810657" y="138227"/>
                  <a:pt x="810149" y="138227"/>
                </a:cubicBezTo>
                <a:close/>
                <a:moveTo>
                  <a:pt x="825617" y="137165"/>
                </a:moveTo>
                <a:cubicBezTo>
                  <a:pt x="825617" y="137165"/>
                  <a:pt x="825617" y="136703"/>
                  <a:pt x="825617" y="136426"/>
                </a:cubicBezTo>
                <a:cubicBezTo>
                  <a:pt x="825294" y="135826"/>
                  <a:pt x="826033" y="135456"/>
                  <a:pt x="826771" y="135041"/>
                </a:cubicBezTo>
                <a:cubicBezTo>
                  <a:pt x="827003" y="134948"/>
                  <a:pt x="827279" y="134810"/>
                  <a:pt x="827557" y="134764"/>
                </a:cubicBezTo>
                <a:cubicBezTo>
                  <a:pt x="827880" y="134764"/>
                  <a:pt x="829219" y="135826"/>
                  <a:pt x="829173" y="136057"/>
                </a:cubicBezTo>
                <a:cubicBezTo>
                  <a:pt x="829173" y="136657"/>
                  <a:pt x="827603" y="137488"/>
                  <a:pt x="826448" y="137442"/>
                </a:cubicBezTo>
                <a:cubicBezTo>
                  <a:pt x="826125" y="137442"/>
                  <a:pt x="825710" y="137257"/>
                  <a:pt x="825571" y="137118"/>
                </a:cubicBezTo>
                <a:close/>
                <a:moveTo>
                  <a:pt x="830558" y="179136"/>
                </a:moveTo>
                <a:cubicBezTo>
                  <a:pt x="829680" y="179044"/>
                  <a:pt x="828941" y="178351"/>
                  <a:pt x="827464" y="177566"/>
                </a:cubicBezTo>
                <a:cubicBezTo>
                  <a:pt x="829357" y="176966"/>
                  <a:pt x="830558" y="176365"/>
                  <a:pt x="831989" y="176181"/>
                </a:cubicBezTo>
                <a:cubicBezTo>
                  <a:pt x="832451" y="176135"/>
                  <a:pt x="834067" y="177151"/>
                  <a:pt x="834021" y="177658"/>
                </a:cubicBezTo>
                <a:cubicBezTo>
                  <a:pt x="833975" y="178720"/>
                  <a:pt x="832359" y="179274"/>
                  <a:pt x="830558" y="179136"/>
                </a:cubicBezTo>
                <a:close/>
                <a:moveTo>
                  <a:pt x="837391" y="145845"/>
                </a:moveTo>
                <a:cubicBezTo>
                  <a:pt x="837068" y="146030"/>
                  <a:pt x="836884" y="145984"/>
                  <a:pt x="836514" y="145753"/>
                </a:cubicBezTo>
                <a:cubicBezTo>
                  <a:pt x="836006" y="145384"/>
                  <a:pt x="835406" y="145107"/>
                  <a:pt x="834852" y="144737"/>
                </a:cubicBezTo>
                <a:cubicBezTo>
                  <a:pt x="833651" y="143998"/>
                  <a:pt x="833744" y="143537"/>
                  <a:pt x="835313" y="142798"/>
                </a:cubicBezTo>
                <a:cubicBezTo>
                  <a:pt x="835544" y="142705"/>
                  <a:pt x="836006" y="142613"/>
                  <a:pt x="836098" y="142659"/>
                </a:cubicBezTo>
                <a:cubicBezTo>
                  <a:pt x="836976" y="143121"/>
                  <a:pt x="837853" y="143629"/>
                  <a:pt x="838638" y="144137"/>
                </a:cubicBezTo>
                <a:cubicBezTo>
                  <a:pt x="838869" y="144275"/>
                  <a:pt x="838822" y="144553"/>
                  <a:pt x="838915" y="144922"/>
                </a:cubicBezTo>
                <a:cubicBezTo>
                  <a:pt x="838453" y="145199"/>
                  <a:pt x="837899" y="145522"/>
                  <a:pt x="837438" y="145845"/>
                </a:cubicBezTo>
                <a:close/>
                <a:moveTo>
                  <a:pt x="838407" y="87945"/>
                </a:moveTo>
                <a:lnTo>
                  <a:pt x="837807" y="87945"/>
                </a:lnTo>
                <a:cubicBezTo>
                  <a:pt x="835775" y="88037"/>
                  <a:pt x="834344" y="87668"/>
                  <a:pt x="833975" y="86375"/>
                </a:cubicBezTo>
                <a:cubicBezTo>
                  <a:pt x="833882" y="86005"/>
                  <a:pt x="833467" y="85913"/>
                  <a:pt x="832820" y="85774"/>
                </a:cubicBezTo>
                <a:cubicBezTo>
                  <a:pt x="831527" y="85543"/>
                  <a:pt x="831343" y="85082"/>
                  <a:pt x="831804" y="84620"/>
                </a:cubicBezTo>
                <a:cubicBezTo>
                  <a:pt x="833328" y="83235"/>
                  <a:pt x="837253" y="83281"/>
                  <a:pt x="838822" y="84759"/>
                </a:cubicBezTo>
                <a:cubicBezTo>
                  <a:pt x="838268" y="85590"/>
                  <a:pt x="839977" y="85867"/>
                  <a:pt x="840069" y="86559"/>
                </a:cubicBezTo>
                <a:cubicBezTo>
                  <a:pt x="840208" y="87483"/>
                  <a:pt x="839839" y="87898"/>
                  <a:pt x="838361" y="87945"/>
                </a:cubicBezTo>
                <a:close/>
                <a:moveTo>
                  <a:pt x="847549" y="120496"/>
                </a:moveTo>
                <a:cubicBezTo>
                  <a:pt x="846765" y="120127"/>
                  <a:pt x="846395" y="119434"/>
                  <a:pt x="845702" y="118742"/>
                </a:cubicBezTo>
                <a:cubicBezTo>
                  <a:pt x="846765" y="118326"/>
                  <a:pt x="847734" y="117634"/>
                  <a:pt x="848473" y="117726"/>
                </a:cubicBezTo>
                <a:cubicBezTo>
                  <a:pt x="849304" y="117818"/>
                  <a:pt x="850319" y="118603"/>
                  <a:pt x="850458" y="119111"/>
                </a:cubicBezTo>
                <a:cubicBezTo>
                  <a:pt x="850735" y="120173"/>
                  <a:pt x="848704" y="121050"/>
                  <a:pt x="847549" y="120496"/>
                </a:cubicBezTo>
                <a:close/>
                <a:moveTo>
                  <a:pt x="851382" y="100642"/>
                </a:moveTo>
                <a:cubicBezTo>
                  <a:pt x="850504" y="100642"/>
                  <a:pt x="849997" y="100965"/>
                  <a:pt x="849304" y="101196"/>
                </a:cubicBezTo>
                <a:cubicBezTo>
                  <a:pt x="847503" y="101843"/>
                  <a:pt x="846164" y="101981"/>
                  <a:pt x="846026" y="101704"/>
                </a:cubicBezTo>
                <a:cubicBezTo>
                  <a:pt x="845656" y="100827"/>
                  <a:pt x="847134" y="100550"/>
                  <a:pt x="847734" y="99996"/>
                </a:cubicBezTo>
                <a:cubicBezTo>
                  <a:pt x="848657" y="99118"/>
                  <a:pt x="850043" y="99165"/>
                  <a:pt x="851428" y="99257"/>
                </a:cubicBezTo>
                <a:cubicBezTo>
                  <a:pt x="851659" y="99257"/>
                  <a:pt x="851844" y="99580"/>
                  <a:pt x="852167" y="99903"/>
                </a:cubicBezTo>
                <a:cubicBezTo>
                  <a:pt x="851936" y="100134"/>
                  <a:pt x="851659" y="100596"/>
                  <a:pt x="851336" y="100642"/>
                </a:cubicBezTo>
                <a:close/>
                <a:moveTo>
                  <a:pt x="861309" y="116156"/>
                </a:moveTo>
                <a:cubicBezTo>
                  <a:pt x="860570" y="116572"/>
                  <a:pt x="859970" y="117080"/>
                  <a:pt x="859139" y="117403"/>
                </a:cubicBezTo>
                <a:cubicBezTo>
                  <a:pt x="858538" y="117634"/>
                  <a:pt x="857708" y="117680"/>
                  <a:pt x="857477" y="117726"/>
                </a:cubicBezTo>
                <a:cubicBezTo>
                  <a:pt x="855953" y="117726"/>
                  <a:pt x="855676" y="117495"/>
                  <a:pt x="855676" y="116849"/>
                </a:cubicBezTo>
                <a:cubicBezTo>
                  <a:pt x="855676" y="116064"/>
                  <a:pt x="856645" y="115002"/>
                  <a:pt x="857615" y="114909"/>
                </a:cubicBezTo>
                <a:cubicBezTo>
                  <a:pt x="858723" y="114817"/>
                  <a:pt x="860062" y="114679"/>
                  <a:pt x="860801" y="115463"/>
                </a:cubicBezTo>
                <a:cubicBezTo>
                  <a:pt x="860986" y="115694"/>
                  <a:pt x="862140" y="115740"/>
                  <a:pt x="861262" y="116202"/>
                </a:cubicBezTo>
                <a:close/>
                <a:moveTo>
                  <a:pt x="860801" y="25519"/>
                </a:moveTo>
                <a:cubicBezTo>
                  <a:pt x="860339" y="25519"/>
                  <a:pt x="859739" y="25380"/>
                  <a:pt x="859324" y="25149"/>
                </a:cubicBezTo>
                <a:cubicBezTo>
                  <a:pt x="858816" y="24872"/>
                  <a:pt x="857984" y="24641"/>
                  <a:pt x="858077" y="24087"/>
                </a:cubicBezTo>
                <a:cubicBezTo>
                  <a:pt x="858123" y="23672"/>
                  <a:pt x="859416" y="22841"/>
                  <a:pt x="860293" y="22702"/>
                </a:cubicBezTo>
                <a:cubicBezTo>
                  <a:pt x="860478" y="22702"/>
                  <a:pt x="860662" y="22702"/>
                  <a:pt x="860847" y="22702"/>
                </a:cubicBezTo>
                <a:cubicBezTo>
                  <a:pt x="862555" y="22610"/>
                  <a:pt x="862971" y="22795"/>
                  <a:pt x="862879" y="23764"/>
                </a:cubicBezTo>
                <a:cubicBezTo>
                  <a:pt x="862879" y="24503"/>
                  <a:pt x="861771" y="25426"/>
                  <a:pt x="860755" y="25519"/>
                </a:cubicBezTo>
                <a:close/>
                <a:moveTo>
                  <a:pt x="864864" y="117911"/>
                </a:moveTo>
                <a:cubicBezTo>
                  <a:pt x="864264" y="117818"/>
                  <a:pt x="863248" y="117033"/>
                  <a:pt x="863341" y="116987"/>
                </a:cubicBezTo>
                <a:cubicBezTo>
                  <a:pt x="863987" y="116479"/>
                  <a:pt x="864864" y="116064"/>
                  <a:pt x="865603" y="115694"/>
                </a:cubicBezTo>
                <a:cubicBezTo>
                  <a:pt x="866757" y="116064"/>
                  <a:pt x="867773" y="116156"/>
                  <a:pt x="868143" y="116479"/>
                </a:cubicBezTo>
                <a:cubicBezTo>
                  <a:pt x="868881" y="117172"/>
                  <a:pt x="866665" y="118141"/>
                  <a:pt x="864864" y="117864"/>
                </a:cubicBezTo>
                <a:close/>
                <a:moveTo>
                  <a:pt x="869666" y="16053"/>
                </a:moveTo>
                <a:cubicBezTo>
                  <a:pt x="869666" y="16053"/>
                  <a:pt x="871051" y="15730"/>
                  <a:pt x="872529" y="15361"/>
                </a:cubicBezTo>
                <a:cubicBezTo>
                  <a:pt x="873776" y="15915"/>
                  <a:pt x="875484" y="16561"/>
                  <a:pt x="876915" y="17300"/>
                </a:cubicBezTo>
                <a:cubicBezTo>
                  <a:pt x="877423" y="17577"/>
                  <a:pt x="877608" y="18223"/>
                  <a:pt x="877377" y="18593"/>
                </a:cubicBezTo>
                <a:cubicBezTo>
                  <a:pt x="877239" y="18824"/>
                  <a:pt x="875992" y="19055"/>
                  <a:pt x="875484" y="18962"/>
                </a:cubicBezTo>
                <a:cubicBezTo>
                  <a:pt x="873868" y="18685"/>
                  <a:pt x="872205" y="18316"/>
                  <a:pt x="870867" y="17762"/>
                </a:cubicBezTo>
                <a:cubicBezTo>
                  <a:pt x="870128" y="17438"/>
                  <a:pt x="869851" y="16654"/>
                  <a:pt x="869666" y="16053"/>
                </a:cubicBezTo>
                <a:close/>
                <a:moveTo>
                  <a:pt x="871375" y="173918"/>
                </a:moveTo>
                <a:cubicBezTo>
                  <a:pt x="871467" y="173641"/>
                  <a:pt x="871421" y="173364"/>
                  <a:pt x="871651" y="173226"/>
                </a:cubicBezTo>
                <a:cubicBezTo>
                  <a:pt x="872114" y="172902"/>
                  <a:pt x="872668" y="172579"/>
                  <a:pt x="873268" y="172302"/>
                </a:cubicBezTo>
                <a:cubicBezTo>
                  <a:pt x="873868" y="172025"/>
                  <a:pt x="874976" y="172348"/>
                  <a:pt x="874976" y="172810"/>
                </a:cubicBezTo>
                <a:cubicBezTo>
                  <a:pt x="875022" y="173457"/>
                  <a:pt x="875161" y="174103"/>
                  <a:pt x="874052" y="174611"/>
                </a:cubicBezTo>
                <a:cubicBezTo>
                  <a:pt x="873222" y="175027"/>
                  <a:pt x="873129" y="175073"/>
                  <a:pt x="872390" y="174611"/>
                </a:cubicBezTo>
                <a:cubicBezTo>
                  <a:pt x="872021" y="174380"/>
                  <a:pt x="871698" y="174103"/>
                  <a:pt x="871375" y="173872"/>
                </a:cubicBezTo>
                <a:close/>
                <a:moveTo>
                  <a:pt x="882225" y="205223"/>
                </a:moveTo>
                <a:cubicBezTo>
                  <a:pt x="881763" y="205593"/>
                  <a:pt x="881025" y="206239"/>
                  <a:pt x="880563" y="206193"/>
                </a:cubicBezTo>
                <a:cubicBezTo>
                  <a:pt x="878254" y="205916"/>
                  <a:pt x="876777" y="207486"/>
                  <a:pt x="874468" y="207024"/>
                </a:cubicBezTo>
                <a:cubicBezTo>
                  <a:pt x="874052" y="207024"/>
                  <a:pt x="873591" y="207117"/>
                  <a:pt x="873268" y="207024"/>
                </a:cubicBezTo>
                <a:cubicBezTo>
                  <a:pt x="872991" y="206932"/>
                  <a:pt x="872621" y="206655"/>
                  <a:pt x="872621" y="206516"/>
                </a:cubicBezTo>
                <a:cubicBezTo>
                  <a:pt x="872714" y="206193"/>
                  <a:pt x="873037" y="205685"/>
                  <a:pt x="873222" y="205685"/>
                </a:cubicBezTo>
                <a:cubicBezTo>
                  <a:pt x="874653" y="205685"/>
                  <a:pt x="875946" y="205685"/>
                  <a:pt x="876915" y="204946"/>
                </a:cubicBezTo>
                <a:cubicBezTo>
                  <a:pt x="878347" y="205085"/>
                  <a:pt x="879501" y="204762"/>
                  <a:pt x="880655" y="204254"/>
                </a:cubicBezTo>
                <a:cubicBezTo>
                  <a:pt x="880886" y="204162"/>
                  <a:pt x="881717" y="204392"/>
                  <a:pt x="882133" y="204623"/>
                </a:cubicBezTo>
                <a:cubicBezTo>
                  <a:pt x="882318" y="204716"/>
                  <a:pt x="882318" y="205131"/>
                  <a:pt x="882133" y="205270"/>
                </a:cubicBezTo>
                <a:close/>
                <a:moveTo>
                  <a:pt x="883795" y="55947"/>
                </a:moveTo>
                <a:cubicBezTo>
                  <a:pt x="881995" y="56732"/>
                  <a:pt x="879916" y="56824"/>
                  <a:pt x="877746" y="56131"/>
                </a:cubicBezTo>
                <a:cubicBezTo>
                  <a:pt x="877515" y="56039"/>
                  <a:pt x="877423" y="55762"/>
                  <a:pt x="877331" y="55577"/>
                </a:cubicBezTo>
                <a:cubicBezTo>
                  <a:pt x="877793" y="54423"/>
                  <a:pt x="881856" y="53961"/>
                  <a:pt x="884026" y="54839"/>
                </a:cubicBezTo>
                <a:cubicBezTo>
                  <a:pt x="884303" y="54931"/>
                  <a:pt x="884211" y="55762"/>
                  <a:pt x="883795" y="55947"/>
                </a:cubicBezTo>
                <a:close/>
                <a:moveTo>
                  <a:pt x="886750" y="29120"/>
                </a:moveTo>
                <a:cubicBezTo>
                  <a:pt x="887628" y="28982"/>
                  <a:pt x="888182" y="29351"/>
                  <a:pt x="888689" y="29721"/>
                </a:cubicBezTo>
                <a:cubicBezTo>
                  <a:pt x="889659" y="30275"/>
                  <a:pt x="889751" y="30690"/>
                  <a:pt x="889012" y="31152"/>
                </a:cubicBezTo>
                <a:cubicBezTo>
                  <a:pt x="888597" y="31429"/>
                  <a:pt x="888182" y="31660"/>
                  <a:pt x="887766" y="31891"/>
                </a:cubicBezTo>
                <a:cubicBezTo>
                  <a:pt x="886566" y="32583"/>
                  <a:pt x="886519" y="32629"/>
                  <a:pt x="886103" y="32398"/>
                </a:cubicBezTo>
                <a:cubicBezTo>
                  <a:pt x="885411" y="32029"/>
                  <a:pt x="884580" y="31706"/>
                  <a:pt x="884672" y="30967"/>
                </a:cubicBezTo>
                <a:cubicBezTo>
                  <a:pt x="884765" y="30228"/>
                  <a:pt x="885596" y="29305"/>
                  <a:pt x="886750" y="29120"/>
                </a:cubicBezTo>
                <a:close/>
                <a:moveTo>
                  <a:pt x="889936" y="209195"/>
                </a:moveTo>
                <a:cubicBezTo>
                  <a:pt x="889382" y="209518"/>
                  <a:pt x="888828" y="209841"/>
                  <a:pt x="888228" y="210164"/>
                </a:cubicBezTo>
                <a:cubicBezTo>
                  <a:pt x="887304" y="210672"/>
                  <a:pt x="885458" y="210395"/>
                  <a:pt x="884949" y="209656"/>
                </a:cubicBezTo>
                <a:cubicBezTo>
                  <a:pt x="884857" y="209564"/>
                  <a:pt x="884719" y="209425"/>
                  <a:pt x="884719" y="209425"/>
                </a:cubicBezTo>
                <a:cubicBezTo>
                  <a:pt x="886057" y="208918"/>
                  <a:pt x="885781" y="207763"/>
                  <a:pt x="887166" y="207209"/>
                </a:cubicBezTo>
                <a:cubicBezTo>
                  <a:pt x="887628" y="207024"/>
                  <a:pt x="887674" y="206932"/>
                  <a:pt x="888043" y="207209"/>
                </a:cubicBezTo>
                <a:cubicBezTo>
                  <a:pt x="888643" y="207625"/>
                  <a:pt x="889428" y="208040"/>
                  <a:pt x="890120" y="208456"/>
                </a:cubicBezTo>
                <a:cubicBezTo>
                  <a:pt x="890259" y="208548"/>
                  <a:pt x="890398" y="208640"/>
                  <a:pt x="890536" y="208686"/>
                </a:cubicBezTo>
                <a:cubicBezTo>
                  <a:pt x="890305" y="208871"/>
                  <a:pt x="890120" y="209010"/>
                  <a:pt x="889890" y="209195"/>
                </a:cubicBezTo>
                <a:close/>
                <a:moveTo>
                  <a:pt x="889428" y="16284"/>
                </a:moveTo>
                <a:lnTo>
                  <a:pt x="888274" y="14760"/>
                </a:lnTo>
                <a:cubicBezTo>
                  <a:pt x="888966" y="14668"/>
                  <a:pt x="889844" y="14437"/>
                  <a:pt x="890352" y="14622"/>
                </a:cubicBezTo>
                <a:cubicBezTo>
                  <a:pt x="890859" y="14760"/>
                  <a:pt x="890952" y="15314"/>
                  <a:pt x="891229" y="15684"/>
                </a:cubicBezTo>
                <a:cubicBezTo>
                  <a:pt x="890629" y="15869"/>
                  <a:pt x="890029" y="16053"/>
                  <a:pt x="889428" y="16284"/>
                </a:cubicBezTo>
                <a:close/>
                <a:moveTo>
                  <a:pt x="897416" y="172210"/>
                </a:moveTo>
                <a:cubicBezTo>
                  <a:pt x="896862" y="172487"/>
                  <a:pt x="895615" y="172210"/>
                  <a:pt x="895523" y="171841"/>
                </a:cubicBezTo>
                <a:cubicBezTo>
                  <a:pt x="895338" y="170963"/>
                  <a:pt x="895523" y="170178"/>
                  <a:pt x="896908" y="169717"/>
                </a:cubicBezTo>
                <a:cubicBezTo>
                  <a:pt x="897370" y="169532"/>
                  <a:pt x="897970" y="169486"/>
                  <a:pt x="898524" y="169439"/>
                </a:cubicBezTo>
                <a:cubicBezTo>
                  <a:pt x="899771" y="169347"/>
                  <a:pt x="898847" y="169948"/>
                  <a:pt x="899078" y="170086"/>
                </a:cubicBezTo>
                <a:cubicBezTo>
                  <a:pt x="899586" y="171102"/>
                  <a:pt x="898478" y="171656"/>
                  <a:pt x="897416" y="172164"/>
                </a:cubicBezTo>
                <a:close/>
                <a:moveTo>
                  <a:pt x="901295" y="51837"/>
                </a:moveTo>
                <a:cubicBezTo>
                  <a:pt x="900787" y="52022"/>
                  <a:pt x="899817" y="51745"/>
                  <a:pt x="899125" y="51653"/>
                </a:cubicBezTo>
                <a:cubicBezTo>
                  <a:pt x="898986" y="51606"/>
                  <a:pt x="898940" y="51237"/>
                  <a:pt x="898847" y="51052"/>
                </a:cubicBezTo>
                <a:cubicBezTo>
                  <a:pt x="899494" y="49852"/>
                  <a:pt x="901341" y="49159"/>
                  <a:pt x="903557" y="49436"/>
                </a:cubicBezTo>
                <a:cubicBezTo>
                  <a:pt x="904157" y="49482"/>
                  <a:pt x="904526" y="50083"/>
                  <a:pt x="905035" y="50406"/>
                </a:cubicBezTo>
                <a:cubicBezTo>
                  <a:pt x="903834" y="50914"/>
                  <a:pt x="902680" y="51514"/>
                  <a:pt x="901341" y="51884"/>
                </a:cubicBezTo>
                <a:close/>
                <a:moveTo>
                  <a:pt x="911083" y="81526"/>
                </a:moveTo>
                <a:cubicBezTo>
                  <a:pt x="910760" y="81526"/>
                  <a:pt x="910298" y="81434"/>
                  <a:pt x="910114" y="81249"/>
                </a:cubicBezTo>
                <a:cubicBezTo>
                  <a:pt x="909929" y="81111"/>
                  <a:pt x="909975" y="80834"/>
                  <a:pt x="909929" y="80603"/>
                </a:cubicBezTo>
                <a:cubicBezTo>
                  <a:pt x="909883" y="79495"/>
                  <a:pt x="910991" y="79079"/>
                  <a:pt x="912930" y="79402"/>
                </a:cubicBezTo>
                <a:cubicBezTo>
                  <a:pt x="913207" y="79449"/>
                  <a:pt x="913484" y="79772"/>
                  <a:pt x="913530" y="79910"/>
                </a:cubicBezTo>
                <a:cubicBezTo>
                  <a:pt x="913530" y="80603"/>
                  <a:pt x="912330" y="81342"/>
                  <a:pt x="911037" y="81480"/>
                </a:cubicBezTo>
                <a:close/>
                <a:moveTo>
                  <a:pt x="915100" y="60287"/>
                </a:moveTo>
                <a:cubicBezTo>
                  <a:pt x="914038" y="60518"/>
                  <a:pt x="912838" y="60656"/>
                  <a:pt x="911683" y="60749"/>
                </a:cubicBezTo>
                <a:cubicBezTo>
                  <a:pt x="911499" y="60749"/>
                  <a:pt x="911176" y="60425"/>
                  <a:pt x="910944" y="60287"/>
                </a:cubicBezTo>
                <a:cubicBezTo>
                  <a:pt x="911176" y="60056"/>
                  <a:pt x="911314" y="59733"/>
                  <a:pt x="911591" y="59687"/>
                </a:cubicBezTo>
                <a:cubicBezTo>
                  <a:pt x="912699" y="59502"/>
                  <a:pt x="913900" y="59364"/>
                  <a:pt x="915054" y="59225"/>
                </a:cubicBezTo>
                <a:cubicBezTo>
                  <a:pt x="915054" y="59594"/>
                  <a:pt x="915377" y="60287"/>
                  <a:pt x="915100" y="60333"/>
                </a:cubicBezTo>
                <a:close/>
                <a:moveTo>
                  <a:pt x="919348" y="22656"/>
                </a:moveTo>
                <a:cubicBezTo>
                  <a:pt x="919163" y="22933"/>
                  <a:pt x="917963" y="23072"/>
                  <a:pt x="917224" y="23210"/>
                </a:cubicBezTo>
                <a:cubicBezTo>
                  <a:pt x="917132" y="23210"/>
                  <a:pt x="916762" y="22841"/>
                  <a:pt x="916486" y="22610"/>
                </a:cubicBezTo>
                <a:cubicBezTo>
                  <a:pt x="916809" y="22240"/>
                  <a:pt x="916993" y="21779"/>
                  <a:pt x="917501" y="21409"/>
                </a:cubicBezTo>
                <a:cubicBezTo>
                  <a:pt x="917963" y="21086"/>
                  <a:pt x="918748" y="20901"/>
                  <a:pt x="919441" y="20671"/>
                </a:cubicBezTo>
                <a:cubicBezTo>
                  <a:pt x="919441" y="21363"/>
                  <a:pt x="919671" y="22056"/>
                  <a:pt x="919441" y="22656"/>
                </a:cubicBezTo>
                <a:close/>
                <a:moveTo>
                  <a:pt x="921242" y="187447"/>
                </a:moveTo>
                <a:cubicBezTo>
                  <a:pt x="920872" y="187078"/>
                  <a:pt x="920456" y="186754"/>
                  <a:pt x="920041" y="186431"/>
                </a:cubicBezTo>
                <a:cubicBezTo>
                  <a:pt x="920964" y="186246"/>
                  <a:pt x="921934" y="186062"/>
                  <a:pt x="922857" y="185831"/>
                </a:cubicBezTo>
                <a:cubicBezTo>
                  <a:pt x="923042" y="186246"/>
                  <a:pt x="923550" y="186754"/>
                  <a:pt x="923319" y="187031"/>
                </a:cubicBezTo>
                <a:cubicBezTo>
                  <a:pt x="923042" y="187308"/>
                  <a:pt x="921980" y="187355"/>
                  <a:pt x="921242" y="187493"/>
                </a:cubicBezTo>
                <a:close/>
                <a:moveTo>
                  <a:pt x="923688" y="127699"/>
                </a:moveTo>
                <a:cubicBezTo>
                  <a:pt x="923227" y="127884"/>
                  <a:pt x="922811" y="128115"/>
                  <a:pt x="922534" y="128253"/>
                </a:cubicBezTo>
                <a:cubicBezTo>
                  <a:pt x="921333" y="128392"/>
                  <a:pt x="920964" y="127930"/>
                  <a:pt x="920364" y="127653"/>
                </a:cubicBezTo>
                <a:cubicBezTo>
                  <a:pt x="919671" y="127330"/>
                  <a:pt x="919302" y="126868"/>
                  <a:pt x="919856" y="126453"/>
                </a:cubicBezTo>
                <a:cubicBezTo>
                  <a:pt x="920456" y="126037"/>
                  <a:pt x="920918" y="125437"/>
                  <a:pt x="922119" y="125437"/>
                </a:cubicBezTo>
                <a:cubicBezTo>
                  <a:pt x="923319" y="125437"/>
                  <a:pt x="923827" y="126083"/>
                  <a:pt x="924381" y="126499"/>
                </a:cubicBezTo>
                <a:cubicBezTo>
                  <a:pt x="924889" y="126868"/>
                  <a:pt x="924381" y="127376"/>
                  <a:pt x="923734" y="127699"/>
                </a:cubicBezTo>
                <a:close/>
                <a:moveTo>
                  <a:pt x="933985" y="36692"/>
                </a:moveTo>
                <a:cubicBezTo>
                  <a:pt x="933662" y="37016"/>
                  <a:pt x="932739" y="37385"/>
                  <a:pt x="932092" y="37385"/>
                </a:cubicBezTo>
                <a:cubicBezTo>
                  <a:pt x="930891" y="37339"/>
                  <a:pt x="929645" y="37062"/>
                  <a:pt x="928490" y="36785"/>
                </a:cubicBezTo>
                <a:cubicBezTo>
                  <a:pt x="924889" y="35908"/>
                  <a:pt x="923642" y="35030"/>
                  <a:pt x="925074" y="34569"/>
                </a:cubicBezTo>
                <a:cubicBezTo>
                  <a:pt x="926459" y="34153"/>
                  <a:pt x="928075" y="33922"/>
                  <a:pt x="929783" y="33599"/>
                </a:cubicBezTo>
                <a:cubicBezTo>
                  <a:pt x="931307" y="34245"/>
                  <a:pt x="932739" y="34753"/>
                  <a:pt x="933893" y="35446"/>
                </a:cubicBezTo>
                <a:cubicBezTo>
                  <a:pt x="934308" y="35677"/>
                  <a:pt x="934308" y="36370"/>
                  <a:pt x="933985" y="36692"/>
                </a:cubicBezTo>
                <a:close/>
                <a:moveTo>
                  <a:pt x="947283" y="152263"/>
                </a:moveTo>
                <a:cubicBezTo>
                  <a:pt x="946728" y="152079"/>
                  <a:pt x="945574" y="151755"/>
                  <a:pt x="944697" y="151247"/>
                </a:cubicBezTo>
                <a:cubicBezTo>
                  <a:pt x="944512" y="151155"/>
                  <a:pt x="945159" y="150416"/>
                  <a:pt x="945667" y="150047"/>
                </a:cubicBezTo>
                <a:cubicBezTo>
                  <a:pt x="946775" y="149354"/>
                  <a:pt x="947975" y="148662"/>
                  <a:pt x="949222" y="148061"/>
                </a:cubicBezTo>
                <a:cubicBezTo>
                  <a:pt x="950145" y="147600"/>
                  <a:pt x="950884" y="147784"/>
                  <a:pt x="951115" y="148477"/>
                </a:cubicBezTo>
                <a:cubicBezTo>
                  <a:pt x="951346" y="149216"/>
                  <a:pt x="951623" y="149908"/>
                  <a:pt x="951762" y="150601"/>
                </a:cubicBezTo>
                <a:cubicBezTo>
                  <a:pt x="952085" y="152171"/>
                  <a:pt x="951115" y="152633"/>
                  <a:pt x="947329" y="152263"/>
                </a:cubicBezTo>
                <a:close/>
                <a:moveTo>
                  <a:pt x="967968" y="43341"/>
                </a:moveTo>
                <a:cubicBezTo>
                  <a:pt x="967737" y="43249"/>
                  <a:pt x="967368" y="43157"/>
                  <a:pt x="967230" y="43064"/>
                </a:cubicBezTo>
                <a:cubicBezTo>
                  <a:pt x="966998" y="42880"/>
                  <a:pt x="966860" y="42649"/>
                  <a:pt x="966906" y="42464"/>
                </a:cubicBezTo>
                <a:cubicBezTo>
                  <a:pt x="966952" y="42002"/>
                  <a:pt x="967091" y="41587"/>
                  <a:pt x="967276" y="40894"/>
                </a:cubicBezTo>
                <a:cubicBezTo>
                  <a:pt x="967276" y="40941"/>
                  <a:pt x="967276" y="40709"/>
                  <a:pt x="967506" y="40525"/>
                </a:cubicBezTo>
                <a:cubicBezTo>
                  <a:pt x="967691" y="40340"/>
                  <a:pt x="967968" y="40202"/>
                  <a:pt x="968245" y="40017"/>
                </a:cubicBezTo>
                <a:cubicBezTo>
                  <a:pt x="968569" y="40340"/>
                  <a:pt x="969261" y="40664"/>
                  <a:pt x="969215" y="40941"/>
                </a:cubicBezTo>
                <a:cubicBezTo>
                  <a:pt x="968984" y="41772"/>
                  <a:pt x="968430" y="42557"/>
                  <a:pt x="968014" y="43341"/>
                </a:cubicBezTo>
                <a:close/>
                <a:moveTo>
                  <a:pt x="970323" y="37108"/>
                </a:moveTo>
                <a:cubicBezTo>
                  <a:pt x="966952" y="37385"/>
                  <a:pt x="963582" y="37570"/>
                  <a:pt x="960119" y="37616"/>
                </a:cubicBezTo>
                <a:cubicBezTo>
                  <a:pt x="960119" y="37616"/>
                  <a:pt x="960073" y="37616"/>
                  <a:pt x="960026" y="37616"/>
                </a:cubicBezTo>
                <a:cubicBezTo>
                  <a:pt x="959842" y="37755"/>
                  <a:pt x="959565" y="37939"/>
                  <a:pt x="959195" y="38078"/>
                </a:cubicBezTo>
                <a:cubicBezTo>
                  <a:pt x="959057" y="38170"/>
                  <a:pt x="958918" y="38216"/>
                  <a:pt x="958780" y="38309"/>
                </a:cubicBezTo>
                <a:cubicBezTo>
                  <a:pt x="958364" y="38078"/>
                  <a:pt x="957995" y="37801"/>
                  <a:pt x="957533" y="37616"/>
                </a:cubicBezTo>
                <a:cubicBezTo>
                  <a:pt x="956887" y="37339"/>
                  <a:pt x="957210" y="37154"/>
                  <a:pt x="957625" y="36877"/>
                </a:cubicBezTo>
                <a:cubicBezTo>
                  <a:pt x="957856" y="36739"/>
                  <a:pt x="958041" y="36647"/>
                  <a:pt x="958225" y="36554"/>
                </a:cubicBezTo>
                <a:cubicBezTo>
                  <a:pt x="958134" y="36185"/>
                  <a:pt x="958410" y="35723"/>
                  <a:pt x="958780" y="35400"/>
                </a:cubicBezTo>
                <a:cubicBezTo>
                  <a:pt x="960488" y="34015"/>
                  <a:pt x="963166" y="34153"/>
                  <a:pt x="966768" y="34384"/>
                </a:cubicBezTo>
                <a:cubicBezTo>
                  <a:pt x="967506" y="34615"/>
                  <a:pt x="969030" y="35030"/>
                  <a:pt x="970554" y="35492"/>
                </a:cubicBezTo>
                <a:cubicBezTo>
                  <a:pt x="970923" y="35584"/>
                  <a:pt x="971339" y="35908"/>
                  <a:pt x="971247" y="36046"/>
                </a:cubicBezTo>
                <a:cubicBezTo>
                  <a:pt x="971062" y="36415"/>
                  <a:pt x="970739" y="37062"/>
                  <a:pt x="970323" y="37108"/>
                </a:cubicBezTo>
                <a:close/>
                <a:moveTo>
                  <a:pt x="983113" y="123221"/>
                </a:moveTo>
                <a:cubicBezTo>
                  <a:pt x="981312" y="123729"/>
                  <a:pt x="979142" y="123082"/>
                  <a:pt x="978727" y="121974"/>
                </a:cubicBezTo>
                <a:cubicBezTo>
                  <a:pt x="978680" y="121789"/>
                  <a:pt x="978865" y="121512"/>
                  <a:pt x="979142" y="121374"/>
                </a:cubicBezTo>
                <a:cubicBezTo>
                  <a:pt x="979373" y="121235"/>
                  <a:pt x="979835" y="121281"/>
                  <a:pt x="980204" y="121235"/>
                </a:cubicBezTo>
                <a:cubicBezTo>
                  <a:pt x="981866" y="121004"/>
                  <a:pt x="982651" y="121743"/>
                  <a:pt x="983482" y="122343"/>
                </a:cubicBezTo>
                <a:cubicBezTo>
                  <a:pt x="983713" y="122482"/>
                  <a:pt x="983436" y="123128"/>
                  <a:pt x="983113" y="123221"/>
                </a:cubicBezTo>
                <a:close/>
                <a:moveTo>
                  <a:pt x="996642" y="43434"/>
                </a:moveTo>
                <a:cubicBezTo>
                  <a:pt x="990870" y="43942"/>
                  <a:pt x="986022" y="46712"/>
                  <a:pt x="980435" y="45465"/>
                </a:cubicBezTo>
                <a:cubicBezTo>
                  <a:pt x="978542" y="45188"/>
                  <a:pt x="977618" y="45096"/>
                  <a:pt x="976926" y="44865"/>
                </a:cubicBezTo>
                <a:cubicBezTo>
                  <a:pt x="976279" y="44634"/>
                  <a:pt x="975633" y="44172"/>
                  <a:pt x="975495" y="43757"/>
                </a:cubicBezTo>
                <a:cubicBezTo>
                  <a:pt x="975079" y="42649"/>
                  <a:pt x="978219" y="40294"/>
                  <a:pt x="979696" y="40709"/>
                </a:cubicBezTo>
                <a:cubicBezTo>
                  <a:pt x="984083" y="41956"/>
                  <a:pt x="988284" y="40987"/>
                  <a:pt x="992578" y="41033"/>
                </a:cubicBezTo>
                <a:cubicBezTo>
                  <a:pt x="993779" y="41033"/>
                  <a:pt x="995026" y="41448"/>
                  <a:pt x="996272" y="41725"/>
                </a:cubicBezTo>
                <a:cubicBezTo>
                  <a:pt x="996642" y="41818"/>
                  <a:pt x="997103" y="42095"/>
                  <a:pt x="997103" y="42279"/>
                </a:cubicBezTo>
                <a:cubicBezTo>
                  <a:pt x="997103" y="42695"/>
                  <a:pt x="996965" y="43434"/>
                  <a:pt x="996688" y="43434"/>
                </a:cubicBezTo>
                <a:close/>
                <a:moveTo>
                  <a:pt x="998996" y="31521"/>
                </a:moveTo>
                <a:cubicBezTo>
                  <a:pt x="997288" y="32121"/>
                  <a:pt x="995534" y="32722"/>
                  <a:pt x="993686" y="33230"/>
                </a:cubicBezTo>
                <a:cubicBezTo>
                  <a:pt x="993455" y="33322"/>
                  <a:pt x="992578" y="33230"/>
                  <a:pt x="992532" y="33091"/>
                </a:cubicBezTo>
                <a:cubicBezTo>
                  <a:pt x="992301" y="32675"/>
                  <a:pt x="991978" y="32029"/>
                  <a:pt x="992301" y="31891"/>
                </a:cubicBezTo>
                <a:cubicBezTo>
                  <a:pt x="993964" y="31244"/>
                  <a:pt x="995764" y="30690"/>
                  <a:pt x="997611" y="30182"/>
                </a:cubicBezTo>
                <a:cubicBezTo>
                  <a:pt x="997888" y="30090"/>
                  <a:pt x="998442" y="30228"/>
                  <a:pt x="998812" y="30275"/>
                </a:cubicBezTo>
                <a:cubicBezTo>
                  <a:pt x="999089" y="30505"/>
                  <a:pt x="999458" y="30690"/>
                  <a:pt x="999504" y="30875"/>
                </a:cubicBezTo>
                <a:cubicBezTo>
                  <a:pt x="999504" y="31106"/>
                  <a:pt x="999319" y="31383"/>
                  <a:pt x="998996" y="31475"/>
                </a:cubicBezTo>
                <a:close/>
                <a:moveTo>
                  <a:pt x="1008831" y="130100"/>
                </a:moveTo>
                <a:cubicBezTo>
                  <a:pt x="1008831" y="130100"/>
                  <a:pt x="1008231" y="130377"/>
                  <a:pt x="1007908" y="130424"/>
                </a:cubicBezTo>
                <a:cubicBezTo>
                  <a:pt x="1006338" y="130793"/>
                  <a:pt x="1004814" y="131393"/>
                  <a:pt x="1003106" y="131162"/>
                </a:cubicBezTo>
                <a:cubicBezTo>
                  <a:pt x="1002367" y="131162"/>
                  <a:pt x="1001721" y="131162"/>
                  <a:pt x="1001166" y="131162"/>
                </a:cubicBezTo>
                <a:cubicBezTo>
                  <a:pt x="1001028" y="131162"/>
                  <a:pt x="1000797" y="131070"/>
                  <a:pt x="1000705" y="130978"/>
                </a:cubicBezTo>
                <a:cubicBezTo>
                  <a:pt x="1000612" y="130931"/>
                  <a:pt x="1000520" y="130793"/>
                  <a:pt x="1000566" y="130747"/>
                </a:cubicBezTo>
                <a:cubicBezTo>
                  <a:pt x="1001444" y="129962"/>
                  <a:pt x="1005045" y="128484"/>
                  <a:pt x="1006707" y="128346"/>
                </a:cubicBezTo>
                <a:cubicBezTo>
                  <a:pt x="1007446" y="128253"/>
                  <a:pt x="1008462" y="128161"/>
                  <a:pt x="1008785" y="128715"/>
                </a:cubicBezTo>
                <a:cubicBezTo>
                  <a:pt x="1009062" y="129131"/>
                  <a:pt x="1008924" y="129638"/>
                  <a:pt x="1008785" y="130147"/>
                </a:cubicBezTo>
                <a:close/>
                <a:moveTo>
                  <a:pt x="1014972" y="175442"/>
                </a:moveTo>
                <a:cubicBezTo>
                  <a:pt x="1014279" y="175765"/>
                  <a:pt x="1013725" y="175950"/>
                  <a:pt x="1012895" y="175719"/>
                </a:cubicBezTo>
                <a:cubicBezTo>
                  <a:pt x="1012294" y="175534"/>
                  <a:pt x="1012294" y="175119"/>
                  <a:pt x="1012895" y="174519"/>
                </a:cubicBezTo>
                <a:cubicBezTo>
                  <a:pt x="1012987" y="174426"/>
                  <a:pt x="1013218" y="174380"/>
                  <a:pt x="1013310" y="174288"/>
                </a:cubicBezTo>
                <a:cubicBezTo>
                  <a:pt x="1013818" y="173734"/>
                  <a:pt x="1013864" y="173734"/>
                  <a:pt x="1013171" y="173087"/>
                </a:cubicBezTo>
                <a:cubicBezTo>
                  <a:pt x="1012941" y="172857"/>
                  <a:pt x="1012248" y="172672"/>
                  <a:pt x="1013033" y="172348"/>
                </a:cubicBezTo>
                <a:cubicBezTo>
                  <a:pt x="1013495" y="172118"/>
                  <a:pt x="1014141" y="171610"/>
                  <a:pt x="1014233" y="171656"/>
                </a:cubicBezTo>
                <a:cubicBezTo>
                  <a:pt x="1014880" y="171887"/>
                  <a:pt x="1015526" y="172256"/>
                  <a:pt x="1015942" y="172625"/>
                </a:cubicBezTo>
                <a:cubicBezTo>
                  <a:pt x="1016219" y="172902"/>
                  <a:pt x="1016080" y="173318"/>
                  <a:pt x="1016034" y="172857"/>
                </a:cubicBezTo>
                <a:cubicBezTo>
                  <a:pt x="1016173" y="174380"/>
                  <a:pt x="1016126" y="175027"/>
                  <a:pt x="1014972" y="175534"/>
                </a:cubicBezTo>
                <a:close/>
                <a:moveTo>
                  <a:pt x="1017096" y="134394"/>
                </a:moveTo>
                <a:cubicBezTo>
                  <a:pt x="1016358" y="134902"/>
                  <a:pt x="1015434" y="134995"/>
                  <a:pt x="1014510" y="134856"/>
                </a:cubicBezTo>
                <a:cubicBezTo>
                  <a:pt x="1014649" y="135041"/>
                  <a:pt x="1014787" y="135226"/>
                  <a:pt x="1014972" y="135549"/>
                </a:cubicBezTo>
                <a:cubicBezTo>
                  <a:pt x="1014742" y="135687"/>
                  <a:pt x="1014326" y="136057"/>
                  <a:pt x="1014141" y="136010"/>
                </a:cubicBezTo>
                <a:cubicBezTo>
                  <a:pt x="1013495" y="135872"/>
                  <a:pt x="1013495" y="135133"/>
                  <a:pt x="1014095" y="134856"/>
                </a:cubicBezTo>
                <a:cubicBezTo>
                  <a:pt x="1014141" y="134856"/>
                  <a:pt x="1014187" y="134856"/>
                  <a:pt x="1014279" y="134856"/>
                </a:cubicBezTo>
                <a:cubicBezTo>
                  <a:pt x="1013772" y="134764"/>
                  <a:pt x="1013264" y="134625"/>
                  <a:pt x="1012802" y="134394"/>
                </a:cubicBezTo>
                <a:cubicBezTo>
                  <a:pt x="1012341" y="134210"/>
                  <a:pt x="1012433" y="133610"/>
                  <a:pt x="1012248" y="133194"/>
                </a:cubicBezTo>
                <a:cubicBezTo>
                  <a:pt x="1013402" y="132363"/>
                  <a:pt x="1015018" y="132224"/>
                  <a:pt x="1016450" y="132778"/>
                </a:cubicBezTo>
                <a:cubicBezTo>
                  <a:pt x="1017096" y="133009"/>
                  <a:pt x="1017512" y="134071"/>
                  <a:pt x="1017096" y="134394"/>
                </a:cubicBezTo>
                <a:close/>
                <a:moveTo>
                  <a:pt x="1018250" y="69706"/>
                </a:moveTo>
                <a:cubicBezTo>
                  <a:pt x="1015711" y="70814"/>
                  <a:pt x="1013125" y="71922"/>
                  <a:pt x="1010493" y="72892"/>
                </a:cubicBezTo>
                <a:cubicBezTo>
                  <a:pt x="1009986" y="73077"/>
                  <a:pt x="1008739" y="72892"/>
                  <a:pt x="1008139" y="72661"/>
                </a:cubicBezTo>
                <a:cubicBezTo>
                  <a:pt x="1007538" y="72431"/>
                  <a:pt x="1007215" y="71922"/>
                  <a:pt x="1006846" y="71553"/>
                </a:cubicBezTo>
                <a:cubicBezTo>
                  <a:pt x="1006846" y="71322"/>
                  <a:pt x="1006799" y="71045"/>
                  <a:pt x="1006984" y="70861"/>
                </a:cubicBezTo>
                <a:cubicBezTo>
                  <a:pt x="1009108" y="69013"/>
                  <a:pt x="1012017" y="67859"/>
                  <a:pt x="1016265" y="68229"/>
                </a:cubicBezTo>
                <a:cubicBezTo>
                  <a:pt x="1016958" y="68275"/>
                  <a:pt x="1017696" y="68736"/>
                  <a:pt x="1018205" y="69060"/>
                </a:cubicBezTo>
                <a:cubicBezTo>
                  <a:pt x="1018389" y="69152"/>
                  <a:pt x="1018435" y="69614"/>
                  <a:pt x="1018250" y="69660"/>
                </a:cubicBezTo>
                <a:close/>
                <a:moveTo>
                  <a:pt x="1020143" y="154064"/>
                </a:moveTo>
                <a:cubicBezTo>
                  <a:pt x="1019636" y="154064"/>
                  <a:pt x="1018528" y="153464"/>
                  <a:pt x="1018528" y="153187"/>
                </a:cubicBezTo>
                <a:cubicBezTo>
                  <a:pt x="1018528" y="152817"/>
                  <a:pt x="1019220" y="152263"/>
                  <a:pt x="1019867" y="152125"/>
                </a:cubicBezTo>
                <a:cubicBezTo>
                  <a:pt x="1022267" y="151755"/>
                  <a:pt x="1023976" y="152356"/>
                  <a:pt x="1024992" y="153602"/>
                </a:cubicBezTo>
                <a:cubicBezTo>
                  <a:pt x="1023376" y="153787"/>
                  <a:pt x="1021806" y="154018"/>
                  <a:pt x="1020143" y="154018"/>
                </a:cubicBezTo>
                <a:close/>
                <a:moveTo>
                  <a:pt x="1056851" y="159512"/>
                </a:moveTo>
                <a:cubicBezTo>
                  <a:pt x="1057220" y="159512"/>
                  <a:pt x="1057636" y="159512"/>
                  <a:pt x="1058051" y="159512"/>
                </a:cubicBezTo>
                <a:cubicBezTo>
                  <a:pt x="1058651" y="159512"/>
                  <a:pt x="1059252" y="159466"/>
                  <a:pt x="1059806" y="159512"/>
                </a:cubicBezTo>
                <a:cubicBezTo>
                  <a:pt x="1060406" y="159559"/>
                  <a:pt x="1060868" y="159790"/>
                  <a:pt x="1060730" y="160205"/>
                </a:cubicBezTo>
                <a:cubicBezTo>
                  <a:pt x="1060683" y="160436"/>
                  <a:pt x="1060730" y="160667"/>
                  <a:pt x="1060730" y="160898"/>
                </a:cubicBezTo>
                <a:cubicBezTo>
                  <a:pt x="1060730" y="161405"/>
                  <a:pt x="1059944" y="161821"/>
                  <a:pt x="1059252" y="161636"/>
                </a:cubicBezTo>
                <a:cubicBezTo>
                  <a:pt x="1058236" y="161359"/>
                  <a:pt x="1057497" y="160805"/>
                  <a:pt x="1056297" y="160759"/>
                </a:cubicBezTo>
                <a:cubicBezTo>
                  <a:pt x="1056159" y="160759"/>
                  <a:pt x="1055974" y="160390"/>
                  <a:pt x="1055927" y="160159"/>
                </a:cubicBezTo>
                <a:cubicBezTo>
                  <a:pt x="1055789" y="159743"/>
                  <a:pt x="1056251" y="159559"/>
                  <a:pt x="1056851" y="159466"/>
                </a:cubicBezTo>
                <a:close/>
                <a:moveTo>
                  <a:pt x="1038613" y="24134"/>
                </a:moveTo>
                <a:cubicBezTo>
                  <a:pt x="1037920" y="24134"/>
                  <a:pt x="1036812" y="24318"/>
                  <a:pt x="1036812" y="23718"/>
                </a:cubicBezTo>
                <a:cubicBezTo>
                  <a:pt x="1036812" y="23395"/>
                  <a:pt x="1037782" y="23025"/>
                  <a:pt x="1038474" y="22748"/>
                </a:cubicBezTo>
                <a:cubicBezTo>
                  <a:pt x="1038613" y="22748"/>
                  <a:pt x="1039259" y="23164"/>
                  <a:pt x="1039721" y="23349"/>
                </a:cubicBezTo>
                <a:cubicBezTo>
                  <a:pt x="1041199" y="22333"/>
                  <a:pt x="1043137" y="22702"/>
                  <a:pt x="1044938" y="22702"/>
                </a:cubicBezTo>
                <a:cubicBezTo>
                  <a:pt x="1044708" y="22610"/>
                  <a:pt x="1044430" y="22471"/>
                  <a:pt x="1044154" y="22379"/>
                </a:cubicBezTo>
                <a:cubicBezTo>
                  <a:pt x="1045723" y="21686"/>
                  <a:pt x="1047154" y="21040"/>
                  <a:pt x="1048632" y="20394"/>
                </a:cubicBezTo>
                <a:cubicBezTo>
                  <a:pt x="1048817" y="20347"/>
                  <a:pt x="1049556" y="20486"/>
                  <a:pt x="1049602" y="20624"/>
                </a:cubicBezTo>
                <a:cubicBezTo>
                  <a:pt x="1049925" y="20994"/>
                  <a:pt x="1050387" y="21640"/>
                  <a:pt x="1050110" y="21825"/>
                </a:cubicBezTo>
                <a:cubicBezTo>
                  <a:pt x="1049325" y="22240"/>
                  <a:pt x="1048401" y="22610"/>
                  <a:pt x="1047478" y="22979"/>
                </a:cubicBezTo>
                <a:cubicBezTo>
                  <a:pt x="1047940" y="23210"/>
                  <a:pt x="1048263" y="23533"/>
                  <a:pt x="1048725" y="23764"/>
                </a:cubicBezTo>
                <a:cubicBezTo>
                  <a:pt x="1049279" y="24087"/>
                  <a:pt x="1048632" y="24780"/>
                  <a:pt x="1047801" y="24826"/>
                </a:cubicBezTo>
                <a:cubicBezTo>
                  <a:pt x="1047617" y="24826"/>
                  <a:pt x="1047386" y="24826"/>
                  <a:pt x="1047201" y="24826"/>
                </a:cubicBezTo>
                <a:cubicBezTo>
                  <a:pt x="1046970" y="24826"/>
                  <a:pt x="1046785" y="24826"/>
                  <a:pt x="1046600" y="24826"/>
                </a:cubicBezTo>
                <a:cubicBezTo>
                  <a:pt x="1045216" y="24872"/>
                  <a:pt x="1044523" y="23857"/>
                  <a:pt x="1042861" y="24087"/>
                </a:cubicBezTo>
                <a:cubicBezTo>
                  <a:pt x="1041522" y="24272"/>
                  <a:pt x="1040090" y="24134"/>
                  <a:pt x="1038705" y="24087"/>
                </a:cubicBezTo>
                <a:close/>
                <a:moveTo>
                  <a:pt x="1053480" y="93254"/>
                </a:moveTo>
                <a:cubicBezTo>
                  <a:pt x="1053157" y="93347"/>
                  <a:pt x="1052788" y="93485"/>
                  <a:pt x="1052649" y="93439"/>
                </a:cubicBezTo>
                <a:cubicBezTo>
                  <a:pt x="1050895" y="92793"/>
                  <a:pt x="1049279" y="92054"/>
                  <a:pt x="1047016" y="92146"/>
                </a:cubicBezTo>
                <a:cubicBezTo>
                  <a:pt x="1046832" y="92146"/>
                  <a:pt x="1046416" y="91777"/>
                  <a:pt x="1046462" y="91777"/>
                </a:cubicBezTo>
                <a:cubicBezTo>
                  <a:pt x="1047293" y="91269"/>
                  <a:pt x="1048124" y="90761"/>
                  <a:pt x="1048909" y="90253"/>
                </a:cubicBezTo>
                <a:cubicBezTo>
                  <a:pt x="1049279" y="90022"/>
                  <a:pt x="1049371" y="90068"/>
                  <a:pt x="1049787" y="90299"/>
                </a:cubicBezTo>
                <a:cubicBezTo>
                  <a:pt x="1050987" y="91084"/>
                  <a:pt x="1052280" y="91777"/>
                  <a:pt x="1053526" y="92562"/>
                </a:cubicBezTo>
                <a:cubicBezTo>
                  <a:pt x="1053711" y="92700"/>
                  <a:pt x="1053526" y="93023"/>
                  <a:pt x="1053526" y="93254"/>
                </a:cubicBezTo>
                <a:close/>
                <a:moveTo>
                  <a:pt x="1054265" y="176642"/>
                </a:moveTo>
                <a:cubicBezTo>
                  <a:pt x="1053619" y="176135"/>
                  <a:pt x="1053480" y="176135"/>
                  <a:pt x="1054358" y="175673"/>
                </a:cubicBezTo>
                <a:cubicBezTo>
                  <a:pt x="1054634" y="175534"/>
                  <a:pt x="1054866" y="175350"/>
                  <a:pt x="1055189" y="175211"/>
                </a:cubicBezTo>
                <a:cubicBezTo>
                  <a:pt x="1055327" y="175165"/>
                  <a:pt x="1055512" y="175165"/>
                  <a:pt x="1055697" y="175119"/>
                </a:cubicBezTo>
                <a:cubicBezTo>
                  <a:pt x="1056020" y="175119"/>
                  <a:pt x="1056482" y="175119"/>
                  <a:pt x="1056713" y="175257"/>
                </a:cubicBezTo>
                <a:cubicBezTo>
                  <a:pt x="1057313" y="175534"/>
                  <a:pt x="1057821" y="175904"/>
                  <a:pt x="1058282" y="176227"/>
                </a:cubicBezTo>
                <a:cubicBezTo>
                  <a:pt x="1058698" y="176504"/>
                  <a:pt x="1058006" y="177197"/>
                  <a:pt x="1057313" y="177243"/>
                </a:cubicBezTo>
                <a:cubicBezTo>
                  <a:pt x="1056205" y="177243"/>
                  <a:pt x="1055050" y="177335"/>
                  <a:pt x="1054219" y="176642"/>
                </a:cubicBezTo>
                <a:close/>
                <a:moveTo>
                  <a:pt x="1062992" y="203885"/>
                </a:moveTo>
                <a:cubicBezTo>
                  <a:pt x="1061376" y="204115"/>
                  <a:pt x="1060268" y="205085"/>
                  <a:pt x="1058329" y="204901"/>
                </a:cubicBezTo>
                <a:cubicBezTo>
                  <a:pt x="1057636" y="204854"/>
                  <a:pt x="1057267" y="204716"/>
                  <a:pt x="1057128" y="204346"/>
                </a:cubicBezTo>
                <a:cubicBezTo>
                  <a:pt x="1057036" y="204115"/>
                  <a:pt x="1057128" y="203885"/>
                  <a:pt x="1057128" y="203515"/>
                </a:cubicBezTo>
                <a:cubicBezTo>
                  <a:pt x="1057128" y="203146"/>
                  <a:pt x="1057128" y="202730"/>
                  <a:pt x="1058329" y="202730"/>
                </a:cubicBezTo>
                <a:cubicBezTo>
                  <a:pt x="1059714" y="202730"/>
                  <a:pt x="1061099" y="202730"/>
                  <a:pt x="1062484" y="202730"/>
                </a:cubicBezTo>
                <a:cubicBezTo>
                  <a:pt x="1062715" y="202730"/>
                  <a:pt x="1063084" y="203007"/>
                  <a:pt x="1063131" y="203192"/>
                </a:cubicBezTo>
                <a:cubicBezTo>
                  <a:pt x="1063223" y="203377"/>
                  <a:pt x="1063131" y="203792"/>
                  <a:pt x="1062992" y="203838"/>
                </a:cubicBezTo>
                <a:close/>
                <a:moveTo>
                  <a:pt x="1062577" y="30182"/>
                </a:moveTo>
                <a:cubicBezTo>
                  <a:pt x="1062023" y="30275"/>
                  <a:pt x="1060730" y="29951"/>
                  <a:pt x="1060545" y="29674"/>
                </a:cubicBezTo>
                <a:cubicBezTo>
                  <a:pt x="1059714" y="28335"/>
                  <a:pt x="1059160" y="26996"/>
                  <a:pt x="1058651" y="25934"/>
                </a:cubicBezTo>
                <a:cubicBezTo>
                  <a:pt x="1059206" y="25426"/>
                  <a:pt x="1059390" y="25057"/>
                  <a:pt x="1059622" y="25057"/>
                </a:cubicBezTo>
                <a:cubicBezTo>
                  <a:pt x="1060360" y="25057"/>
                  <a:pt x="1061514" y="25103"/>
                  <a:pt x="1061653" y="25288"/>
                </a:cubicBezTo>
                <a:cubicBezTo>
                  <a:pt x="1062623" y="26581"/>
                  <a:pt x="1063454" y="27920"/>
                  <a:pt x="1064100" y="29305"/>
                </a:cubicBezTo>
                <a:cubicBezTo>
                  <a:pt x="1064239" y="29582"/>
                  <a:pt x="1063269" y="30136"/>
                  <a:pt x="1062577" y="30228"/>
                </a:cubicBezTo>
                <a:close/>
                <a:moveTo>
                  <a:pt x="1062207" y="13237"/>
                </a:moveTo>
                <a:cubicBezTo>
                  <a:pt x="1061330" y="13144"/>
                  <a:pt x="1060637" y="12498"/>
                  <a:pt x="1059944" y="12129"/>
                </a:cubicBezTo>
                <a:cubicBezTo>
                  <a:pt x="1061053" y="10974"/>
                  <a:pt x="1062623" y="10743"/>
                  <a:pt x="1064146" y="11251"/>
                </a:cubicBezTo>
                <a:cubicBezTo>
                  <a:pt x="1064885" y="11482"/>
                  <a:pt x="1065070" y="12313"/>
                  <a:pt x="1065532" y="12821"/>
                </a:cubicBezTo>
                <a:cubicBezTo>
                  <a:pt x="1064423" y="13006"/>
                  <a:pt x="1063269" y="13329"/>
                  <a:pt x="1062253" y="13237"/>
                </a:cubicBezTo>
                <a:close/>
                <a:moveTo>
                  <a:pt x="1589363" y="130562"/>
                </a:moveTo>
                <a:cubicBezTo>
                  <a:pt x="1588901" y="130747"/>
                  <a:pt x="1588485" y="130978"/>
                  <a:pt x="1588208" y="131162"/>
                </a:cubicBezTo>
                <a:cubicBezTo>
                  <a:pt x="1587008" y="131301"/>
                  <a:pt x="1586639" y="130839"/>
                  <a:pt x="1586038" y="130562"/>
                </a:cubicBezTo>
                <a:cubicBezTo>
                  <a:pt x="1585346" y="130239"/>
                  <a:pt x="1584977" y="129777"/>
                  <a:pt x="1585531" y="129361"/>
                </a:cubicBezTo>
                <a:cubicBezTo>
                  <a:pt x="1586085" y="128946"/>
                  <a:pt x="1586546" y="128300"/>
                  <a:pt x="1587793" y="128346"/>
                </a:cubicBezTo>
                <a:cubicBezTo>
                  <a:pt x="1588947" y="128346"/>
                  <a:pt x="1589455" y="128992"/>
                  <a:pt x="1590009" y="129408"/>
                </a:cubicBezTo>
                <a:cubicBezTo>
                  <a:pt x="1590517" y="129777"/>
                  <a:pt x="1590055" y="130285"/>
                  <a:pt x="1589363" y="130608"/>
                </a:cubicBezTo>
                <a:close/>
                <a:moveTo>
                  <a:pt x="1528876" y="64489"/>
                </a:moveTo>
                <a:cubicBezTo>
                  <a:pt x="1531000" y="64719"/>
                  <a:pt x="1532986" y="65320"/>
                  <a:pt x="1534140" y="65551"/>
                </a:cubicBezTo>
                <a:cubicBezTo>
                  <a:pt x="1536772" y="65920"/>
                  <a:pt x="1538665" y="66012"/>
                  <a:pt x="1540189" y="66474"/>
                </a:cubicBezTo>
                <a:cubicBezTo>
                  <a:pt x="1541066" y="66705"/>
                  <a:pt x="1541712" y="67582"/>
                  <a:pt x="1541851" y="68136"/>
                </a:cubicBezTo>
                <a:cubicBezTo>
                  <a:pt x="1541989" y="68829"/>
                  <a:pt x="1541482" y="69522"/>
                  <a:pt x="1541158" y="70168"/>
                </a:cubicBezTo>
                <a:cubicBezTo>
                  <a:pt x="1541066" y="70306"/>
                  <a:pt x="1540281" y="70491"/>
                  <a:pt x="1540004" y="70399"/>
                </a:cubicBezTo>
                <a:cubicBezTo>
                  <a:pt x="1535571" y="69383"/>
                  <a:pt x="1531093" y="68367"/>
                  <a:pt x="1526798" y="67213"/>
                </a:cubicBezTo>
                <a:cubicBezTo>
                  <a:pt x="1526106" y="67028"/>
                  <a:pt x="1525690" y="65828"/>
                  <a:pt x="1526014" y="65320"/>
                </a:cubicBezTo>
                <a:cubicBezTo>
                  <a:pt x="1526337" y="64858"/>
                  <a:pt x="1527999" y="64350"/>
                  <a:pt x="1528923" y="64442"/>
                </a:cubicBezTo>
                <a:close/>
                <a:moveTo>
                  <a:pt x="1527445" y="152910"/>
                </a:moveTo>
                <a:cubicBezTo>
                  <a:pt x="1524352" y="152679"/>
                  <a:pt x="1521950" y="151755"/>
                  <a:pt x="1519965" y="150463"/>
                </a:cubicBezTo>
                <a:cubicBezTo>
                  <a:pt x="1519780" y="150324"/>
                  <a:pt x="1519780" y="150001"/>
                  <a:pt x="1519965" y="149908"/>
                </a:cubicBezTo>
                <a:cubicBezTo>
                  <a:pt x="1520196" y="149770"/>
                  <a:pt x="1520704" y="149678"/>
                  <a:pt x="1521073" y="149678"/>
                </a:cubicBezTo>
                <a:cubicBezTo>
                  <a:pt x="1525321" y="149724"/>
                  <a:pt x="1526198" y="150139"/>
                  <a:pt x="1527491" y="152910"/>
                </a:cubicBezTo>
                <a:close/>
                <a:moveTo>
                  <a:pt x="1520426" y="19424"/>
                </a:moveTo>
                <a:cubicBezTo>
                  <a:pt x="1520842" y="19055"/>
                  <a:pt x="1522966" y="19055"/>
                  <a:pt x="1523566" y="19424"/>
                </a:cubicBezTo>
                <a:cubicBezTo>
                  <a:pt x="1523705" y="19470"/>
                  <a:pt x="1523751" y="19609"/>
                  <a:pt x="1523843" y="19701"/>
                </a:cubicBezTo>
                <a:cubicBezTo>
                  <a:pt x="1523936" y="20024"/>
                  <a:pt x="1522366" y="21409"/>
                  <a:pt x="1522089" y="21271"/>
                </a:cubicBezTo>
                <a:cubicBezTo>
                  <a:pt x="1521396" y="20948"/>
                  <a:pt x="1520796" y="20486"/>
                  <a:pt x="1520242" y="20070"/>
                </a:cubicBezTo>
                <a:cubicBezTo>
                  <a:pt x="1520103" y="19932"/>
                  <a:pt x="1520242" y="19609"/>
                  <a:pt x="1520426" y="19470"/>
                </a:cubicBezTo>
                <a:close/>
                <a:moveTo>
                  <a:pt x="1520796" y="50960"/>
                </a:moveTo>
                <a:cubicBezTo>
                  <a:pt x="1521304" y="50775"/>
                  <a:pt x="1522551" y="50960"/>
                  <a:pt x="1523105" y="51237"/>
                </a:cubicBezTo>
                <a:cubicBezTo>
                  <a:pt x="1524074" y="51699"/>
                  <a:pt x="1524859" y="52345"/>
                  <a:pt x="1525552" y="52945"/>
                </a:cubicBezTo>
                <a:cubicBezTo>
                  <a:pt x="1526383" y="53684"/>
                  <a:pt x="1525690" y="54561"/>
                  <a:pt x="1524397" y="54469"/>
                </a:cubicBezTo>
                <a:cubicBezTo>
                  <a:pt x="1522735" y="54331"/>
                  <a:pt x="1521027" y="54054"/>
                  <a:pt x="1519503" y="53638"/>
                </a:cubicBezTo>
                <a:cubicBezTo>
                  <a:pt x="1518949" y="53499"/>
                  <a:pt x="1518764" y="52853"/>
                  <a:pt x="1518303" y="52253"/>
                </a:cubicBezTo>
                <a:cubicBezTo>
                  <a:pt x="1519042" y="51837"/>
                  <a:pt x="1519780" y="51237"/>
                  <a:pt x="1520842" y="50960"/>
                </a:cubicBezTo>
                <a:close/>
                <a:moveTo>
                  <a:pt x="1517887" y="107937"/>
                </a:moveTo>
                <a:cubicBezTo>
                  <a:pt x="1518441" y="107383"/>
                  <a:pt x="1519365" y="106968"/>
                  <a:pt x="1520796" y="106137"/>
                </a:cubicBezTo>
                <a:cubicBezTo>
                  <a:pt x="1520519" y="107291"/>
                  <a:pt x="1520565" y="107983"/>
                  <a:pt x="1520196" y="108584"/>
                </a:cubicBezTo>
                <a:cubicBezTo>
                  <a:pt x="1519965" y="108861"/>
                  <a:pt x="1518903" y="108953"/>
                  <a:pt x="1518210" y="109138"/>
                </a:cubicBezTo>
                <a:cubicBezTo>
                  <a:pt x="1518072" y="108722"/>
                  <a:pt x="1517656" y="108260"/>
                  <a:pt x="1517933" y="107983"/>
                </a:cubicBezTo>
                <a:close/>
                <a:moveTo>
                  <a:pt x="1515486" y="63796"/>
                </a:moveTo>
                <a:cubicBezTo>
                  <a:pt x="1515994" y="64165"/>
                  <a:pt x="1516687" y="64766"/>
                  <a:pt x="1516502" y="65089"/>
                </a:cubicBezTo>
                <a:cubicBezTo>
                  <a:pt x="1516225" y="65643"/>
                  <a:pt x="1515255" y="66059"/>
                  <a:pt x="1514655" y="66520"/>
                </a:cubicBezTo>
                <a:cubicBezTo>
                  <a:pt x="1513454" y="66151"/>
                  <a:pt x="1512531" y="66012"/>
                  <a:pt x="1511977" y="65689"/>
                </a:cubicBezTo>
                <a:cubicBezTo>
                  <a:pt x="1510730" y="64950"/>
                  <a:pt x="1509899" y="64119"/>
                  <a:pt x="1511146" y="63196"/>
                </a:cubicBezTo>
                <a:cubicBezTo>
                  <a:pt x="1512069" y="62503"/>
                  <a:pt x="1514101" y="62780"/>
                  <a:pt x="1515532" y="63796"/>
                </a:cubicBezTo>
                <a:close/>
                <a:moveTo>
                  <a:pt x="1517195" y="143490"/>
                </a:moveTo>
                <a:cubicBezTo>
                  <a:pt x="1517195" y="143490"/>
                  <a:pt x="1517010" y="143906"/>
                  <a:pt x="1516733" y="144044"/>
                </a:cubicBezTo>
                <a:cubicBezTo>
                  <a:pt x="1516409" y="144183"/>
                  <a:pt x="1515948" y="144321"/>
                  <a:pt x="1515579" y="144275"/>
                </a:cubicBezTo>
                <a:cubicBezTo>
                  <a:pt x="1511192" y="143814"/>
                  <a:pt x="1507452" y="142659"/>
                  <a:pt x="1504405" y="140813"/>
                </a:cubicBezTo>
                <a:cubicBezTo>
                  <a:pt x="1503989" y="140581"/>
                  <a:pt x="1504405" y="139935"/>
                  <a:pt x="1504405" y="139473"/>
                </a:cubicBezTo>
                <a:cubicBezTo>
                  <a:pt x="1504912" y="138596"/>
                  <a:pt x="1507037" y="138088"/>
                  <a:pt x="1508514" y="138365"/>
                </a:cubicBezTo>
                <a:cubicBezTo>
                  <a:pt x="1512993" y="139289"/>
                  <a:pt x="1515532" y="141182"/>
                  <a:pt x="1517195" y="143490"/>
                </a:cubicBezTo>
                <a:close/>
                <a:moveTo>
                  <a:pt x="1488337" y="63611"/>
                </a:moveTo>
                <a:cubicBezTo>
                  <a:pt x="1488706" y="64119"/>
                  <a:pt x="1489122" y="64627"/>
                  <a:pt x="1489491" y="65135"/>
                </a:cubicBezTo>
                <a:cubicBezTo>
                  <a:pt x="1488752" y="65228"/>
                  <a:pt x="1487875" y="65458"/>
                  <a:pt x="1487367" y="65320"/>
                </a:cubicBezTo>
                <a:cubicBezTo>
                  <a:pt x="1486859" y="65181"/>
                  <a:pt x="1486721" y="64627"/>
                  <a:pt x="1486489" y="64212"/>
                </a:cubicBezTo>
                <a:cubicBezTo>
                  <a:pt x="1487090" y="64027"/>
                  <a:pt x="1487736" y="63796"/>
                  <a:pt x="1488337" y="63611"/>
                </a:cubicBezTo>
                <a:close/>
                <a:moveTo>
                  <a:pt x="1472361" y="26396"/>
                </a:moveTo>
                <a:cubicBezTo>
                  <a:pt x="1472915" y="26119"/>
                  <a:pt x="1473469" y="25611"/>
                  <a:pt x="1474115" y="25611"/>
                </a:cubicBezTo>
                <a:cubicBezTo>
                  <a:pt x="1475639" y="25519"/>
                  <a:pt x="1477209" y="25611"/>
                  <a:pt x="1478733" y="25657"/>
                </a:cubicBezTo>
                <a:cubicBezTo>
                  <a:pt x="1478917" y="25657"/>
                  <a:pt x="1479102" y="25796"/>
                  <a:pt x="1479148" y="25888"/>
                </a:cubicBezTo>
                <a:cubicBezTo>
                  <a:pt x="1479148" y="25981"/>
                  <a:pt x="1478963" y="26073"/>
                  <a:pt x="1478825" y="26119"/>
                </a:cubicBezTo>
                <a:cubicBezTo>
                  <a:pt x="1478132" y="26488"/>
                  <a:pt x="1477670" y="27042"/>
                  <a:pt x="1476470" y="26996"/>
                </a:cubicBezTo>
                <a:cubicBezTo>
                  <a:pt x="1475870" y="26996"/>
                  <a:pt x="1475316" y="26996"/>
                  <a:pt x="1474115" y="26996"/>
                </a:cubicBezTo>
                <a:cubicBezTo>
                  <a:pt x="1473931" y="26996"/>
                  <a:pt x="1473192" y="26996"/>
                  <a:pt x="1472453" y="26904"/>
                </a:cubicBezTo>
                <a:cubicBezTo>
                  <a:pt x="1472268" y="26904"/>
                  <a:pt x="1472084" y="26765"/>
                  <a:pt x="1472037" y="26673"/>
                </a:cubicBezTo>
                <a:cubicBezTo>
                  <a:pt x="1472037" y="26627"/>
                  <a:pt x="1472222" y="26488"/>
                  <a:pt x="1472361" y="26442"/>
                </a:cubicBezTo>
                <a:close/>
                <a:moveTo>
                  <a:pt x="1475085" y="50221"/>
                </a:moveTo>
                <a:cubicBezTo>
                  <a:pt x="1474485" y="51237"/>
                  <a:pt x="1473931" y="52299"/>
                  <a:pt x="1473145" y="53269"/>
                </a:cubicBezTo>
                <a:cubicBezTo>
                  <a:pt x="1473007" y="53453"/>
                  <a:pt x="1471483" y="53499"/>
                  <a:pt x="1471114" y="53269"/>
                </a:cubicBezTo>
                <a:cubicBezTo>
                  <a:pt x="1470652" y="53038"/>
                  <a:pt x="1470283" y="52391"/>
                  <a:pt x="1470514" y="52068"/>
                </a:cubicBezTo>
                <a:cubicBezTo>
                  <a:pt x="1471298" y="50914"/>
                  <a:pt x="1473007" y="50406"/>
                  <a:pt x="1475085" y="50175"/>
                </a:cubicBezTo>
                <a:close/>
                <a:moveTo>
                  <a:pt x="1461648" y="29120"/>
                </a:moveTo>
                <a:cubicBezTo>
                  <a:pt x="1462249" y="28843"/>
                  <a:pt x="1463126" y="28797"/>
                  <a:pt x="1463865" y="28658"/>
                </a:cubicBezTo>
                <a:cubicBezTo>
                  <a:pt x="1463865" y="28658"/>
                  <a:pt x="1463818" y="28566"/>
                  <a:pt x="1463818" y="28520"/>
                </a:cubicBezTo>
                <a:cubicBezTo>
                  <a:pt x="1463911" y="28520"/>
                  <a:pt x="1464003" y="28520"/>
                  <a:pt x="1464142" y="28520"/>
                </a:cubicBezTo>
                <a:cubicBezTo>
                  <a:pt x="1465897" y="27366"/>
                  <a:pt x="1468251" y="27366"/>
                  <a:pt x="1470699" y="27827"/>
                </a:cubicBezTo>
                <a:cubicBezTo>
                  <a:pt x="1471345" y="27966"/>
                  <a:pt x="1471853" y="28335"/>
                  <a:pt x="1472361" y="28612"/>
                </a:cubicBezTo>
                <a:cubicBezTo>
                  <a:pt x="1472037" y="28705"/>
                  <a:pt x="1471668" y="28935"/>
                  <a:pt x="1471298" y="28935"/>
                </a:cubicBezTo>
                <a:cubicBezTo>
                  <a:pt x="1468898" y="28843"/>
                  <a:pt x="1466543" y="28658"/>
                  <a:pt x="1464142" y="28520"/>
                </a:cubicBezTo>
                <a:cubicBezTo>
                  <a:pt x="1464096" y="28520"/>
                  <a:pt x="1464003" y="28566"/>
                  <a:pt x="1463911" y="28612"/>
                </a:cubicBezTo>
                <a:cubicBezTo>
                  <a:pt x="1463911" y="28612"/>
                  <a:pt x="1463911" y="28612"/>
                  <a:pt x="1463865" y="28612"/>
                </a:cubicBezTo>
                <a:cubicBezTo>
                  <a:pt x="1464465" y="29674"/>
                  <a:pt x="1465111" y="30690"/>
                  <a:pt x="1465619" y="31706"/>
                </a:cubicBezTo>
                <a:cubicBezTo>
                  <a:pt x="1465758" y="32029"/>
                  <a:pt x="1465619" y="32445"/>
                  <a:pt x="1465389" y="32768"/>
                </a:cubicBezTo>
                <a:cubicBezTo>
                  <a:pt x="1465389" y="32814"/>
                  <a:pt x="1464604" y="32814"/>
                  <a:pt x="1464188" y="32768"/>
                </a:cubicBezTo>
                <a:cubicBezTo>
                  <a:pt x="1463403" y="32629"/>
                  <a:pt x="1462572" y="32491"/>
                  <a:pt x="1461880" y="32260"/>
                </a:cubicBezTo>
                <a:cubicBezTo>
                  <a:pt x="1459063" y="31290"/>
                  <a:pt x="1458971" y="30182"/>
                  <a:pt x="1461695" y="29074"/>
                </a:cubicBezTo>
                <a:close/>
                <a:moveTo>
                  <a:pt x="1456662" y="55116"/>
                </a:moveTo>
                <a:cubicBezTo>
                  <a:pt x="1454538" y="55531"/>
                  <a:pt x="1452414" y="55208"/>
                  <a:pt x="1450567" y="54331"/>
                </a:cubicBezTo>
                <a:cubicBezTo>
                  <a:pt x="1450244" y="54146"/>
                  <a:pt x="1449828" y="53915"/>
                  <a:pt x="1449828" y="53730"/>
                </a:cubicBezTo>
                <a:cubicBezTo>
                  <a:pt x="1449967" y="53315"/>
                  <a:pt x="1450198" y="52668"/>
                  <a:pt x="1450613" y="52622"/>
                </a:cubicBezTo>
                <a:cubicBezTo>
                  <a:pt x="1454815" y="52207"/>
                  <a:pt x="1459109" y="51837"/>
                  <a:pt x="1463126" y="51514"/>
                </a:cubicBezTo>
                <a:cubicBezTo>
                  <a:pt x="1464096" y="51699"/>
                  <a:pt x="1464881" y="51837"/>
                  <a:pt x="1465619" y="51976"/>
                </a:cubicBezTo>
                <a:cubicBezTo>
                  <a:pt x="1465343" y="52345"/>
                  <a:pt x="1465250" y="52945"/>
                  <a:pt x="1464742" y="53084"/>
                </a:cubicBezTo>
                <a:cubicBezTo>
                  <a:pt x="1462110" y="53823"/>
                  <a:pt x="1459432" y="54561"/>
                  <a:pt x="1456616" y="55116"/>
                </a:cubicBezTo>
                <a:close/>
                <a:moveTo>
                  <a:pt x="1459894" y="86375"/>
                </a:moveTo>
                <a:cubicBezTo>
                  <a:pt x="1459894" y="86375"/>
                  <a:pt x="1459755" y="86975"/>
                  <a:pt x="1459478" y="87021"/>
                </a:cubicBezTo>
                <a:cubicBezTo>
                  <a:pt x="1458555" y="87160"/>
                  <a:pt x="1457631" y="87067"/>
                  <a:pt x="1456662" y="87067"/>
                </a:cubicBezTo>
                <a:cubicBezTo>
                  <a:pt x="1456523" y="87067"/>
                  <a:pt x="1456338" y="86929"/>
                  <a:pt x="1456247" y="86836"/>
                </a:cubicBezTo>
                <a:cubicBezTo>
                  <a:pt x="1455554" y="85913"/>
                  <a:pt x="1456570" y="85036"/>
                  <a:pt x="1458324" y="85082"/>
                </a:cubicBezTo>
                <a:cubicBezTo>
                  <a:pt x="1459801" y="85082"/>
                  <a:pt x="1459848" y="85128"/>
                  <a:pt x="1459848" y="86375"/>
                </a:cubicBezTo>
                <a:close/>
                <a:moveTo>
                  <a:pt x="1450244" y="40432"/>
                </a:moveTo>
                <a:cubicBezTo>
                  <a:pt x="1450613" y="40432"/>
                  <a:pt x="1452506" y="41264"/>
                  <a:pt x="1452599" y="41587"/>
                </a:cubicBezTo>
                <a:cubicBezTo>
                  <a:pt x="1451952" y="41864"/>
                  <a:pt x="1451352" y="42279"/>
                  <a:pt x="1450567" y="42557"/>
                </a:cubicBezTo>
                <a:cubicBezTo>
                  <a:pt x="1450059" y="42741"/>
                  <a:pt x="1447935" y="41772"/>
                  <a:pt x="1447981" y="41448"/>
                </a:cubicBezTo>
                <a:cubicBezTo>
                  <a:pt x="1448028" y="41264"/>
                  <a:pt x="1449921" y="40432"/>
                  <a:pt x="1450290" y="40432"/>
                </a:cubicBezTo>
                <a:close/>
                <a:moveTo>
                  <a:pt x="1425034" y="50775"/>
                </a:moveTo>
                <a:cubicBezTo>
                  <a:pt x="1426511" y="50591"/>
                  <a:pt x="1428404" y="51745"/>
                  <a:pt x="1427758" y="52530"/>
                </a:cubicBezTo>
                <a:cubicBezTo>
                  <a:pt x="1427342" y="53038"/>
                  <a:pt x="1425911" y="53546"/>
                  <a:pt x="1425034" y="53453"/>
                </a:cubicBezTo>
                <a:cubicBezTo>
                  <a:pt x="1424110" y="53407"/>
                  <a:pt x="1423325" y="52622"/>
                  <a:pt x="1422217" y="52022"/>
                </a:cubicBezTo>
                <a:cubicBezTo>
                  <a:pt x="1423325" y="51514"/>
                  <a:pt x="1424064" y="50960"/>
                  <a:pt x="1425034" y="50775"/>
                </a:cubicBezTo>
                <a:close/>
                <a:moveTo>
                  <a:pt x="1412844" y="63103"/>
                </a:moveTo>
                <a:cubicBezTo>
                  <a:pt x="1413998" y="63150"/>
                  <a:pt x="1414321" y="63750"/>
                  <a:pt x="1415106" y="64119"/>
                </a:cubicBezTo>
                <a:cubicBezTo>
                  <a:pt x="1415106" y="64119"/>
                  <a:pt x="1414829" y="64535"/>
                  <a:pt x="1414645" y="64535"/>
                </a:cubicBezTo>
                <a:cubicBezTo>
                  <a:pt x="1414091" y="64581"/>
                  <a:pt x="1413490" y="64535"/>
                  <a:pt x="1412890" y="64535"/>
                </a:cubicBezTo>
                <a:lnTo>
                  <a:pt x="1412290" y="64535"/>
                </a:lnTo>
                <a:cubicBezTo>
                  <a:pt x="1410858" y="64535"/>
                  <a:pt x="1410304" y="64258"/>
                  <a:pt x="1410489" y="63658"/>
                </a:cubicBezTo>
                <a:cubicBezTo>
                  <a:pt x="1410628" y="63196"/>
                  <a:pt x="1411459" y="63011"/>
                  <a:pt x="1412844" y="63103"/>
                </a:cubicBezTo>
                <a:close/>
                <a:moveTo>
                  <a:pt x="1405272" y="9820"/>
                </a:moveTo>
                <a:cubicBezTo>
                  <a:pt x="1405826" y="9174"/>
                  <a:pt x="1405826" y="8250"/>
                  <a:pt x="1407811" y="8527"/>
                </a:cubicBezTo>
                <a:cubicBezTo>
                  <a:pt x="1408596" y="8620"/>
                  <a:pt x="1409381" y="8620"/>
                  <a:pt x="1409289" y="9266"/>
                </a:cubicBezTo>
                <a:cubicBezTo>
                  <a:pt x="1409289" y="9497"/>
                  <a:pt x="1409289" y="9728"/>
                  <a:pt x="1409289" y="9958"/>
                </a:cubicBezTo>
                <a:lnTo>
                  <a:pt x="1409289" y="10651"/>
                </a:lnTo>
                <a:cubicBezTo>
                  <a:pt x="1409289" y="11205"/>
                  <a:pt x="1408919" y="11344"/>
                  <a:pt x="1407811" y="11390"/>
                </a:cubicBezTo>
                <a:cubicBezTo>
                  <a:pt x="1406795" y="11390"/>
                  <a:pt x="1405964" y="11344"/>
                  <a:pt x="1405225" y="10836"/>
                </a:cubicBezTo>
                <a:cubicBezTo>
                  <a:pt x="1404671" y="10466"/>
                  <a:pt x="1404671" y="10513"/>
                  <a:pt x="1405225" y="9820"/>
                </a:cubicBezTo>
                <a:close/>
                <a:moveTo>
                  <a:pt x="1406426" y="45512"/>
                </a:moveTo>
                <a:cubicBezTo>
                  <a:pt x="1407257" y="45835"/>
                  <a:pt x="1406656" y="46389"/>
                  <a:pt x="1406841" y="46804"/>
                </a:cubicBezTo>
                <a:cubicBezTo>
                  <a:pt x="1406980" y="47220"/>
                  <a:pt x="1406518" y="47451"/>
                  <a:pt x="1405918" y="47497"/>
                </a:cubicBezTo>
                <a:cubicBezTo>
                  <a:pt x="1405318" y="47543"/>
                  <a:pt x="1404718" y="47497"/>
                  <a:pt x="1403702" y="47497"/>
                </a:cubicBezTo>
                <a:cubicBezTo>
                  <a:pt x="1403563" y="47497"/>
                  <a:pt x="1402963" y="47497"/>
                  <a:pt x="1402455" y="47358"/>
                </a:cubicBezTo>
                <a:cubicBezTo>
                  <a:pt x="1402224" y="47312"/>
                  <a:pt x="1401947" y="46989"/>
                  <a:pt x="1402039" y="46804"/>
                </a:cubicBezTo>
                <a:cubicBezTo>
                  <a:pt x="1402455" y="45650"/>
                  <a:pt x="1404902" y="44911"/>
                  <a:pt x="1406426" y="45465"/>
                </a:cubicBezTo>
                <a:close/>
                <a:moveTo>
                  <a:pt x="1377568" y="23533"/>
                </a:moveTo>
                <a:cubicBezTo>
                  <a:pt x="1378399" y="23533"/>
                  <a:pt x="1379553" y="23349"/>
                  <a:pt x="1380431" y="23533"/>
                </a:cubicBezTo>
                <a:cubicBezTo>
                  <a:pt x="1382000" y="23857"/>
                  <a:pt x="1383432" y="24503"/>
                  <a:pt x="1383155" y="25611"/>
                </a:cubicBezTo>
                <a:cubicBezTo>
                  <a:pt x="1382970" y="26350"/>
                  <a:pt x="1380431" y="26673"/>
                  <a:pt x="1378907" y="26165"/>
                </a:cubicBezTo>
                <a:cubicBezTo>
                  <a:pt x="1377291" y="25611"/>
                  <a:pt x="1376644" y="24826"/>
                  <a:pt x="1377522" y="23533"/>
                </a:cubicBezTo>
                <a:close/>
                <a:moveTo>
                  <a:pt x="1379184" y="36969"/>
                </a:moveTo>
                <a:cubicBezTo>
                  <a:pt x="1379184" y="36969"/>
                  <a:pt x="1379184" y="36969"/>
                  <a:pt x="1379184" y="36969"/>
                </a:cubicBezTo>
                <a:cubicBezTo>
                  <a:pt x="1379230" y="36969"/>
                  <a:pt x="1379322" y="36969"/>
                  <a:pt x="1379415" y="36924"/>
                </a:cubicBezTo>
                <a:cubicBezTo>
                  <a:pt x="1379415" y="36924"/>
                  <a:pt x="1379415" y="37016"/>
                  <a:pt x="1379415" y="37016"/>
                </a:cubicBezTo>
                <a:cubicBezTo>
                  <a:pt x="1380477" y="37293"/>
                  <a:pt x="1382231" y="37478"/>
                  <a:pt x="1382370" y="37847"/>
                </a:cubicBezTo>
                <a:cubicBezTo>
                  <a:pt x="1382924" y="39324"/>
                  <a:pt x="1380615" y="39417"/>
                  <a:pt x="1378861" y="39740"/>
                </a:cubicBezTo>
                <a:cubicBezTo>
                  <a:pt x="1378861" y="39786"/>
                  <a:pt x="1378861" y="39832"/>
                  <a:pt x="1378861" y="39878"/>
                </a:cubicBezTo>
                <a:cubicBezTo>
                  <a:pt x="1378537" y="40017"/>
                  <a:pt x="1378307" y="40155"/>
                  <a:pt x="1378029" y="40294"/>
                </a:cubicBezTo>
                <a:cubicBezTo>
                  <a:pt x="1378261" y="40109"/>
                  <a:pt x="1378491" y="39971"/>
                  <a:pt x="1378722" y="39786"/>
                </a:cubicBezTo>
                <a:cubicBezTo>
                  <a:pt x="1378815" y="39786"/>
                  <a:pt x="1378861" y="39786"/>
                  <a:pt x="1378907" y="39786"/>
                </a:cubicBezTo>
                <a:cubicBezTo>
                  <a:pt x="1379091" y="38909"/>
                  <a:pt x="1379276" y="37985"/>
                  <a:pt x="1379461" y="37062"/>
                </a:cubicBezTo>
                <a:cubicBezTo>
                  <a:pt x="1379415" y="37062"/>
                  <a:pt x="1379322" y="37062"/>
                  <a:pt x="1379276" y="37062"/>
                </a:cubicBezTo>
                <a:close/>
                <a:moveTo>
                  <a:pt x="1327655" y="16146"/>
                </a:moveTo>
                <a:cubicBezTo>
                  <a:pt x="1327378" y="16007"/>
                  <a:pt x="1327101" y="15823"/>
                  <a:pt x="1326824" y="15684"/>
                </a:cubicBezTo>
                <a:cubicBezTo>
                  <a:pt x="1327147" y="15823"/>
                  <a:pt x="1327517" y="15961"/>
                  <a:pt x="1327840" y="16053"/>
                </a:cubicBezTo>
                <a:cubicBezTo>
                  <a:pt x="1327840" y="16053"/>
                  <a:pt x="1327840" y="16053"/>
                  <a:pt x="1327840" y="16100"/>
                </a:cubicBezTo>
                <a:cubicBezTo>
                  <a:pt x="1332088" y="15130"/>
                  <a:pt x="1335643" y="15361"/>
                  <a:pt x="1338413" y="17946"/>
                </a:cubicBezTo>
                <a:cubicBezTo>
                  <a:pt x="1339429" y="18916"/>
                  <a:pt x="1341230" y="19609"/>
                  <a:pt x="1342707" y="20394"/>
                </a:cubicBezTo>
                <a:cubicBezTo>
                  <a:pt x="1338182" y="22887"/>
                  <a:pt x="1337997" y="22887"/>
                  <a:pt x="1334489" y="21548"/>
                </a:cubicBezTo>
                <a:cubicBezTo>
                  <a:pt x="1332734" y="20855"/>
                  <a:pt x="1331164" y="20209"/>
                  <a:pt x="1328948" y="19840"/>
                </a:cubicBezTo>
                <a:cubicBezTo>
                  <a:pt x="1325300" y="19193"/>
                  <a:pt x="1325392" y="18962"/>
                  <a:pt x="1327793" y="16146"/>
                </a:cubicBezTo>
                <a:cubicBezTo>
                  <a:pt x="1327747" y="16146"/>
                  <a:pt x="1327701" y="16146"/>
                  <a:pt x="1327655" y="16146"/>
                </a:cubicBezTo>
                <a:close/>
                <a:moveTo>
                  <a:pt x="1342892" y="98564"/>
                </a:moveTo>
                <a:cubicBezTo>
                  <a:pt x="1343354" y="98564"/>
                  <a:pt x="1343815" y="98841"/>
                  <a:pt x="1344231" y="98980"/>
                </a:cubicBezTo>
                <a:cubicBezTo>
                  <a:pt x="1343631" y="99811"/>
                  <a:pt x="1343169" y="100550"/>
                  <a:pt x="1342523" y="101196"/>
                </a:cubicBezTo>
                <a:cubicBezTo>
                  <a:pt x="1342338" y="101381"/>
                  <a:pt x="1341322" y="101427"/>
                  <a:pt x="1340999" y="101289"/>
                </a:cubicBezTo>
                <a:cubicBezTo>
                  <a:pt x="1340630" y="101150"/>
                  <a:pt x="1340352" y="100596"/>
                  <a:pt x="1340537" y="100411"/>
                </a:cubicBezTo>
                <a:cubicBezTo>
                  <a:pt x="1340952" y="99949"/>
                  <a:pt x="1341923" y="99626"/>
                  <a:pt x="1341738" y="98934"/>
                </a:cubicBezTo>
                <a:cubicBezTo>
                  <a:pt x="1341507" y="98241"/>
                  <a:pt x="1342569" y="98610"/>
                  <a:pt x="1342892" y="98610"/>
                </a:cubicBezTo>
                <a:close/>
                <a:moveTo>
                  <a:pt x="1340445" y="140120"/>
                </a:moveTo>
                <a:cubicBezTo>
                  <a:pt x="1340722" y="140304"/>
                  <a:pt x="1340445" y="140766"/>
                  <a:pt x="1340491" y="141135"/>
                </a:cubicBezTo>
                <a:cubicBezTo>
                  <a:pt x="1340491" y="141551"/>
                  <a:pt x="1340122" y="141782"/>
                  <a:pt x="1339475" y="141782"/>
                </a:cubicBezTo>
                <a:cubicBezTo>
                  <a:pt x="1339152" y="141782"/>
                  <a:pt x="1338506" y="141782"/>
                  <a:pt x="1338460" y="141644"/>
                </a:cubicBezTo>
                <a:cubicBezTo>
                  <a:pt x="1338044" y="140905"/>
                  <a:pt x="1337628" y="140258"/>
                  <a:pt x="1336012" y="140212"/>
                </a:cubicBezTo>
                <a:cubicBezTo>
                  <a:pt x="1335827" y="140212"/>
                  <a:pt x="1335689" y="139658"/>
                  <a:pt x="1335643" y="139566"/>
                </a:cubicBezTo>
                <a:cubicBezTo>
                  <a:pt x="1335643" y="139104"/>
                  <a:pt x="1335458" y="138735"/>
                  <a:pt x="1335643" y="138642"/>
                </a:cubicBezTo>
                <a:cubicBezTo>
                  <a:pt x="1336012" y="138458"/>
                  <a:pt x="1336843" y="138227"/>
                  <a:pt x="1337074" y="138319"/>
                </a:cubicBezTo>
                <a:cubicBezTo>
                  <a:pt x="1338275" y="138873"/>
                  <a:pt x="1339429" y="139473"/>
                  <a:pt x="1340398" y="140166"/>
                </a:cubicBezTo>
                <a:close/>
                <a:moveTo>
                  <a:pt x="1321191" y="111723"/>
                </a:moveTo>
                <a:cubicBezTo>
                  <a:pt x="1321191" y="111723"/>
                  <a:pt x="1321699" y="111446"/>
                  <a:pt x="1321976" y="111446"/>
                </a:cubicBezTo>
                <a:cubicBezTo>
                  <a:pt x="1322299" y="111446"/>
                  <a:pt x="1323638" y="112509"/>
                  <a:pt x="1323638" y="112739"/>
                </a:cubicBezTo>
                <a:cubicBezTo>
                  <a:pt x="1323638" y="113340"/>
                  <a:pt x="1322068" y="114171"/>
                  <a:pt x="1320960" y="114124"/>
                </a:cubicBezTo>
                <a:cubicBezTo>
                  <a:pt x="1320637" y="114124"/>
                  <a:pt x="1320221" y="113940"/>
                  <a:pt x="1320082" y="113801"/>
                </a:cubicBezTo>
                <a:cubicBezTo>
                  <a:pt x="1319944" y="113617"/>
                  <a:pt x="1320082" y="113340"/>
                  <a:pt x="1320082" y="113109"/>
                </a:cubicBezTo>
                <a:cubicBezTo>
                  <a:pt x="1319759" y="112462"/>
                  <a:pt x="1320498" y="112093"/>
                  <a:pt x="1321237" y="111723"/>
                </a:cubicBezTo>
                <a:close/>
                <a:moveTo>
                  <a:pt x="1304753" y="17438"/>
                </a:moveTo>
                <a:cubicBezTo>
                  <a:pt x="1305030" y="17346"/>
                  <a:pt x="1305861" y="17438"/>
                  <a:pt x="1305954" y="17485"/>
                </a:cubicBezTo>
                <a:cubicBezTo>
                  <a:pt x="1306323" y="17854"/>
                  <a:pt x="1306785" y="18316"/>
                  <a:pt x="1306646" y="18685"/>
                </a:cubicBezTo>
                <a:cubicBezTo>
                  <a:pt x="1306139" y="20024"/>
                  <a:pt x="1305446" y="21363"/>
                  <a:pt x="1304799" y="22702"/>
                </a:cubicBezTo>
                <a:cubicBezTo>
                  <a:pt x="1302629" y="21733"/>
                  <a:pt x="1300090" y="21640"/>
                  <a:pt x="1297458" y="21686"/>
                </a:cubicBezTo>
                <a:cubicBezTo>
                  <a:pt x="1297134" y="21686"/>
                  <a:pt x="1296442" y="20763"/>
                  <a:pt x="1296534" y="20717"/>
                </a:cubicBezTo>
                <a:cubicBezTo>
                  <a:pt x="1299213" y="19609"/>
                  <a:pt x="1301937" y="18500"/>
                  <a:pt x="1304707" y="17438"/>
                </a:cubicBezTo>
                <a:close/>
                <a:moveTo>
                  <a:pt x="1282960" y="34338"/>
                </a:moveTo>
                <a:cubicBezTo>
                  <a:pt x="1285499" y="34707"/>
                  <a:pt x="1285499" y="35908"/>
                  <a:pt x="1285637" y="37062"/>
                </a:cubicBezTo>
                <a:cubicBezTo>
                  <a:pt x="1285684" y="37062"/>
                  <a:pt x="1285776" y="37062"/>
                  <a:pt x="1285869" y="37062"/>
                </a:cubicBezTo>
                <a:cubicBezTo>
                  <a:pt x="1285869" y="37154"/>
                  <a:pt x="1285869" y="37201"/>
                  <a:pt x="1285869" y="37247"/>
                </a:cubicBezTo>
                <a:cubicBezTo>
                  <a:pt x="1285822" y="37247"/>
                  <a:pt x="1285730" y="37154"/>
                  <a:pt x="1285684" y="37108"/>
                </a:cubicBezTo>
                <a:cubicBezTo>
                  <a:pt x="1285684" y="37108"/>
                  <a:pt x="1285684" y="37062"/>
                  <a:pt x="1285684" y="37016"/>
                </a:cubicBezTo>
                <a:cubicBezTo>
                  <a:pt x="1284114" y="36785"/>
                  <a:pt x="1282452" y="36647"/>
                  <a:pt x="1281066" y="36231"/>
                </a:cubicBezTo>
                <a:cubicBezTo>
                  <a:pt x="1280281" y="36000"/>
                  <a:pt x="1280097" y="35169"/>
                  <a:pt x="1279635" y="34615"/>
                </a:cubicBezTo>
                <a:cubicBezTo>
                  <a:pt x="1280743" y="34476"/>
                  <a:pt x="1281990" y="34107"/>
                  <a:pt x="1283006" y="34292"/>
                </a:cubicBezTo>
                <a:close/>
                <a:moveTo>
                  <a:pt x="1277973" y="56593"/>
                </a:moveTo>
                <a:cubicBezTo>
                  <a:pt x="1277650" y="57009"/>
                  <a:pt x="1276172" y="57147"/>
                  <a:pt x="1275202" y="57424"/>
                </a:cubicBezTo>
                <a:cubicBezTo>
                  <a:pt x="1274972" y="57009"/>
                  <a:pt x="1274787" y="56547"/>
                  <a:pt x="1274418" y="55947"/>
                </a:cubicBezTo>
                <a:cubicBezTo>
                  <a:pt x="1275295" y="55624"/>
                  <a:pt x="1276218" y="55254"/>
                  <a:pt x="1277188" y="54885"/>
                </a:cubicBezTo>
                <a:cubicBezTo>
                  <a:pt x="1277465" y="55485"/>
                  <a:pt x="1278296" y="56178"/>
                  <a:pt x="1277973" y="56593"/>
                </a:cubicBezTo>
                <a:close/>
                <a:moveTo>
                  <a:pt x="1272617" y="31013"/>
                </a:moveTo>
                <a:cubicBezTo>
                  <a:pt x="1273079" y="30829"/>
                  <a:pt x="1275064" y="31290"/>
                  <a:pt x="1275295" y="31706"/>
                </a:cubicBezTo>
                <a:cubicBezTo>
                  <a:pt x="1275941" y="32583"/>
                  <a:pt x="1275341" y="33461"/>
                  <a:pt x="1273217" y="33922"/>
                </a:cubicBezTo>
                <a:cubicBezTo>
                  <a:pt x="1272571" y="33507"/>
                  <a:pt x="1271370" y="33091"/>
                  <a:pt x="1271278" y="32583"/>
                </a:cubicBezTo>
                <a:cubicBezTo>
                  <a:pt x="1271185" y="32029"/>
                  <a:pt x="1271786" y="31244"/>
                  <a:pt x="1272571" y="31013"/>
                </a:cubicBezTo>
                <a:close/>
                <a:moveTo>
                  <a:pt x="1269985" y="77325"/>
                </a:moveTo>
                <a:cubicBezTo>
                  <a:pt x="1270909" y="77371"/>
                  <a:pt x="1271971" y="77048"/>
                  <a:pt x="1272801" y="77556"/>
                </a:cubicBezTo>
                <a:cubicBezTo>
                  <a:pt x="1274048" y="78294"/>
                  <a:pt x="1275341" y="79033"/>
                  <a:pt x="1276542" y="79818"/>
                </a:cubicBezTo>
                <a:cubicBezTo>
                  <a:pt x="1276726" y="79956"/>
                  <a:pt x="1276588" y="80280"/>
                  <a:pt x="1276542" y="80511"/>
                </a:cubicBezTo>
                <a:cubicBezTo>
                  <a:pt x="1276542" y="80603"/>
                  <a:pt x="1276310" y="80695"/>
                  <a:pt x="1275941" y="80880"/>
                </a:cubicBezTo>
                <a:cubicBezTo>
                  <a:pt x="1275433" y="80603"/>
                  <a:pt x="1274926" y="80280"/>
                  <a:pt x="1274464" y="80003"/>
                </a:cubicBezTo>
                <a:cubicBezTo>
                  <a:pt x="1273217" y="79264"/>
                  <a:pt x="1272063" y="78433"/>
                  <a:pt x="1269939" y="78710"/>
                </a:cubicBezTo>
                <a:cubicBezTo>
                  <a:pt x="1269847" y="78710"/>
                  <a:pt x="1269431" y="78156"/>
                  <a:pt x="1269338" y="77879"/>
                </a:cubicBezTo>
                <a:cubicBezTo>
                  <a:pt x="1269338" y="77740"/>
                  <a:pt x="1269754" y="77371"/>
                  <a:pt x="1269939" y="77371"/>
                </a:cubicBezTo>
                <a:close/>
                <a:moveTo>
                  <a:pt x="1270539" y="118188"/>
                </a:moveTo>
                <a:cubicBezTo>
                  <a:pt x="1271047" y="118649"/>
                  <a:pt x="1271555" y="119157"/>
                  <a:pt x="1272109" y="119619"/>
                </a:cubicBezTo>
                <a:cubicBezTo>
                  <a:pt x="1271416" y="119711"/>
                  <a:pt x="1270585" y="119989"/>
                  <a:pt x="1270031" y="119896"/>
                </a:cubicBezTo>
                <a:cubicBezTo>
                  <a:pt x="1269523" y="119804"/>
                  <a:pt x="1269292" y="119250"/>
                  <a:pt x="1268923" y="118926"/>
                </a:cubicBezTo>
                <a:cubicBezTo>
                  <a:pt x="1269477" y="118696"/>
                  <a:pt x="1269985" y="118465"/>
                  <a:pt x="1270539" y="118188"/>
                </a:cubicBezTo>
                <a:close/>
                <a:moveTo>
                  <a:pt x="1271786" y="142475"/>
                </a:moveTo>
                <a:cubicBezTo>
                  <a:pt x="1272571" y="142290"/>
                  <a:pt x="1273494" y="142336"/>
                  <a:pt x="1274325" y="142336"/>
                </a:cubicBezTo>
                <a:cubicBezTo>
                  <a:pt x="1274556" y="142336"/>
                  <a:pt x="1274972" y="142890"/>
                  <a:pt x="1274926" y="142890"/>
                </a:cubicBezTo>
                <a:cubicBezTo>
                  <a:pt x="1274002" y="143260"/>
                  <a:pt x="1273079" y="143675"/>
                  <a:pt x="1272017" y="143814"/>
                </a:cubicBezTo>
                <a:cubicBezTo>
                  <a:pt x="1271463" y="143906"/>
                  <a:pt x="1270585" y="143444"/>
                  <a:pt x="1269847" y="143213"/>
                </a:cubicBezTo>
                <a:cubicBezTo>
                  <a:pt x="1270493" y="142936"/>
                  <a:pt x="1271093" y="142567"/>
                  <a:pt x="1271832" y="142428"/>
                </a:cubicBezTo>
                <a:close/>
                <a:moveTo>
                  <a:pt x="1262875" y="29166"/>
                </a:moveTo>
                <a:cubicBezTo>
                  <a:pt x="1262875" y="29166"/>
                  <a:pt x="1263198" y="29305"/>
                  <a:pt x="1263290" y="29397"/>
                </a:cubicBezTo>
                <a:cubicBezTo>
                  <a:pt x="1263890" y="29813"/>
                  <a:pt x="1264537" y="29859"/>
                  <a:pt x="1265368" y="29674"/>
                </a:cubicBezTo>
                <a:cubicBezTo>
                  <a:pt x="1266983" y="29305"/>
                  <a:pt x="1268184" y="29674"/>
                  <a:pt x="1268138" y="30644"/>
                </a:cubicBezTo>
                <a:cubicBezTo>
                  <a:pt x="1268138" y="30829"/>
                  <a:pt x="1267769" y="31152"/>
                  <a:pt x="1267538" y="31198"/>
                </a:cubicBezTo>
                <a:cubicBezTo>
                  <a:pt x="1266522" y="31244"/>
                  <a:pt x="1265552" y="31198"/>
                  <a:pt x="1264537" y="31198"/>
                </a:cubicBezTo>
                <a:cubicBezTo>
                  <a:pt x="1263936" y="31198"/>
                  <a:pt x="1263336" y="31198"/>
                  <a:pt x="1262736" y="31198"/>
                </a:cubicBezTo>
                <a:cubicBezTo>
                  <a:pt x="1261951" y="31198"/>
                  <a:pt x="1261028" y="31290"/>
                  <a:pt x="1260935" y="30644"/>
                </a:cubicBezTo>
                <a:cubicBezTo>
                  <a:pt x="1260843" y="30136"/>
                  <a:pt x="1262136" y="29166"/>
                  <a:pt x="1262875" y="29166"/>
                </a:cubicBezTo>
                <a:close/>
                <a:moveTo>
                  <a:pt x="1258811" y="33784"/>
                </a:moveTo>
                <a:cubicBezTo>
                  <a:pt x="1260058" y="33045"/>
                  <a:pt x="1262043" y="32629"/>
                  <a:pt x="1263198" y="32306"/>
                </a:cubicBezTo>
                <a:cubicBezTo>
                  <a:pt x="1265875" y="32814"/>
                  <a:pt x="1266983" y="33461"/>
                  <a:pt x="1266892" y="34569"/>
                </a:cubicBezTo>
                <a:cubicBezTo>
                  <a:pt x="1266799" y="35815"/>
                  <a:pt x="1264767" y="36600"/>
                  <a:pt x="1262505" y="36231"/>
                </a:cubicBezTo>
                <a:cubicBezTo>
                  <a:pt x="1260058" y="35815"/>
                  <a:pt x="1257795" y="34430"/>
                  <a:pt x="1258765" y="33830"/>
                </a:cubicBezTo>
                <a:close/>
                <a:moveTo>
                  <a:pt x="1265460" y="135733"/>
                </a:moveTo>
                <a:cubicBezTo>
                  <a:pt x="1264952" y="136103"/>
                  <a:pt x="1263475" y="136057"/>
                  <a:pt x="1262459" y="136195"/>
                </a:cubicBezTo>
                <a:cubicBezTo>
                  <a:pt x="1262366" y="135733"/>
                  <a:pt x="1261951" y="135179"/>
                  <a:pt x="1262228" y="134856"/>
                </a:cubicBezTo>
                <a:cubicBezTo>
                  <a:pt x="1262828" y="134394"/>
                  <a:pt x="1263844" y="134071"/>
                  <a:pt x="1265599" y="133286"/>
                </a:cubicBezTo>
                <a:cubicBezTo>
                  <a:pt x="1265599" y="134579"/>
                  <a:pt x="1265968" y="135364"/>
                  <a:pt x="1265414" y="135733"/>
                </a:cubicBezTo>
                <a:close/>
                <a:moveTo>
                  <a:pt x="1254979" y="80418"/>
                </a:moveTo>
                <a:cubicBezTo>
                  <a:pt x="1255902" y="80049"/>
                  <a:pt x="1256410" y="79449"/>
                  <a:pt x="1257795" y="79356"/>
                </a:cubicBezTo>
                <a:cubicBezTo>
                  <a:pt x="1259966" y="79218"/>
                  <a:pt x="1261351" y="80003"/>
                  <a:pt x="1263059" y="80372"/>
                </a:cubicBezTo>
                <a:cubicBezTo>
                  <a:pt x="1264444" y="80695"/>
                  <a:pt x="1264767" y="81573"/>
                  <a:pt x="1264491" y="82404"/>
                </a:cubicBezTo>
                <a:cubicBezTo>
                  <a:pt x="1264444" y="82588"/>
                  <a:pt x="1264121" y="82773"/>
                  <a:pt x="1263890" y="82912"/>
                </a:cubicBezTo>
                <a:cubicBezTo>
                  <a:pt x="1263659" y="83050"/>
                  <a:pt x="1262551" y="82773"/>
                  <a:pt x="1262136" y="82542"/>
                </a:cubicBezTo>
                <a:cubicBezTo>
                  <a:pt x="1261028" y="81896"/>
                  <a:pt x="1260104" y="81019"/>
                  <a:pt x="1258580" y="81480"/>
                </a:cubicBezTo>
                <a:cubicBezTo>
                  <a:pt x="1257749" y="81480"/>
                  <a:pt x="1257333" y="81480"/>
                  <a:pt x="1256964" y="81480"/>
                </a:cubicBezTo>
                <a:cubicBezTo>
                  <a:pt x="1256364" y="81573"/>
                  <a:pt x="1256041" y="81803"/>
                  <a:pt x="1256087" y="82219"/>
                </a:cubicBezTo>
                <a:cubicBezTo>
                  <a:pt x="1256133" y="82542"/>
                  <a:pt x="1256272" y="82958"/>
                  <a:pt x="1256041" y="83235"/>
                </a:cubicBezTo>
                <a:cubicBezTo>
                  <a:pt x="1255810" y="83466"/>
                  <a:pt x="1255071" y="83604"/>
                  <a:pt x="1254563" y="83558"/>
                </a:cubicBezTo>
                <a:cubicBezTo>
                  <a:pt x="1253963" y="83558"/>
                  <a:pt x="1253409" y="83189"/>
                  <a:pt x="1253732" y="82865"/>
                </a:cubicBezTo>
                <a:cubicBezTo>
                  <a:pt x="1254425" y="82080"/>
                  <a:pt x="1255256" y="81342"/>
                  <a:pt x="1254979" y="80372"/>
                </a:cubicBezTo>
                <a:close/>
                <a:moveTo>
                  <a:pt x="1255071" y="133194"/>
                </a:moveTo>
                <a:cubicBezTo>
                  <a:pt x="1256964" y="133425"/>
                  <a:pt x="1258072" y="134210"/>
                  <a:pt x="1257934" y="135179"/>
                </a:cubicBezTo>
                <a:cubicBezTo>
                  <a:pt x="1257888" y="135595"/>
                  <a:pt x="1256549" y="136241"/>
                  <a:pt x="1255533" y="136334"/>
                </a:cubicBezTo>
                <a:cubicBezTo>
                  <a:pt x="1253640" y="136564"/>
                  <a:pt x="1252024" y="135780"/>
                  <a:pt x="1251932" y="134902"/>
                </a:cubicBezTo>
                <a:cubicBezTo>
                  <a:pt x="1251839" y="133979"/>
                  <a:pt x="1253501" y="133055"/>
                  <a:pt x="1255071" y="133240"/>
                </a:cubicBezTo>
                <a:close/>
                <a:moveTo>
                  <a:pt x="1210884" y="97826"/>
                </a:moveTo>
                <a:cubicBezTo>
                  <a:pt x="1212823" y="97502"/>
                  <a:pt x="1215039" y="98333"/>
                  <a:pt x="1215131" y="99534"/>
                </a:cubicBezTo>
                <a:cubicBezTo>
                  <a:pt x="1214808" y="99672"/>
                  <a:pt x="1214301" y="99949"/>
                  <a:pt x="1213931" y="99903"/>
                </a:cubicBezTo>
                <a:cubicBezTo>
                  <a:pt x="1212685" y="99765"/>
                  <a:pt x="1211715" y="99211"/>
                  <a:pt x="1210514" y="98980"/>
                </a:cubicBezTo>
                <a:cubicBezTo>
                  <a:pt x="1209960" y="98887"/>
                  <a:pt x="1210330" y="97918"/>
                  <a:pt x="1210884" y="97826"/>
                </a:cubicBezTo>
                <a:close/>
                <a:moveTo>
                  <a:pt x="1200171" y="63704"/>
                </a:moveTo>
                <a:cubicBezTo>
                  <a:pt x="1200957" y="64119"/>
                  <a:pt x="1201326" y="64766"/>
                  <a:pt x="1202065" y="65505"/>
                </a:cubicBezTo>
                <a:cubicBezTo>
                  <a:pt x="1200910" y="65920"/>
                  <a:pt x="1199987" y="66566"/>
                  <a:pt x="1199202" y="66520"/>
                </a:cubicBezTo>
                <a:cubicBezTo>
                  <a:pt x="1198417" y="66428"/>
                  <a:pt x="1197355" y="65643"/>
                  <a:pt x="1197263" y="65135"/>
                </a:cubicBezTo>
                <a:cubicBezTo>
                  <a:pt x="1197032" y="64027"/>
                  <a:pt x="1199017" y="63150"/>
                  <a:pt x="1200171" y="63750"/>
                </a:cubicBezTo>
                <a:close/>
                <a:moveTo>
                  <a:pt x="1201880" y="153141"/>
                </a:moveTo>
                <a:cubicBezTo>
                  <a:pt x="1201880" y="153556"/>
                  <a:pt x="1201511" y="153741"/>
                  <a:pt x="1200910" y="153833"/>
                </a:cubicBezTo>
                <a:cubicBezTo>
                  <a:pt x="1200541" y="153879"/>
                  <a:pt x="1200125" y="153833"/>
                  <a:pt x="1199756" y="153833"/>
                </a:cubicBezTo>
                <a:cubicBezTo>
                  <a:pt x="1198371" y="153833"/>
                  <a:pt x="1198279" y="153648"/>
                  <a:pt x="1198186" y="152817"/>
                </a:cubicBezTo>
                <a:cubicBezTo>
                  <a:pt x="1198140" y="152125"/>
                  <a:pt x="1198694" y="151802"/>
                  <a:pt x="1199387" y="151386"/>
                </a:cubicBezTo>
                <a:cubicBezTo>
                  <a:pt x="1199848" y="151109"/>
                  <a:pt x="1200079" y="151109"/>
                  <a:pt x="1200633" y="151386"/>
                </a:cubicBezTo>
                <a:cubicBezTo>
                  <a:pt x="1201742" y="151848"/>
                  <a:pt x="1201880" y="152448"/>
                  <a:pt x="1201834" y="153187"/>
                </a:cubicBezTo>
                <a:close/>
                <a:moveTo>
                  <a:pt x="1198279" y="74093"/>
                </a:moveTo>
                <a:cubicBezTo>
                  <a:pt x="1198279" y="74093"/>
                  <a:pt x="1198094" y="74554"/>
                  <a:pt x="1197817" y="74693"/>
                </a:cubicBezTo>
                <a:cubicBezTo>
                  <a:pt x="1195046" y="76263"/>
                  <a:pt x="1193615" y="76448"/>
                  <a:pt x="1190014" y="75293"/>
                </a:cubicBezTo>
                <a:cubicBezTo>
                  <a:pt x="1189367" y="75108"/>
                  <a:pt x="1188952" y="74601"/>
                  <a:pt x="1188536" y="74185"/>
                </a:cubicBezTo>
                <a:cubicBezTo>
                  <a:pt x="1188490" y="74139"/>
                  <a:pt x="1189044" y="73816"/>
                  <a:pt x="1189460" y="73769"/>
                </a:cubicBezTo>
                <a:cubicBezTo>
                  <a:pt x="1191861" y="73446"/>
                  <a:pt x="1194307" y="73169"/>
                  <a:pt x="1196524" y="72892"/>
                </a:cubicBezTo>
                <a:cubicBezTo>
                  <a:pt x="1197355" y="73446"/>
                  <a:pt x="1197955" y="73769"/>
                  <a:pt x="1198324" y="74093"/>
                </a:cubicBezTo>
                <a:close/>
                <a:moveTo>
                  <a:pt x="1164665" y="95425"/>
                </a:moveTo>
                <a:cubicBezTo>
                  <a:pt x="1167343" y="94778"/>
                  <a:pt x="1169559" y="95378"/>
                  <a:pt x="1170990" y="96856"/>
                </a:cubicBezTo>
                <a:cubicBezTo>
                  <a:pt x="1171083" y="96856"/>
                  <a:pt x="1171175" y="96856"/>
                  <a:pt x="1171267" y="96856"/>
                </a:cubicBezTo>
                <a:cubicBezTo>
                  <a:pt x="1171267" y="96902"/>
                  <a:pt x="1171267" y="96994"/>
                  <a:pt x="1171267" y="97040"/>
                </a:cubicBezTo>
                <a:cubicBezTo>
                  <a:pt x="1172191" y="97456"/>
                  <a:pt x="1173114" y="97826"/>
                  <a:pt x="1173853" y="98333"/>
                </a:cubicBezTo>
                <a:cubicBezTo>
                  <a:pt x="1174176" y="98564"/>
                  <a:pt x="1173761" y="99072"/>
                  <a:pt x="1173714" y="99442"/>
                </a:cubicBezTo>
                <a:cubicBezTo>
                  <a:pt x="1173022" y="99257"/>
                  <a:pt x="1172006" y="99165"/>
                  <a:pt x="1171821" y="98887"/>
                </a:cubicBezTo>
                <a:cubicBezTo>
                  <a:pt x="1171452" y="98333"/>
                  <a:pt x="1171406" y="97687"/>
                  <a:pt x="1171267" y="97040"/>
                </a:cubicBezTo>
                <a:cubicBezTo>
                  <a:pt x="1171175" y="97040"/>
                  <a:pt x="1171083" y="96948"/>
                  <a:pt x="1171037" y="96948"/>
                </a:cubicBezTo>
                <a:cubicBezTo>
                  <a:pt x="1171037" y="96948"/>
                  <a:pt x="1170990" y="96948"/>
                  <a:pt x="1170990" y="96948"/>
                </a:cubicBezTo>
                <a:cubicBezTo>
                  <a:pt x="1169051" y="97271"/>
                  <a:pt x="1167158" y="97641"/>
                  <a:pt x="1165173" y="97872"/>
                </a:cubicBezTo>
                <a:cubicBezTo>
                  <a:pt x="1163787" y="98056"/>
                  <a:pt x="1161617" y="98749"/>
                  <a:pt x="1161386" y="97317"/>
                </a:cubicBezTo>
                <a:cubicBezTo>
                  <a:pt x="1161294" y="96717"/>
                  <a:pt x="1163279" y="95886"/>
                  <a:pt x="1164665" y="95563"/>
                </a:cubicBezTo>
                <a:close/>
                <a:moveTo>
                  <a:pt x="1153075" y="19563"/>
                </a:moveTo>
                <a:cubicBezTo>
                  <a:pt x="1153583" y="19886"/>
                  <a:pt x="1154415" y="20163"/>
                  <a:pt x="1154553" y="20532"/>
                </a:cubicBezTo>
                <a:cubicBezTo>
                  <a:pt x="1154969" y="21317"/>
                  <a:pt x="1153168" y="21917"/>
                  <a:pt x="1151090" y="21594"/>
                </a:cubicBezTo>
                <a:cubicBezTo>
                  <a:pt x="1150489" y="21502"/>
                  <a:pt x="1149659" y="21086"/>
                  <a:pt x="1149520" y="20763"/>
                </a:cubicBezTo>
                <a:cubicBezTo>
                  <a:pt x="1149151" y="20024"/>
                  <a:pt x="1151275" y="19378"/>
                  <a:pt x="1153029" y="19609"/>
                </a:cubicBezTo>
                <a:close/>
                <a:moveTo>
                  <a:pt x="1156908" y="118557"/>
                </a:moveTo>
                <a:cubicBezTo>
                  <a:pt x="1156908" y="118557"/>
                  <a:pt x="1156861" y="118926"/>
                  <a:pt x="1156677" y="119065"/>
                </a:cubicBezTo>
                <a:cubicBezTo>
                  <a:pt x="1155523" y="119850"/>
                  <a:pt x="1155476" y="119896"/>
                  <a:pt x="1154599" y="119342"/>
                </a:cubicBezTo>
                <a:cubicBezTo>
                  <a:pt x="1153860" y="118834"/>
                  <a:pt x="1152614" y="118511"/>
                  <a:pt x="1152429" y="117772"/>
                </a:cubicBezTo>
                <a:cubicBezTo>
                  <a:pt x="1152429" y="117634"/>
                  <a:pt x="1152429" y="117541"/>
                  <a:pt x="1152429" y="117403"/>
                </a:cubicBezTo>
                <a:cubicBezTo>
                  <a:pt x="1152475" y="117310"/>
                  <a:pt x="1152660" y="117218"/>
                  <a:pt x="1152798" y="117126"/>
                </a:cubicBezTo>
                <a:cubicBezTo>
                  <a:pt x="1152937" y="117126"/>
                  <a:pt x="1153122" y="117033"/>
                  <a:pt x="1153214" y="117126"/>
                </a:cubicBezTo>
                <a:cubicBezTo>
                  <a:pt x="1154322" y="117772"/>
                  <a:pt x="1155245" y="118511"/>
                  <a:pt x="1156954" y="118603"/>
                </a:cubicBezTo>
                <a:close/>
                <a:moveTo>
                  <a:pt x="1149428" y="51791"/>
                </a:moveTo>
                <a:cubicBezTo>
                  <a:pt x="1149982" y="51745"/>
                  <a:pt x="1150582" y="51791"/>
                  <a:pt x="1151182" y="51791"/>
                </a:cubicBezTo>
                <a:lnTo>
                  <a:pt x="1151782" y="51791"/>
                </a:lnTo>
                <a:cubicBezTo>
                  <a:pt x="1153214" y="51791"/>
                  <a:pt x="1153768" y="52068"/>
                  <a:pt x="1153583" y="52668"/>
                </a:cubicBezTo>
                <a:cubicBezTo>
                  <a:pt x="1153445" y="53176"/>
                  <a:pt x="1152614" y="53315"/>
                  <a:pt x="1151182" y="53222"/>
                </a:cubicBezTo>
                <a:cubicBezTo>
                  <a:pt x="1149982" y="53222"/>
                  <a:pt x="1149705" y="52576"/>
                  <a:pt x="1148966" y="52207"/>
                </a:cubicBezTo>
                <a:cubicBezTo>
                  <a:pt x="1148966" y="52207"/>
                  <a:pt x="1149243" y="51837"/>
                  <a:pt x="1149428" y="51791"/>
                </a:cubicBezTo>
                <a:close/>
                <a:moveTo>
                  <a:pt x="1145364" y="120081"/>
                </a:moveTo>
                <a:cubicBezTo>
                  <a:pt x="1145364" y="120081"/>
                  <a:pt x="1146011" y="119850"/>
                  <a:pt x="1146334" y="119850"/>
                </a:cubicBezTo>
                <a:cubicBezTo>
                  <a:pt x="1147489" y="119804"/>
                  <a:pt x="1147765" y="120496"/>
                  <a:pt x="1148551" y="120773"/>
                </a:cubicBezTo>
                <a:cubicBezTo>
                  <a:pt x="1148043" y="121189"/>
                  <a:pt x="1147534" y="121604"/>
                  <a:pt x="1147073" y="121974"/>
                </a:cubicBezTo>
                <a:cubicBezTo>
                  <a:pt x="1146103" y="121928"/>
                  <a:pt x="1144856" y="120496"/>
                  <a:pt x="1145364" y="120081"/>
                </a:cubicBezTo>
                <a:close/>
                <a:moveTo>
                  <a:pt x="1131282" y="82958"/>
                </a:moveTo>
                <a:cubicBezTo>
                  <a:pt x="1131974" y="83373"/>
                  <a:pt x="1132990" y="83743"/>
                  <a:pt x="1132944" y="84020"/>
                </a:cubicBezTo>
                <a:cubicBezTo>
                  <a:pt x="1132898" y="84389"/>
                  <a:pt x="1131974" y="84712"/>
                  <a:pt x="1131328" y="84989"/>
                </a:cubicBezTo>
                <a:cubicBezTo>
                  <a:pt x="1131097" y="85082"/>
                  <a:pt x="1129527" y="83974"/>
                  <a:pt x="1129758" y="83835"/>
                </a:cubicBezTo>
                <a:cubicBezTo>
                  <a:pt x="1130266" y="83512"/>
                  <a:pt x="1130774" y="83235"/>
                  <a:pt x="1131328" y="82912"/>
                </a:cubicBezTo>
                <a:close/>
                <a:moveTo>
                  <a:pt x="1126202" y="38309"/>
                </a:moveTo>
                <a:cubicBezTo>
                  <a:pt x="1126387" y="38078"/>
                  <a:pt x="1127634" y="38078"/>
                  <a:pt x="1128881" y="37893"/>
                </a:cubicBezTo>
                <a:cubicBezTo>
                  <a:pt x="1128881" y="38632"/>
                  <a:pt x="1129204" y="39371"/>
                  <a:pt x="1128650" y="39740"/>
                </a:cubicBezTo>
                <a:cubicBezTo>
                  <a:pt x="1128188" y="40109"/>
                  <a:pt x="1126756" y="40063"/>
                  <a:pt x="1125741" y="40202"/>
                </a:cubicBezTo>
                <a:cubicBezTo>
                  <a:pt x="1125833" y="39555"/>
                  <a:pt x="1125741" y="38863"/>
                  <a:pt x="1126202" y="38309"/>
                </a:cubicBezTo>
                <a:close/>
                <a:moveTo>
                  <a:pt x="1122832" y="17023"/>
                </a:moveTo>
                <a:cubicBezTo>
                  <a:pt x="1124540" y="17023"/>
                  <a:pt x="1124725" y="17115"/>
                  <a:pt x="1124633" y="18270"/>
                </a:cubicBezTo>
                <a:cubicBezTo>
                  <a:pt x="1124633" y="19101"/>
                  <a:pt x="1124494" y="19147"/>
                  <a:pt x="1122832" y="19147"/>
                </a:cubicBezTo>
                <a:cubicBezTo>
                  <a:pt x="1121170" y="19147"/>
                  <a:pt x="1120939" y="19055"/>
                  <a:pt x="1121031" y="17900"/>
                </a:cubicBezTo>
                <a:cubicBezTo>
                  <a:pt x="1121077" y="17069"/>
                  <a:pt x="1121170" y="17023"/>
                  <a:pt x="1122832" y="17023"/>
                </a:cubicBezTo>
                <a:close/>
                <a:moveTo>
                  <a:pt x="1119969" y="156327"/>
                </a:moveTo>
                <a:cubicBezTo>
                  <a:pt x="1120662" y="156557"/>
                  <a:pt x="1121631" y="157204"/>
                  <a:pt x="1121493" y="157388"/>
                </a:cubicBezTo>
                <a:cubicBezTo>
                  <a:pt x="1120985" y="157942"/>
                  <a:pt x="1120200" y="158543"/>
                  <a:pt x="1119185" y="158820"/>
                </a:cubicBezTo>
                <a:cubicBezTo>
                  <a:pt x="1118122" y="159189"/>
                  <a:pt x="1116830" y="159328"/>
                  <a:pt x="1115537" y="159420"/>
                </a:cubicBezTo>
                <a:cubicBezTo>
                  <a:pt x="1112351" y="159743"/>
                  <a:pt x="1109858" y="158127"/>
                  <a:pt x="1110735" y="155772"/>
                </a:cubicBezTo>
                <a:cubicBezTo>
                  <a:pt x="1111104" y="155680"/>
                  <a:pt x="1111566" y="155449"/>
                  <a:pt x="1112028" y="155265"/>
                </a:cubicBezTo>
                <a:cubicBezTo>
                  <a:pt x="1111935" y="155218"/>
                  <a:pt x="1111889" y="155172"/>
                  <a:pt x="1111797" y="155126"/>
                </a:cubicBezTo>
                <a:cubicBezTo>
                  <a:pt x="1111658" y="155034"/>
                  <a:pt x="1111566" y="154987"/>
                  <a:pt x="1111427" y="154895"/>
                </a:cubicBezTo>
                <a:cubicBezTo>
                  <a:pt x="1111750" y="154803"/>
                  <a:pt x="1112028" y="154664"/>
                  <a:pt x="1112489" y="154526"/>
                </a:cubicBezTo>
                <a:cubicBezTo>
                  <a:pt x="1112859" y="154618"/>
                  <a:pt x="1113367" y="154710"/>
                  <a:pt x="1113644" y="154895"/>
                </a:cubicBezTo>
                <a:cubicBezTo>
                  <a:pt x="1113828" y="154895"/>
                  <a:pt x="1114013" y="154895"/>
                  <a:pt x="1114198" y="154895"/>
                </a:cubicBezTo>
                <a:cubicBezTo>
                  <a:pt x="1116183" y="155080"/>
                  <a:pt x="1118122" y="155772"/>
                  <a:pt x="1119969" y="156373"/>
                </a:cubicBezTo>
                <a:close/>
                <a:moveTo>
                  <a:pt x="1109119" y="8111"/>
                </a:moveTo>
                <a:cubicBezTo>
                  <a:pt x="1109580" y="7742"/>
                  <a:pt x="1110088" y="7373"/>
                  <a:pt x="1110735" y="7188"/>
                </a:cubicBezTo>
                <a:cubicBezTo>
                  <a:pt x="1111104" y="7096"/>
                  <a:pt x="1111843" y="7188"/>
                  <a:pt x="1112259" y="7373"/>
                </a:cubicBezTo>
                <a:cubicBezTo>
                  <a:pt x="1112767" y="7604"/>
                  <a:pt x="1113136" y="7973"/>
                  <a:pt x="1113597" y="8296"/>
                </a:cubicBezTo>
                <a:cubicBezTo>
                  <a:pt x="1112813" y="8573"/>
                  <a:pt x="1112535" y="9312"/>
                  <a:pt x="1111381" y="9266"/>
                </a:cubicBezTo>
                <a:cubicBezTo>
                  <a:pt x="1110966" y="9266"/>
                  <a:pt x="1110596" y="9266"/>
                  <a:pt x="1109904" y="9266"/>
                </a:cubicBezTo>
                <a:cubicBezTo>
                  <a:pt x="1109719" y="9174"/>
                  <a:pt x="1109211" y="9035"/>
                  <a:pt x="1108980" y="8758"/>
                </a:cubicBezTo>
                <a:cubicBezTo>
                  <a:pt x="1108841" y="8620"/>
                  <a:pt x="1108934" y="8296"/>
                  <a:pt x="1109119" y="8111"/>
                </a:cubicBezTo>
                <a:close/>
                <a:moveTo>
                  <a:pt x="1068256" y="3771"/>
                </a:moveTo>
                <a:cubicBezTo>
                  <a:pt x="1068625" y="3171"/>
                  <a:pt x="1070657" y="2663"/>
                  <a:pt x="1071811" y="2848"/>
                </a:cubicBezTo>
                <a:cubicBezTo>
                  <a:pt x="1072688" y="2986"/>
                  <a:pt x="1073935" y="3817"/>
                  <a:pt x="1074027" y="4279"/>
                </a:cubicBezTo>
                <a:cubicBezTo>
                  <a:pt x="1074027" y="4648"/>
                  <a:pt x="1074027" y="4972"/>
                  <a:pt x="1074027" y="5341"/>
                </a:cubicBezTo>
                <a:lnTo>
                  <a:pt x="1073981" y="5341"/>
                </a:lnTo>
                <a:cubicBezTo>
                  <a:pt x="1073981" y="5572"/>
                  <a:pt x="1074027" y="5803"/>
                  <a:pt x="1073981" y="6034"/>
                </a:cubicBezTo>
                <a:cubicBezTo>
                  <a:pt x="1073981" y="6126"/>
                  <a:pt x="1073750" y="6218"/>
                  <a:pt x="1073566" y="6265"/>
                </a:cubicBezTo>
                <a:cubicBezTo>
                  <a:pt x="1073473" y="6265"/>
                  <a:pt x="1073196" y="6265"/>
                  <a:pt x="1073150" y="6172"/>
                </a:cubicBezTo>
                <a:cubicBezTo>
                  <a:pt x="1072827" y="5757"/>
                  <a:pt x="1072734" y="5203"/>
                  <a:pt x="1072227" y="5018"/>
                </a:cubicBezTo>
                <a:cubicBezTo>
                  <a:pt x="1071626" y="4787"/>
                  <a:pt x="1070657" y="5018"/>
                  <a:pt x="1069918" y="4926"/>
                </a:cubicBezTo>
                <a:cubicBezTo>
                  <a:pt x="1069410" y="4833"/>
                  <a:pt x="1068995" y="4510"/>
                  <a:pt x="1068625" y="4233"/>
                </a:cubicBezTo>
                <a:cubicBezTo>
                  <a:pt x="1068440" y="4094"/>
                  <a:pt x="1068210" y="3864"/>
                  <a:pt x="1068302" y="3771"/>
                </a:cubicBezTo>
                <a:close/>
                <a:moveTo>
                  <a:pt x="1073750" y="182784"/>
                </a:moveTo>
                <a:cubicBezTo>
                  <a:pt x="1072734" y="182553"/>
                  <a:pt x="1071257" y="182414"/>
                  <a:pt x="1070426" y="181952"/>
                </a:cubicBezTo>
                <a:cubicBezTo>
                  <a:pt x="1069594" y="181537"/>
                  <a:pt x="1068995" y="180752"/>
                  <a:pt x="1068949" y="180152"/>
                </a:cubicBezTo>
                <a:cubicBezTo>
                  <a:pt x="1068949" y="179367"/>
                  <a:pt x="1071488" y="178997"/>
                  <a:pt x="1073242" y="179505"/>
                </a:cubicBezTo>
                <a:cubicBezTo>
                  <a:pt x="1074027" y="179736"/>
                  <a:pt x="1075043" y="179967"/>
                  <a:pt x="1075412" y="180337"/>
                </a:cubicBezTo>
                <a:cubicBezTo>
                  <a:pt x="1075966" y="180891"/>
                  <a:pt x="1076290" y="181583"/>
                  <a:pt x="1076197" y="182229"/>
                </a:cubicBezTo>
                <a:cubicBezTo>
                  <a:pt x="1076197" y="182460"/>
                  <a:pt x="1074766" y="182599"/>
                  <a:pt x="1073796" y="182830"/>
                </a:cubicBezTo>
                <a:close/>
                <a:moveTo>
                  <a:pt x="1072411" y="57932"/>
                </a:moveTo>
                <a:cubicBezTo>
                  <a:pt x="1072088" y="57886"/>
                  <a:pt x="1071857" y="57563"/>
                  <a:pt x="1071673" y="57424"/>
                </a:cubicBezTo>
                <a:cubicBezTo>
                  <a:pt x="1071626" y="57147"/>
                  <a:pt x="1071488" y="56870"/>
                  <a:pt x="1071673" y="56732"/>
                </a:cubicBezTo>
                <a:cubicBezTo>
                  <a:pt x="1073196" y="55531"/>
                  <a:pt x="1075551" y="55116"/>
                  <a:pt x="1078137" y="55069"/>
                </a:cubicBezTo>
                <a:cubicBezTo>
                  <a:pt x="1078506" y="55069"/>
                  <a:pt x="1078921" y="55208"/>
                  <a:pt x="1079199" y="55346"/>
                </a:cubicBezTo>
                <a:cubicBezTo>
                  <a:pt x="1079429" y="55485"/>
                  <a:pt x="1079660" y="55762"/>
                  <a:pt x="1079568" y="55901"/>
                </a:cubicBezTo>
                <a:cubicBezTo>
                  <a:pt x="1078552" y="57378"/>
                  <a:pt x="1075182" y="58302"/>
                  <a:pt x="1072458" y="57932"/>
                </a:cubicBezTo>
                <a:close/>
                <a:moveTo>
                  <a:pt x="1085340" y="97087"/>
                </a:moveTo>
                <a:cubicBezTo>
                  <a:pt x="1082892" y="96025"/>
                  <a:pt x="1082892" y="94732"/>
                  <a:pt x="1085340" y="93670"/>
                </a:cubicBezTo>
                <a:cubicBezTo>
                  <a:pt x="1085478" y="93624"/>
                  <a:pt x="1085709" y="93624"/>
                  <a:pt x="1085894" y="93577"/>
                </a:cubicBezTo>
                <a:cubicBezTo>
                  <a:pt x="1086078" y="93577"/>
                  <a:pt x="1086310" y="93577"/>
                  <a:pt x="1086494" y="93577"/>
                </a:cubicBezTo>
                <a:cubicBezTo>
                  <a:pt x="1087648" y="93855"/>
                  <a:pt x="1088480" y="94778"/>
                  <a:pt x="1088480" y="95517"/>
                </a:cubicBezTo>
                <a:cubicBezTo>
                  <a:pt x="1088480" y="96348"/>
                  <a:pt x="1087371" y="96671"/>
                  <a:pt x="1086494" y="97087"/>
                </a:cubicBezTo>
                <a:cubicBezTo>
                  <a:pt x="1086263" y="97179"/>
                  <a:pt x="1085617" y="97133"/>
                  <a:pt x="1085340" y="97040"/>
                </a:cubicBezTo>
                <a:close/>
                <a:moveTo>
                  <a:pt x="1088248" y="138688"/>
                </a:moveTo>
                <a:cubicBezTo>
                  <a:pt x="1088248" y="138688"/>
                  <a:pt x="1087602" y="138873"/>
                  <a:pt x="1087279" y="138919"/>
                </a:cubicBezTo>
                <a:cubicBezTo>
                  <a:pt x="1086586" y="139012"/>
                  <a:pt x="1086171" y="138781"/>
                  <a:pt x="1086078" y="138411"/>
                </a:cubicBezTo>
                <a:cubicBezTo>
                  <a:pt x="1085986" y="138088"/>
                  <a:pt x="1086078" y="137719"/>
                  <a:pt x="1086078" y="137118"/>
                </a:cubicBezTo>
                <a:cubicBezTo>
                  <a:pt x="1086078" y="137026"/>
                  <a:pt x="1086078" y="136657"/>
                  <a:pt x="1086263" y="136380"/>
                </a:cubicBezTo>
                <a:cubicBezTo>
                  <a:pt x="1086355" y="136241"/>
                  <a:pt x="1086864" y="136103"/>
                  <a:pt x="1087187" y="136103"/>
                </a:cubicBezTo>
                <a:cubicBezTo>
                  <a:pt x="1088110" y="136103"/>
                  <a:pt x="1089818" y="137073"/>
                  <a:pt x="1089495" y="137257"/>
                </a:cubicBezTo>
                <a:cubicBezTo>
                  <a:pt x="1088710" y="137673"/>
                  <a:pt x="1088572" y="138181"/>
                  <a:pt x="1088295" y="138688"/>
                </a:cubicBezTo>
                <a:close/>
                <a:moveTo>
                  <a:pt x="1101731" y="196174"/>
                </a:moveTo>
                <a:cubicBezTo>
                  <a:pt x="1101731" y="196174"/>
                  <a:pt x="1101731" y="198298"/>
                  <a:pt x="1101731" y="198390"/>
                </a:cubicBezTo>
                <a:cubicBezTo>
                  <a:pt x="1101592" y="198667"/>
                  <a:pt x="1101361" y="198944"/>
                  <a:pt x="1101223" y="199221"/>
                </a:cubicBezTo>
                <a:cubicBezTo>
                  <a:pt x="1100623" y="199221"/>
                  <a:pt x="1100069" y="199221"/>
                  <a:pt x="1099884" y="199129"/>
                </a:cubicBezTo>
                <a:cubicBezTo>
                  <a:pt x="1099191" y="198667"/>
                  <a:pt x="1098361" y="198529"/>
                  <a:pt x="1097391" y="198344"/>
                </a:cubicBezTo>
                <a:cubicBezTo>
                  <a:pt x="1097114" y="198344"/>
                  <a:pt x="1096790" y="197559"/>
                  <a:pt x="1096975" y="197466"/>
                </a:cubicBezTo>
                <a:cubicBezTo>
                  <a:pt x="1098314" y="196912"/>
                  <a:pt x="1097945" y="195712"/>
                  <a:pt x="1099330" y="195204"/>
                </a:cubicBezTo>
                <a:cubicBezTo>
                  <a:pt x="1099330" y="194281"/>
                  <a:pt x="1099469" y="193311"/>
                  <a:pt x="1099330" y="192388"/>
                </a:cubicBezTo>
                <a:cubicBezTo>
                  <a:pt x="1099238" y="191649"/>
                  <a:pt x="1099930" y="191326"/>
                  <a:pt x="1100623" y="190956"/>
                </a:cubicBezTo>
                <a:cubicBezTo>
                  <a:pt x="1100761" y="190864"/>
                  <a:pt x="1100992" y="190725"/>
                  <a:pt x="1101038" y="190725"/>
                </a:cubicBezTo>
                <a:cubicBezTo>
                  <a:pt x="1101316" y="190818"/>
                  <a:pt x="1101731" y="190956"/>
                  <a:pt x="1101731" y="191095"/>
                </a:cubicBezTo>
                <a:cubicBezTo>
                  <a:pt x="1101777" y="192157"/>
                  <a:pt x="1101639" y="193219"/>
                  <a:pt x="1101824" y="194234"/>
                </a:cubicBezTo>
                <a:cubicBezTo>
                  <a:pt x="1101870" y="194604"/>
                  <a:pt x="1102701" y="194927"/>
                  <a:pt x="1102793" y="195296"/>
                </a:cubicBezTo>
                <a:cubicBezTo>
                  <a:pt x="1102839" y="195527"/>
                  <a:pt x="1102147" y="195804"/>
                  <a:pt x="1101777" y="196081"/>
                </a:cubicBezTo>
                <a:close/>
                <a:moveTo>
                  <a:pt x="1099469" y="154849"/>
                </a:moveTo>
                <a:cubicBezTo>
                  <a:pt x="1099469" y="154849"/>
                  <a:pt x="1099699" y="154664"/>
                  <a:pt x="1099884" y="154618"/>
                </a:cubicBezTo>
                <a:cubicBezTo>
                  <a:pt x="1099977" y="154618"/>
                  <a:pt x="1100161" y="154710"/>
                  <a:pt x="1100300" y="154803"/>
                </a:cubicBezTo>
                <a:cubicBezTo>
                  <a:pt x="1102285" y="155819"/>
                  <a:pt x="1102285" y="156050"/>
                  <a:pt x="1100346" y="157158"/>
                </a:cubicBezTo>
                <a:cubicBezTo>
                  <a:pt x="1100207" y="157250"/>
                  <a:pt x="1100069" y="157342"/>
                  <a:pt x="1099930" y="157388"/>
                </a:cubicBezTo>
                <a:cubicBezTo>
                  <a:pt x="1099792" y="157296"/>
                  <a:pt x="1099561" y="157204"/>
                  <a:pt x="1099561" y="157158"/>
                </a:cubicBezTo>
                <a:cubicBezTo>
                  <a:pt x="1099469" y="156373"/>
                  <a:pt x="1099469" y="155634"/>
                  <a:pt x="1099469" y="154849"/>
                </a:cubicBezTo>
                <a:close/>
                <a:moveTo>
                  <a:pt x="1100207" y="102997"/>
                </a:moveTo>
                <a:cubicBezTo>
                  <a:pt x="1099653" y="102627"/>
                  <a:pt x="1099007" y="102258"/>
                  <a:pt x="1099376" y="101796"/>
                </a:cubicBezTo>
                <a:cubicBezTo>
                  <a:pt x="1099699" y="101381"/>
                  <a:pt x="1100392" y="101057"/>
                  <a:pt x="1101038" y="100827"/>
                </a:cubicBezTo>
                <a:cubicBezTo>
                  <a:pt x="1101177" y="100780"/>
                  <a:pt x="1101824" y="101334"/>
                  <a:pt x="1102285" y="101334"/>
                </a:cubicBezTo>
                <a:cubicBezTo>
                  <a:pt x="1103855" y="101427"/>
                  <a:pt x="1105471" y="101334"/>
                  <a:pt x="1107087" y="101427"/>
                </a:cubicBezTo>
                <a:cubicBezTo>
                  <a:pt x="1107364" y="101427"/>
                  <a:pt x="1107687" y="101750"/>
                  <a:pt x="1107780" y="101935"/>
                </a:cubicBezTo>
                <a:cubicBezTo>
                  <a:pt x="1107872" y="102120"/>
                  <a:pt x="1107780" y="102535"/>
                  <a:pt x="1107641" y="102581"/>
                </a:cubicBezTo>
                <a:cubicBezTo>
                  <a:pt x="1106025" y="102904"/>
                  <a:pt x="1104779" y="103828"/>
                  <a:pt x="1102839" y="103551"/>
                </a:cubicBezTo>
                <a:cubicBezTo>
                  <a:pt x="1101870" y="103597"/>
                  <a:pt x="1100992" y="103551"/>
                  <a:pt x="1100253" y="103043"/>
                </a:cubicBezTo>
                <a:close/>
                <a:moveTo>
                  <a:pt x="1110181" y="196081"/>
                </a:moveTo>
                <a:cubicBezTo>
                  <a:pt x="1110412" y="197189"/>
                  <a:pt x="1109211" y="197097"/>
                  <a:pt x="1108011" y="197097"/>
                </a:cubicBezTo>
                <a:cubicBezTo>
                  <a:pt x="1107133" y="197097"/>
                  <a:pt x="1106487" y="196959"/>
                  <a:pt x="1106533" y="196358"/>
                </a:cubicBezTo>
                <a:cubicBezTo>
                  <a:pt x="1106533" y="196035"/>
                  <a:pt x="1106533" y="195666"/>
                  <a:pt x="1106533" y="195343"/>
                </a:cubicBezTo>
                <a:cubicBezTo>
                  <a:pt x="1106533" y="194373"/>
                  <a:pt x="1106902" y="194234"/>
                  <a:pt x="1108611" y="194234"/>
                </a:cubicBezTo>
                <a:cubicBezTo>
                  <a:pt x="1109811" y="194234"/>
                  <a:pt x="1110365" y="194696"/>
                  <a:pt x="1110966" y="195112"/>
                </a:cubicBezTo>
                <a:cubicBezTo>
                  <a:pt x="1111797" y="195712"/>
                  <a:pt x="1110088" y="195712"/>
                  <a:pt x="1110181" y="196081"/>
                </a:cubicBezTo>
                <a:close/>
                <a:moveTo>
                  <a:pt x="1117060" y="200883"/>
                </a:moveTo>
                <a:cubicBezTo>
                  <a:pt x="1116830" y="201022"/>
                  <a:pt x="1116276" y="201160"/>
                  <a:pt x="1115998" y="201068"/>
                </a:cubicBezTo>
                <a:cubicBezTo>
                  <a:pt x="1114244" y="200514"/>
                  <a:pt x="1112443" y="199914"/>
                  <a:pt x="1110781" y="199360"/>
                </a:cubicBezTo>
                <a:cubicBezTo>
                  <a:pt x="1111104" y="198944"/>
                  <a:pt x="1111150" y="198713"/>
                  <a:pt x="1111335" y="198621"/>
                </a:cubicBezTo>
                <a:cubicBezTo>
                  <a:pt x="1112813" y="198021"/>
                  <a:pt x="1116599" y="199129"/>
                  <a:pt x="1117384" y="200375"/>
                </a:cubicBezTo>
                <a:cubicBezTo>
                  <a:pt x="1117476" y="200514"/>
                  <a:pt x="1117291" y="200791"/>
                  <a:pt x="1117060" y="200883"/>
                </a:cubicBezTo>
                <a:close/>
                <a:moveTo>
                  <a:pt x="1129389" y="197282"/>
                </a:moveTo>
                <a:cubicBezTo>
                  <a:pt x="1128465" y="198021"/>
                  <a:pt x="1127265" y="198575"/>
                  <a:pt x="1126064" y="199175"/>
                </a:cubicBezTo>
                <a:cubicBezTo>
                  <a:pt x="1125833" y="199313"/>
                  <a:pt x="1125279" y="199175"/>
                  <a:pt x="1124864" y="199175"/>
                </a:cubicBezTo>
                <a:cubicBezTo>
                  <a:pt x="1124679" y="199175"/>
                  <a:pt x="1124448" y="199175"/>
                  <a:pt x="1124264" y="199175"/>
                </a:cubicBezTo>
                <a:cubicBezTo>
                  <a:pt x="1123940" y="199083"/>
                  <a:pt x="1123525" y="198944"/>
                  <a:pt x="1123432" y="198759"/>
                </a:cubicBezTo>
                <a:cubicBezTo>
                  <a:pt x="1123294" y="198575"/>
                  <a:pt x="1123248" y="198205"/>
                  <a:pt x="1123432" y="198113"/>
                </a:cubicBezTo>
                <a:cubicBezTo>
                  <a:pt x="1124771" y="197282"/>
                  <a:pt x="1126202" y="196451"/>
                  <a:pt x="1127726" y="195666"/>
                </a:cubicBezTo>
                <a:cubicBezTo>
                  <a:pt x="1127957" y="195573"/>
                  <a:pt x="1129065" y="195758"/>
                  <a:pt x="1129204" y="195943"/>
                </a:cubicBezTo>
                <a:cubicBezTo>
                  <a:pt x="1129481" y="196358"/>
                  <a:pt x="1129665" y="197005"/>
                  <a:pt x="1129296" y="197282"/>
                </a:cubicBezTo>
                <a:close/>
                <a:moveTo>
                  <a:pt x="1145088" y="164684"/>
                </a:moveTo>
                <a:cubicBezTo>
                  <a:pt x="1144256" y="165330"/>
                  <a:pt x="1143702" y="166023"/>
                  <a:pt x="1143887" y="166900"/>
                </a:cubicBezTo>
                <a:cubicBezTo>
                  <a:pt x="1143979" y="167270"/>
                  <a:pt x="1144256" y="167824"/>
                  <a:pt x="1143194" y="167916"/>
                </a:cubicBezTo>
                <a:cubicBezTo>
                  <a:pt x="1143102" y="167916"/>
                  <a:pt x="1142871" y="167316"/>
                  <a:pt x="1142733" y="166992"/>
                </a:cubicBezTo>
                <a:cubicBezTo>
                  <a:pt x="1142594" y="166669"/>
                  <a:pt x="1142640" y="166254"/>
                  <a:pt x="1142317" y="166023"/>
                </a:cubicBezTo>
                <a:cubicBezTo>
                  <a:pt x="1141717" y="165561"/>
                  <a:pt x="1140886" y="165192"/>
                  <a:pt x="1140239" y="164730"/>
                </a:cubicBezTo>
                <a:cubicBezTo>
                  <a:pt x="1139546" y="164268"/>
                  <a:pt x="1139223" y="164730"/>
                  <a:pt x="1138992" y="164915"/>
                </a:cubicBezTo>
                <a:cubicBezTo>
                  <a:pt x="1138485" y="165284"/>
                  <a:pt x="1137884" y="165099"/>
                  <a:pt x="1137330" y="165145"/>
                </a:cubicBezTo>
                <a:cubicBezTo>
                  <a:pt x="1136776" y="165192"/>
                  <a:pt x="1136176" y="165007"/>
                  <a:pt x="1135714" y="165376"/>
                </a:cubicBezTo>
                <a:cubicBezTo>
                  <a:pt x="1133682" y="166946"/>
                  <a:pt x="1130219" y="167547"/>
                  <a:pt x="1128142" y="169117"/>
                </a:cubicBezTo>
                <a:cubicBezTo>
                  <a:pt x="1127957" y="169255"/>
                  <a:pt x="1127449" y="169347"/>
                  <a:pt x="1127126" y="169347"/>
                </a:cubicBezTo>
                <a:cubicBezTo>
                  <a:pt x="1125833" y="169255"/>
                  <a:pt x="1124771" y="169486"/>
                  <a:pt x="1124032" y="170132"/>
                </a:cubicBezTo>
                <a:cubicBezTo>
                  <a:pt x="1122648" y="171333"/>
                  <a:pt x="1120801" y="171748"/>
                  <a:pt x="1118353" y="171517"/>
                </a:cubicBezTo>
                <a:cubicBezTo>
                  <a:pt x="1118076" y="171517"/>
                  <a:pt x="1117707" y="171702"/>
                  <a:pt x="1117430" y="171887"/>
                </a:cubicBezTo>
                <a:cubicBezTo>
                  <a:pt x="1116414" y="172487"/>
                  <a:pt x="1116229" y="171702"/>
                  <a:pt x="1115722" y="171517"/>
                </a:cubicBezTo>
                <a:cubicBezTo>
                  <a:pt x="1114983" y="171240"/>
                  <a:pt x="1114752" y="170779"/>
                  <a:pt x="1115259" y="170317"/>
                </a:cubicBezTo>
                <a:cubicBezTo>
                  <a:pt x="1115906" y="169763"/>
                  <a:pt x="1116737" y="169255"/>
                  <a:pt x="1117476" y="168747"/>
                </a:cubicBezTo>
                <a:cubicBezTo>
                  <a:pt x="1116922" y="167454"/>
                  <a:pt x="1119230" y="167039"/>
                  <a:pt x="1119785" y="166115"/>
                </a:cubicBezTo>
                <a:cubicBezTo>
                  <a:pt x="1120385" y="165099"/>
                  <a:pt x="1121031" y="164499"/>
                  <a:pt x="1122832" y="164407"/>
                </a:cubicBezTo>
                <a:cubicBezTo>
                  <a:pt x="1124540" y="163437"/>
                  <a:pt x="1126295" y="162468"/>
                  <a:pt x="1127957" y="161405"/>
                </a:cubicBezTo>
                <a:cubicBezTo>
                  <a:pt x="1128281" y="161221"/>
                  <a:pt x="1128419" y="160759"/>
                  <a:pt x="1128327" y="160482"/>
                </a:cubicBezTo>
                <a:cubicBezTo>
                  <a:pt x="1128096" y="159605"/>
                  <a:pt x="1129435" y="159328"/>
                  <a:pt x="1130128" y="158774"/>
                </a:cubicBezTo>
                <a:cubicBezTo>
                  <a:pt x="1131790" y="159005"/>
                  <a:pt x="1132990" y="158266"/>
                  <a:pt x="1134421" y="158081"/>
                </a:cubicBezTo>
                <a:cubicBezTo>
                  <a:pt x="1135206" y="157989"/>
                  <a:pt x="1135945" y="157942"/>
                  <a:pt x="1136684" y="158081"/>
                </a:cubicBezTo>
                <a:cubicBezTo>
                  <a:pt x="1136684" y="158081"/>
                  <a:pt x="1136730" y="157989"/>
                  <a:pt x="1136822" y="157989"/>
                </a:cubicBezTo>
                <a:cubicBezTo>
                  <a:pt x="1137007" y="157804"/>
                  <a:pt x="1137515" y="157758"/>
                  <a:pt x="1137792" y="157619"/>
                </a:cubicBezTo>
                <a:cubicBezTo>
                  <a:pt x="1138392" y="157388"/>
                  <a:pt x="1138900" y="157111"/>
                  <a:pt x="1139408" y="156834"/>
                </a:cubicBezTo>
                <a:cubicBezTo>
                  <a:pt x="1139408" y="156834"/>
                  <a:pt x="1139362" y="156834"/>
                  <a:pt x="1139362" y="156834"/>
                </a:cubicBezTo>
                <a:cubicBezTo>
                  <a:pt x="1139362" y="156834"/>
                  <a:pt x="1139362" y="156788"/>
                  <a:pt x="1139408" y="156742"/>
                </a:cubicBezTo>
                <a:cubicBezTo>
                  <a:pt x="1136268" y="155957"/>
                  <a:pt x="1133082" y="155126"/>
                  <a:pt x="1129943" y="154341"/>
                </a:cubicBezTo>
                <a:cubicBezTo>
                  <a:pt x="1129619" y="154249"/>
                  <a:pt x="1129389" y="153972"/>
                  <a:pt x="1129158" y="153787"/>
                </a:cubicBezTo>
                <a:cubicBezTo>
                  <a:pt x="1129758" y="153602"/>
                  <a:pt x="1130358" y="153233"/>
                  <a:pt x="1131005" y="153279"/>
                </a:cubicBezTo>
                <a:cubicBezTo>
                  <a:pt x="1133175" y="153371"/>
                  <a:pt x="1135391" y="153556"/>
                  <a:pt x="1137561" y="153787"/>
                </a:cubicBezTo>
                <a:cubicBezTo>
                  <a:pt x="1140655" y="154110"/>
                  <a:pt x="1140886" y="154526"/>
                  <a:pt x="1139454" y="156742"/>
                </a:cubicBezTo>
                <a:cubicBezTo>
                  <a:pt x="1139500" y="156742"/>
                  <a:pt x="1139593" y="156742"/>
                  <a:pt x="1139639" y="156788"/>
                </a:cubicBezTo>
                <a:cubicBezTo>
                  <a:pt x="1139593" y="156788"/>
                  <a:pt x="1139500" y="156834"/>
                  <a:pt x="1139454" y="156881"/>
                </a:cubicBezTo>
                <a:cubicBezTo>
                  <a:pt x="1140516" y="157204"/>
                  <a:pt x="1142271" y="157388"/>
                  <a:pt x="1142455" y="157804"/>
                </a:cubicBezTo>
                <a:cubicBezTo>
                  <a:pt x="1142548" y="157989"/>
                  <a:pt x="1142548" y="158127"/>
                  <a:pt x="1142548" y="158266"/>
                </a:cubicBezTo>
                <a:cubicBezTo>
                  <a:pt x="1143148" y="158681"/>
                  <a:pt x="1144164" y="158912"/>
                  <a:pt x="1144118" y="159559"/>
                </a:cubicBezTo>
                <a:cubicBezTo>
                  <a:pt x="1144071" y="159928"/>
                  <a:pt x="1144118" y="160251"/>
                  <a:pt x="1144118" y="160621"/>
                </a:cubicBezTo>
                <a:cubicBezTo>
                  <a:pt x="1144118" y="160851"/>
                  <a:pt x="1144118" y="161082"/>
                  <a:pt x="1144118" y="161313"/>
                </a:cubicBezTo>
                <a:cubicBezTo>
                  <a:pt x="1144256" y="162098"/>
                  <a:pt x="1143656" y="162329"/>
                  <a:pt x="1142409" y="162329"/>
                </a:cubicBezTo>
                <a:cubicBezTo>
                  <a:pt x="1142179" y="162329"/>
                  <a:pt x="1141763" y="162837"/>
                  <a:pt x="1141717" y="163114"/>
                </a:cubicBezTo>
                <a:cubicBezTo>
                  <a:pt x="1141717" y="163483"/>
                  <a:pt x="1142132" y="163760"/>
                  <a:pt x="1142871" y="163668"/>
                </a:cubicBezTo>
                <a:cubicBezTo>
                  <a:pt x="1143287" y="163668"/>
                  <a:pt x="1143656" y="163668"/>
                  <a:pt x="1144071" y="163668"/>
                </a:cubicBezTo>
                <a:cubicBezTo>
                  <a:pt x="1144949" y="163668"/>
                  <a:pt x="1145688" y="164222"/>
                  <a:pt x="1145226" y="164591"/>
                </a:cubicBezTo>
                <a:close/>
                <a:moveTo>
                  <a:pt x="1143148" y="128207"/>
                </a:moveTo>
                <a:cubicBezTo>
                  <a:pt x="1142179" y="127792"/>
                  <a:pt x="1142779" y="127099"/>
                  <a:pt x="1142733" y="126591"/>
                </a:cubicBezTo>
                <a:cubicBezTo>
                  <a:pt x="1142686" y="125806"/>
                  <a:pt x="1142825" y="125021"/>
                  <a:pt x="1141532" y="124421"/>
                </a:cubicBezTo>
                <a:cubicBezTo>
                  <a:pt x="1140932" y="124144"/>
                  <a:pt x="1141578" y="123451"/>
                  <a:pt x="1142409" y="123405"/>
                </a:cubicBezTo>
                <a:cubicBezTo>
                  <a:pt x="1142594" y="123405"/>
                  <a:pt x="1142825" y="123405"/>
                  <a:pt x="1143009" y="123405"/>
                </a:cubicBezTo>
                <a:cubicBezTo>
                  <a:pt x="1144856" y="123405"/>
                  <a:pt x="1145041" y="123451"/>
                  <a:pt x="1145088" y="124467"/>
                </a:cubicBezTo>
                <a:cubicBezTo>
                  <a:pt x="1145088" y="124929"/>
                  <a:pt x="1145088" y="125391"/>
                  <a:pt x="1145088" y="125852"/>
                </a:cubicBezTo>
                <a:cubicBezTo>
                  <a:pt x="1145088" y="125945"/>
                  <a:pt x="1145318" y="126037"/>
                  <a:pt x="1145503" y="126083"/>
                </a:cubicBezTo>
                <a:cubicBezTo>
                  <a:pt x="1145595" y="126083"/>
                  <a:pt x="1145826" y="126083"/>
                  <a:pt x="1145918" y="126083"/>
                </a:cubicBezTo>
                <a:cubicBezTo>
                  <a:pt x="1146750" y="125621"/>
                  <a:pt x="1147627" y="125114"/>
                  <a:pt x="1148458" y="124606"/>
                </a:cubicBezTo>
                <a:cubicBezTo>
                  <a:pt x="1149289" y="124098"/>
                  <a:pt x="1149659" y="124144"/>
                  <a:pt x="1150536" y="124837"/>
                </a:cubicBezTo>
                <a:cubicBezTo>
                  <a:pt x="1150720" y="124975"/>
                  <a:pt x="1150905" y="125206"/>
                  <a:pt x="1150859" y="125344"/>
                </a:cubicBezTo>
                <a:cubicBezTo>
                  <a:pt x="1150120" y="125991"/>
                  <a:pt x="1148551" y="126268"/>
                  <a:pt x="1148643" y="127284"/>
                </a:cubicBezTo>
                <a:cubicBezTo>
                  <a:pt x="1148643" y="127376"/>
                  <a:pt x="1147765" y="127607"/>
                  <a:pt x="1147258" y="127699"/>
                </a:cubicBezTo>
                <a:cubicBezTo>
                  <a:pt x="1146703" y="127792"/>
                  <a:pt x="1145965" y="127653"/>
                  <a:pt x="1145595" y="127838"/>
                </a:cubicBezTo>
                <a:cubicBezTo>
                  <a:pt x="1144810" y="128161"/>
                  <a:pt x="1144164" y="128715"/>
                  <a:pt x="1143148" y="128300"/>
                </a:cubicBezTo>
                <a:close/>
                <a:moveTo>
                  <a:pt x="1154322" y="161175"/>
                </a:moveTo>
                <a:cubicBezTo>
                  <a:pt x="1154322" y="161175"/>
                  <a:pt x="1154322" y="161128"/>
                  <a:pt x="1154322" y="161082"/>
                </a:cubicBezTo>
                <a:cubicBezTo>
                  <a:pt x="1153122" y="161082"/>
                  <a:pt x="1151921" y="161082"/>
                  <a:pt x="1150767" y="161082"/>
                </a:cubicBezTo>
                <a:cubicBezTo>
                  <a:pt x="1150997" y="161359"/>
                  <a:pt x="1151136" y="161682"/>
                  <a:pt x="1151136" y="162006"/>
                </a:cubicBezTo>
                <a:cubicBezTo>
                  <a:pt x="1151136" y="162144"/>
                  <a:pt x="1150582" y="162329"/>
                  <a:pt x="1150259" y="162329"/>
                </a:cubicBezTo>
                <a:cubicBezTo>
                  <a:pt x="1149705" y="162375"/>
                  <a:pt x="1149058" y="162329"/>
                  <a:pt x="1148504" y="162329"/>
                </a:cubicBezTo>
                <a:cubicBezTo>
                  <a:pt x="1148135" y="162329"/>
                  <a:pt x="1147719" y="162329"/>
                  <a:pt x="1147350" y="162329"/>
                </a:cubicBezTo>
                <a:cubicBezTo>
                  <a:pt x="1146750" y="162283"/>
                  <a:pt x="1146288" y="162098"/>
                  <a:pt x="1146426" y="161636"/>
                </a:cubicBezTo>
                <a:cubicBezTo>
                  <a:pt x="1146519" y="161221"/>
                  <a:pt x="1146426" y="160713"/>
                  <a:pt x="1146842" y="160344"/>
                </a:cubicBezTo>
                <a:cubicBezTo>
                  <a:pt x="1146934" y="160251"/>
                  <a:pt x="1147119" y="160205"/>
                  <a:pt x="1147396" y="160159"/>
                </a:cubicBezTo>
                <a:cubicBezTo>
                  <a:pt x="1147304" y="159697"/>
                  <a:pt x="1147719" y="159005"/>
                  <a:pt x="1148319" y="158635"/>
                </a:cubicBezTo>
                <a:cubicBezTo>
                  <a:pt x="1149566" y="157850"/>
                  <a:pt x="1151644" y="157896"/>
                  <a:pt x="1152844" y="158635"/>
                </a:cubicBezTo>
                <a:cubicBezTo>
                  <a:pt x="1153814" y="159235"/>
                  <a:pt x="1153952" y="160251"/>
                  <a:pt x="1154415" y="161128"/>
                </a:cubicBezTo>
                <a:cubicBezTo>
                  <a:pt x="1154460" y="161128"/>
                  <a:pt x="1154506" y="161128"/>
                  <a:pt x="1154599" y="161128"/>
                </a:cubicBezTo>
                <a:cubicBezTo>
                  <a:pt x="1154599" y="161128"/>
                  <a:pt x="1154645" y="161128"/>
                  <a:pt x="1154691" y="161175"/>
                </a:cubicBezTo>
                <a:cubicBezTo>
                  <a:pt x="1154599" y="161175"/>
                  <a:pt x="1154553" y="161175"/>
                  <a:pt x="1154460" y="161175"/>
                </a:cubicBezTo>
                <a:close/>
                <a:moveTo>
                  <a:pt x="1157000" y="162514"/>
                </a:moveTo>
                <a:cubicBezTo>
                  <a:pt x="1156030" y="162191"/>
                  <a:pt x="1155338" y="161636"/>
                  <a:pt x="1154553" y="161128"/>
                </a:cubicBezTo>
                <a:cubicBezTo>
                  <a:pt x="1155661" y="160944"/>
                  <a:pt x="1156769" y="160713"/>
                  <a:pt x="1157831" y="160713"/>
                </a:cubicBezTo>
                <a:cubicBezTo>
                  <a:pt x="1158893" y="160713"/>
                  <a:pt x="1159955" y="161082"/>
                  <a:pt x="1161017" y="161359"/>
                </a:cubicBezTo>
                <a:cubicBezTo>
                  <a:pt x="1161202" y="161359"/>
                  <a:pt x="1161248" y="161821"/>
                  <a:pt x="1161109" y="161960"/>
                </a:cubicBezTo>
                <a:cubicBezTo>
                  <a:pt x="1160094" y="162883"/>
                  <a:pt x="1158570" y="162975"/>
                  <a:pt x="1157000" y="162514"/>
                </a:cubicBezTo>
                <a:close/>
                <a:moveTo>
                  <a:pt x="1164988" y="171610"/>
                </a:moveTo>
                <a:cubicBezTo>
                  <a:pt x="1163187" y="172625"/>
                  <a:pt x="1161571" y="172533"/>
                  <a:pt x="1160001" y="171471"/>
                </a:cubicBezTo>
                <a:cubicBezTo>
                  <a:pt x="1159632" y="171240"/>
                  <a:pt x="1159678" y="171194"/>
                  <a:pt x="1160048" y="170963"/>
                </a:cubicBezTo>
                <a:cubicBezTo>
                  <a:pt x="1161525" y="170040"/>
                  <a:pt x="1161617" y="170040"/>
                  <a:pt x="1163418" y="170640"/>
                </a:cubicBezTo>
                <a:cubicBezTo>
                  <a:pt x="1164065" y="170871"/>
                  <a:pt x="1164803" y="170963"/>
                  <a:pt x="1165496" y="171148"/>
                </a:cubicBezTo>
                <a:cubicBezTo>
                  <a:pt x="1165311" y="171333"/>
                  <a:pt x="1165219" y="171517"/>
                  <a:pt x="1164988" y="171656"/>
                </a:cubicBezTo>
                <a:close/>
                <a:moveTo>
                  <a:pt x="1166188" y="107753"/>
                </a:moveTo>
                <a:cubicBezTo>
                  <a:pt x="1165773" y="107983"/>
                  <a:pt x="1164526" y="107614"/>
                  <a:pt x="1164480" y="107199"/>
                </a:cubicBezTo>
                <a:cubicBezTo>
                  <a:pt x="1164480" y="107106"/>
                  <a:pt x="1164480" y="106968"/>
                  <a:pt x="1164480" y="106875"/>
                </a:cubicBezTo>
                <a:cubicBezTo>
                  <a:pt x="1164434" y="105767"/>
                  <a:pt x="1165496" y="105306"/>
                  <a:pt x="1167435" y="105675"/>
                </a:cubicBezTo>
                <a:cubicBezTo>
                  <a:pt x="1167804" y="105721"/>
                  <a:pt x="1168174" y="106321"/>
                  <a:pt x="1168035" y="106506"/>
                </a:cubicBezTo>
                <a:cubicBezTo>
                  <a:pt x="1167620" y="106968"/>
                  <a:pt x="1166927" y="107383"/>
                  <a:pt x="1166235" y="107753"/>
                </a:cubicBezTo>
                <a:close/>
                <a:moveTo>
                  <a:pt x="1176347" y="169855"/>
                </a:moveTo>
                <a:cubicBezTo>
                  <a:pt x="1176069" y="170178"/>
                  <a:pt x="1175884" y="170132"/>
                  <a:pt x="1175469" y="169901"/>
                </a:cubicBezTo>
                <a:cubicBezTo>
                  <a:pt x="1173992" y="169024"/>
                  <a:pt x="1172237" y="169347"/>
                  <a:pt x="1170575" y="169671"/>
                </a:cubicBezTo>
                <a:cubicBezTo>
                  <a:pt x="1169375" y="169901"/>
                  <a:pt x="1168266" y="169532"/>
                  <a:pt x="1168035" y="168701"/>
                </a:cubicBezTo>
                <a:cubicBezTo>
                  <a:pt x="1168035" y="168516"/>
                  <a:pt x="1168266" y="168147"/>
                  <a:pt x="1168451" y="168101"/>
                </a:cubicBezTo>
                <a:cubicBezTo>
                  <a:pt x="1169421" y="168008"/>
                  <a:pt x="1170390" y="167962"/>
                  <a:pt x="1170713" y="167962"/>
                </a:cubicBezTo>
                <a:cubicBezTo>
                  <a:pt x="1172375" y="167962"/>
                  <a:pt x="1173483" y="167824"/>
                  <a:pt x="1174361" y="167962"/>
                </a:cubicBezTo>
                <a:cubicBezTo>
                  <a:pt x="1175423" y="168193"/>
                  <a:pt x="1176485" y="168655"/>
                  <a:pt x="1176485" y="169439"/>
                </a:cubicBezTo>
                <a:cubicBezTo>
                  <a:pt x="1176485" y="169532"/>
                  <a:pt x="1176439" y="169671"/>
                  <a:pt x="1176347" y="169763"/>
                </a:cubicBezTo>
                <a:close/>
                <a:moveTo>
                  <a:pt x="1175884" y="38309"/>
                </a:moveTo>
                <a:cubicBezTo>
                  <a:pt x="1175146" y="37616"/>
                  <a:pt x="1174038" y="37570"/>
                  <a:pt x="1172791" y="37570"/>
                </a:cubicBezTo>
                <a:cubicBezTo>
                  <a:pt x="1170483" y="37570"/>
                  <a:pt x="1170483" y="37524"/>
                  <a:pt x="1170483" y="36277"/>
                </a:cubicBezTo>
                <a:cubicBezTo>
                  <a:pt x="1170483" y="35908"/>
                  <a:pt x="1170390" y="35538"/>
                  <a:pt x="1170529" y="35215"/>
                </a:cubicBezTo>
                <a:cubicBezTo>
                  <a:pt x="1170529" y="35030"/>
                  <a:pt x="1170990" y="34800"/>
                  <a:pt x="1171267" y="34753"/>
                </a:cubicBezTo>
                <a:cubicBezTo>
                  <a:pt x="1172468" y="34707"/>
                  <a:pt x="1173668" y="34661"/>
                  <a:pt x="1174869" y="34753"/>
                </a:cubicBezTo>
                <a:cubicBezTo>
                  <a:pt x="1177362" y="34984"/>
                  <a:pt x="1179440" y="34430"/>
                  <a:pt x="1181287" y="33645"/>
                </a:cubicBezTo>
                <a:cubicBezTo>
                  <a:pt x="1182395" y="33184"/>
                  <a:pt x="1182487" y="33738"/>
                  <a:pt x="1183042" y="33922"/>
                </a:cubicBezTo>
                <a:cubicBezTo>
                  <a:pt x="1184103" y="34338"/>
                  <a:pt x="1183364" y="34615"/>
                  <a:pt x="1182810" y="34938"/>
                </a:cubicBezTo>
                <a:cubicBezTo>
                  <a:pt x="1182672" y="35030"/>
                  <a:pt x="1182534" y="35169"/>
                  <a:pt x="1182580" y="35215"/>
                </a:cubicBezTo>
                <a:cubicBezTo>
                  <a:pt x="1182764" y="35538"/>
                  <a:pt x="1182857" y="35954"/>
                  <a:pt x="1183226" y="36092"/>
                </a:cubicBezTo>
                <a:cubicBezTo>
                  <a:pt x="1183642" y="36231"/>
                  <a:pt x="1184473" y="36277"/>
                  <a:pt x="1184796" y="35861"/>
                </a:cubicBezTo>
                <a:cubicBezTo>
                  <a:pt x="1185119" y="35492"/>
                  <a:pt x="1185258" y="35030"/>
                  <a:pt x="1185673" y="34661"/>
                </a:cubicBezTo>
                <a:cubicBezTo>
                  <a:pt x="1186135" y="34338"/>
                  <a:pt x="1186597" y="33922"/>
                  <a:pt x="1187566" y="33968"/>
                </a:cubicBezTo>
                <a:cubicBezTo>
                  <a:pt x="1188351" y="33968"/>
                  <a:pt x="1189136" y="33968"/>
                  <a:pt x="1189967" y="33968"/>
                </a:cubicBezTo>
                <a:cubicBezTo>
                  <a:pt x="1191814" y="33968"/>
                  <a:pt x="1192276" y="34153"/>
                  <a:pt x="1192230" y="34615"/>
                </a:cubicBezTo>
                <a:cubicBezTo>
                  <a:pt x="1192230" y="35307"/>
                  <a:pt x="1191260" y="35677"/>
                  <a:pt x="1190521" y="35954"/>
                </a:cubicBezTo>
                <a:cubicBezTo>
                  <a:pt x="1189736" y="36231"/>
                  <a:pt x="1188674" y="36231"/>
                  <a:pt x="1188120" y="36739"/>
                </a:cubicBezTo>
                <a:cubicBezTo>
                  <a:pt x="1185904" y="36600"/>
                  <a:pt x="1186227" y="37524"/>
                  <a:pt x="1186181" y="38309"/>
                </a:cubicBezTo>
                <a:cubicBezTo>
                  <a:pt x="1186181" y="38724"/>
                  <a:pt x="1185812" y="38909"/>
                  <a:pt x="1185073" y="38909"/>
                </a:cubicBezTo>
                <a:cubicBezTo>
                  <a:pt x="1184057" y="38909"/>
                  <a:pt x="1183088" y="38909"/>
                  <a:pt x="1182072" y="38909"/>
                </a:cubicBezTo>
                <a:cubicBezTo>
                  <a:pt x="1181656" y="38909"/>
                  <a:pt x="1181241" y="38863"/>
                  <a:pt x="1180872" y="38909"/>
                </a:cubicBezTo>
                <a:cubicBezTo>
                  <a:pt x="1178932" y="39371"/>
                  <a:pt x="1177732" y="38078"/>
                  <a:pt x="1175977" y="38170"/>
                </a:cubicBezTo>
                <a:close/>
                <a:moveTo>
                  <a:pt x="1185396" y="97410"/>
                </a:moveTo>
                <a:cubicBezTo>
                  <a:pt x="1184935" y="97779"/>
                  <a:pt x="1184519" y="98472"/>
                  <a:pt x="1184011" y="98426"/>
                </a:cubicBezTo>
                <a:cubicBezTo>
                  <a:pt x="1182949" y="98426"/>
                  <a:pt x="1181795" y="98056"/>
                  <a:pt x="1180594" y="97826"/>
                </a:cubicBezTo>
                <a:cubicBezTo>
                  <a:pt x="1181241" y="97271"/>
                  <a:pt x="1181749" y="96579"/>
                  <a:pt x="1182026" y="96625"/>
                </a:cubicBezTo>
                <a:cubicBezTo>
                  <a:pt x="1183180" y="96763"/>
                  <a:pt x="1184242" y="97133"/>
                  <a:pt x="1185396" y="97410"/>
                </a:cubicBezTo>
                <a:close/>
                <a:moveTo>
                  <a:pt x="1182949" y="162329"/>
                </a:moveTo>
                <a:cubicBezTo>
                  <a:pt x="1182949" y="162329"/>
                  <a:pt x="1182118" y="162375"/>
                  <a:pt x="1181841" y="162283"/>
                </a:cubicBezTo>
                <a:cubicBezTo>
                  <a:pt x="1179394" y="161221"/>
                  <a:pt x="1179394" y="159928"/>
                  <a:pt x="1181841" y="158912"/>
                </a:cubicBezTo>
                <a:cubicBezTo>
                  <a:pt x="1181980" y="158866"/>
                  <a:pt x="1182210" y="158912"/>
                  <a:pt x="1182395" y="158866"/>
                </a:cubicBezTo>
                <a:cubicBezTo>
                  <a:pt x="1182580" y="158866"/>
                  <a:pt x="1182810" y="158866"/>
                  <a:pt x="1182995" y="158866"/>
                </a:cubicBezTo>
                <a:cubicBezTo>
                  <a:pt x="1184150" y="159143"/>
                  <a:pt x="1184981" y="160067"/>
                  <a:pt x="1184981" y="160805"/>
                </a:cubicBezTo>
                <a:cubicBezTo>
                  <a:pt x="1184981" y="161682"/>
                  <a:pt x="1183872" y="161960"/>
                  <a:pt x="1182995" y="162375"/>
                </a:cubicBezTo>
                <a:close/>
                <a:moveTo>
                  <a:pt x="1185535" y="145291"/>
                </a:moveTo>
                <a:cubicBezTo>
                  <a:pt x="1185165" y="145199"/>
                  <a:pt x="1184935" y="144968"/>
                  <a:pt x="1184657" y="144830"/>
                </a:cubicBezTo>
                <a:cubicBezTo>
                  <a:pt x="1184057" y="144460"/>
                  <a:pt x="1184011" y="144460"/>
                  <a:pt x="1184565" y="143860"/>
                </a:cubicBezTo>
                <a:cubicBezTo>
                  <a:pt x="1185211" y="143075"/>
                  <a:pt x="1185396" y="142382"/>
                  <a:pt x="1184150" y="141690"/>
                </a:cubicBezTo>
                <a:cubicBezTo>
                  <a:pt x="1183318" y="141228"/>
                  <a:pt x="1182349" y="140858"/>
                  <a:pt x="1182487" y="139981"/>
                </a:cubicBezTo>
                <a:cubicBezTo>
                  <a:pt x="1182672" y="139150"/>
                  <a:pt x="1182672" y="139012"/>
                  <a:pt x="1184242" y="139012"/>
                </a:cubicBezTo>
                <a:cubicBezTo>
                  <a:pt x="1185858" y="139012"/>
                  <a:pt x="1186135" y="139104"/>
                  <a:pt x="1186181" y="139843"/>
                </a:cubicBezTo>
                <a:cubicBezTo>
                  <a:pt x="1186181" y="140443"/>
                  <a:pt x="1186227" y="140997"/>
                  <a:pt x="1186181" y="141597"/>
                </a:cubicBezTo>
                <a:cubicBezTo>
                  <a:pt x="1186089" y="142382"/>
                  <a:pt x="1186689" y="142613"/>
                  <a:pt x="1187936" y="142567"/>
                </a:cubicBezTo>
                <a:cubicBezTo>
                  <a:pt x="1188167" y="142567"/>
                  <a:pt x="1188628" y="142890"/>
                  <a:pt x="1188582" y="143075"/>
                </a:cubicBezTo>
                <a:cubicBezTo>
                  <a:pt x="1188398" y="143952"/>
                  <a:pt x="1187197" y="144598"/>
                  <a:pt x="1186689" y="145384"/>
                </a:cubicBezTo>
                <a:cubicBezTo>
                  <a:pt x="1186643" y="145476"/>
                  <a:pt x="1185904" y="145430"/>
                  <a:pt x="1185581" y="145384"/>
                </a:cubicBezTo>
                <a:close/>
                <a:moveTo>
                  <a:pt x="1213885" y="200929"/>
                </a:moveTo>
                <a:cubicBezTo>
                  <a:pt x="1212084" y="201992"/>
                  <a:pt x="1210284" y="203100"/>
                  <a:pt x="1208437" y="204162"/>
                </a:cubicBezTo>
                <a:cubicBezTo>
                  <a:pt x="1206867" y="203746"/>
                  <a:pt x="1206405" y="205223"/>
                  <a:pt x="1204743" y="204901"/>
                </a:cubicBezTo>
                <a:cubicBezTo>
                  <a:pt x="1203866" y="204716"/>
                  <a:pt x="1202757" y="204901"/>
                  <a:pt x="1201787" y="204901"/>
                </a:cubicBezTo>
                <a:lnTo>
                  <a:pt x="1201187" y="204901"/>
                </a:lnTo>
                <a:cubicBezTo>
                  <a:pt x="1198140" y="204901"/>
                  <a:pt x="1198140" y="204901"/>
                  <a:pt x="1194723" y="203885"/>
                </a:cubicBezTo>
                <a:cubicBezTo>
                  <a:pt x="1194216" y="203746"/>
                  <a:pt x="1193707" y="203469"/>
                  <a:pt x="1193246" y="203515"/>
                </a:cubicBezTo>
                <a:cubicBezTo>
                  <a:pt x="1191029" y="203700"/>
                  <a:pt x="1189413" y="203238"/>
                  <a:pt x="1188167" y="202176"/>
                </a:cubicBezTo>
                <a:cubicBezTo>
                  <a:pt x="1187936" y="201945"/>
                  <a:pt x="1187012" y="201807"/>
                  <a:pt x="1187844" y="201438"/>
                </a:cubicBezTo>
                <a:cubicBezTo>
                  <a:pt x="1188305" y="201206"/>
                  <a:pt x="1188674" y="200745"/>
                  <a:pt x="1189136" y="200745"/>
                </a:cubicBezTo>
                <a:cubicBezTo>
                  <a:pt x="1190706" y="200652"/>
                  <a:pt x="1192322" y="200652"/>
                  <a:pt x="1193892" y="200745"/>
                </a:cubicBezTo>
                <a:cubicBezTo>
                  <a:pt x="1194169" y="200745"/>
                  <a:pt x="1194354" y="201253"/>
                  <a:pt x="1194631" y="201530"/>
                </a:cubicBezTo>
                <a:cubicBezTo>
                  <a:pt x="1195277" y="202222"/>
                  <a:pt x="1196016" y="202869"/>
                  <a:pt x="1197679" y="202823"/>
                </a:cubicBezTo>
                <a:cubicBezTo>
                  <a:pt x="1198233" y="202823"/>
                  <a:pt x="1198833" y="202915"/>
                  <a:pt x="1199294" y="203100"/>
                </a:cubicBezTo>
                <a:cubicBezTo>
                  <a:pt x="1200726" y="203654"/>
                  <a:pt x="1201880" y="203561"/>
                  <a:pt x="1203450" y="203100"/>
                </a:cubicBezTo>
                <a:cubicBezTo>
                  <a:pt x="1204835" y="202684"/>
                  <a:pt x="1206220" y="201807"/>
                  <a:pt x="1208159" y="202130"/>
                </a:cubicBezTo>
                <a:cubicBezTo>
                  <a:pt x="1208390" y="202130"/>
                  <a:pt x="1209083" y="201899"/>
                  <a:pt x="1209037" y="201807"/>
                </a:cubicBezTo>
                <a:cubicBezTo>
                  <a:pt x="1208852" y="200791"/>
                  <a:pt x="1210330" y="200422"/>
                  <a:pt x="1211207" y="199868"/>
                </a:cubicBezTo>
                <a:cubicBezTo>
                  <a:pt x="1212131" y="199267"/>
                  <a:pt x="1213193" y="198713"/>
                  <a:pt x="1214162" y="198113"/>
                </a:cubicBezTo>
                <a:cubicBezTo>
                  <a:pt x="1214531" y="197882"/>
                  <a:pt x="1214762" y="197882"/>
                  <a:pt x="1214993" y="198205"/>
                </a:cubicBezTo>
                <a:cubicBezTo>
                  <a:pt x="1215085" y="198298"/>
                  <a:pt x="1215039" y="198436"/>
                  <a:pt x="1215131" y="198529"/>
                </a:cubicBezTo>
                <a:cubicBezTo>
                  <a:pt x="1216055" y="199591"/>
                  <a:pt x="1213608" y="200098"/>
                  <a:pt x="1213885" y="201068"/>
                </a:cubicBezTo>
                <a:close/>
                <a:moveTo>
                  <a:pt x="1216240" y="188278"/>
                </a:moveTo>
                <a:cubicBezTo>
                  <a:pt x="1215685" y="188740"/>
                  <a:pt x="1215363" y="188371"/>
                  <a:pt x="1214993" y="188186"/>
                </a:cubicBezTo>
                <a:cubicBezTo>
                  <a:pt x="1214439" y="187863"/>
                  <a:pt x="1213885" y="187539"/>
                  <a:pt x="1213285" y="187216"/>
                </a:cubicBezTo>
                <a:cubicBezTo>
                  <a:pt x="1213146" y="187124"/>
                  <a:pt x="1212961" y="187078"/>
                  <a:pt x="1212869" y="186985"/>
                </a:cubicBezTo>
                <a:cubicBezTo>
                  <a:pt x="1212823" y="186939"/>
                  <a:pt x="1212869" y="186847"/>
                  <a:pt x="1212915" y="186754"/>
                </a:cubicBezTo>
                <a:cubicBezTo>
                  <a:pt x="1212961" y="186524"/>
                  <a:pt x="1214808" y="185785"/>
                  <a:pt x="1215270" y="185831"/>
                </a:cubicBezTo>
                <a:cubicBezTo>
                  <a:pt x="1216101" y="185923"/>
                  <a:pt x="1217486" y="186801"/>
                  <a:pt x="1217533" y="187170"/>
                </a:cubicBezTo>
                <a:cubicBezTo>
                  <a:pt x="1217671" y="187816"/>
                  <a:pt x="1216702" y="187955"/>
                  <a:pt x="1216286" y="188324"/>
                </a:cubicBezTo>
                <a:close/>
                <a:moveTo>
                  <a:pt x="1235494" y="111123"/>
                </a:moveTo>
                <a:cubicBezTo>
                  <a:pt x="1233554" y="110708"/>
                  <a:pt x="1231569" y="110338"/>
                  <a:pt x="1229630" y="109877"/>
                </a:cubicBezTo>
                <a:cubicBezTo>
                  <a:pt x="1229353" y="109830"/>
                  <a:pt x="1229168" y="109461"/>
                  <a:pt x="1229122" y="109276"/>
                </a:cubicBezTo>
                <a:cubicBezTo>
                  <a:pt x="1229030" y="109092"/>
                  <a:pt x="1229122" y="108722"/>
                  <a:pt x="1229353" y="108676"/>
                </a:cubicBezTo>
                <a:cubicBezTo>
                  <a:pt x="1232585" y="108030"/>
                  <a:pt x="1235909" y="107476"/>
                  <a:pt x="1239372" y="108214"/>
                </a:cubicBezTo>
                <a:cubicBezTo>
                  <a:pt x="1240434" y="108445"/>
                  <a:pt x="1241588" y="109184"/>
                  <a:pt x="1241866" y="109784"/>
                </a:cubicBezTo>
                <a:cubicBezTo>
                  <a:pt x="1242097" y="110292"/>
                  <a:pt x="1241219" y="111400"/>
                  <a:pt x="1240758" y="111446"/>
                </a:cubicBezTo>
                <a:cubicBezTo>
                  <a:pt x="1239095" y="111446"/>
                  <a:pt x="1237387" y="111123"/>
                  <a:pt x="1235679" y="110939"/>
                </a:cubicBezTo>
                <a:cubicBezTo>
                  <a:pt x="1235586" y="111031"/>
                  <a:pt x="1235540" y="111077"/>
                  <a:pt x="1235494" y="111169"/>
                </a:cubicBezTo>
                <a:close/>
                <a:moveTo>
                  <a:pt x="1241497" y="175904"/>
                </a:moveTo>
                <a:cubicBezTo>
                  <a:pt x="1245190" y="175257"/>
                  <a:pt x="1248838" y="175627"/>
                  <a:pt x="1252486" y="176042"/>
                </a:cubicBezTo>
                <a:cubicBezTo>
                  <a:pt x="1252486" y="176042"/>
                  <a:pt x="1252532" y="175996"/>
                  <a:pt x="1252578" y="175950"/>
                </a:cubicBezTo>
                <a:cubicBezTo>
                  <a:pt x="1252716" y="175950"/>
                  <a:pt x="1252855" y="175950"/>
                  <a:pt x="1252994" y="175950"/>
                </a:cubicBezTo>
                <a:cubicBezTo>
                  <a:pt x="1254471" y="175304"/>
                  <a:pt x="1255902" y="174611"/>
                  <a:pt x="1257472" y="174057"/>
                </a:cubicBezTo>
                <a:cubicBezTo>
                  <a:pt x="1257749" y="173965"/>
                  <a:pt x="1259042" y="174426"/>
                  <a:pt x="1259365" y="174749"/>
                </a:cubicBezTo>
                <a:cubicBezTo>
                  <a:pt x="1259596" y="175027"/>
                  <a:pt x="1259088" y="175811"/>
                  <a:pt x="1258765" y="175811"/>
                </a:cubicBezTo>
                <a:cubicBezTo>
                  <a:pt x="1256872" y="175950"/>
                  <a:pt x="1254932" y="175904"/>
                  <a:pt x="1252994" y="175950"/>
                </a:cubicBezTo>
                <a:cubicBezTo>
                  <a:pt x="1252901" y="175950"/>
                  <a:pt x="1252809" y="176042"/>
                  <a:pt x="1252716" y="176088"/>
                </a:cubicBezTo>
                <a:cubicBezTo>
                  <a:pt x="1252624" y="176088"/>
                  <a:pt x="1252532" y="176088"/>
                  <a:pt x="1252486" y="176088"/>
                </a:cubicBezTo>
                <a:cubicBezTo>
                  <a:pt x="1250592" y="178120"/>
                  <a:pt x="1247037" y="178720"/>
                  <a:pt x="1243205" y="178720"/>
                </a:cubicBezTo>
                <a:cubicBezTo>
                  <a:pt x="1241727" y="178720"/>
                  <a:pt x="1240111" y="178028"/>
                  <a:pt x="1238772" y="177474"/>
                </a:cubicBezTo>
                <a:cubicBezTo>
                  <a:pt x="1237480" y="176966"/>
                  <a:pt x="1238772" y="176412"/>
                  <a:pt x="1241450" y="175950"/>
                </a:cubicBezTo>
                <a:close/>
                <a:moveTo>
                  <a:pt x="1255533" y="209564"/>
                </a:moveTo>
                <a:cubicBezTo>
                  <a:pt x="1253963" y="208871"/>
                  <a:pt x="1252532" y="208548"/>
                  <a:pt x="1250823" y="209010"/>
                </a:cubicBezTo>
                <a:cubicBezTo>
                  <a:pt x="1248561" y="209656"/>
                  <a:pt x="1246483" y="210487"/>
                  <a:pt x="1244082" y="211041"/>
                </a:cubicBezTo>
                <a:cubicBezTo>
                  <a:pt x="1243343" y="211226"/>
                  <a:pt x="1241958" y="210626"/>
                  <a:pt x="1240850" y="210349"/>
                </a:cubicBezTo>
                <a:cubicBezTo>
                  <a:pt x="1241219" y="209933"/>
                  <a:pt x="1241404" y="209425"/>
                  <a:pt x="1241958" y="209148"/>
                </a:cubicBezTo>
                <a:cubicBezTo>
                  <a:pt x="1248745" y="206332"/>
                  <a:pt x="1256318" y="206470"/>
                  <a:pt x="1264121" y="208132"/>
                </a:cubicBezTo>
                <a:cubicBezTo>
                  <a:pt x="1264537" y="208225"/>
                  <a:pt x="1264583" y="208871"/>
                  <a:pt x="1264813" y="209287"/>
                </a:cubicBezTo>
                <a:cubicBezTo>
                  <a:pt x="1261905" y="211318"/>
                  <a:pt x="1259642" y="211457"/>
                  <a:pt x="1255486" y="209564"/>
                </a:cubicBezTo>
                <a:close/>
                <a:moveTo>
                  <a:pt x="1264259" y="188509"/>
                </a:moveTo>
                <a:cubicBezTo>
                  <a:pt x="1263890" y="188509"/>
                  <a:pt x="1263244" y="188371"/>
                  <a:pt x="1263151" y="188232"/>
                </a:cubicBezTo>
                <a:cubicBezTo>
                  <a:pt x="1262966" y="187863"/>
                  <a:pt x="1262690" y="187216"/>
                  <a:pt x="1263013" y="187078"/>
                </a:cubicBezTo>
                <a:cubicBezTo>
                  <a:pt x="1265045" y="186293"/>
                  <a:pt x="1267215" y="185600"/>
                  <a:pt x="1269338" y="184908"/>
                </a:cubicBezTo>
                <a:cubicBezTo>
                  <a:pt x="1269662" y="184815"/>
                  <a:pt x="1270077" y="184723"/>
                  <a:pt x="1270446" y="184631"/>
                </a:cubicBezTo>
                <a:cubicBezTo>
                  <a:pt x="1270724" y="184723"/>
                  <a:pt x="1271139" y="184815"/>
                  <a:pt x="1271278" y="184954"/>
                </a:cubicBezTo>
                <a:cubicBezTo>
                  <a:pt x="1271463" y="185138"/>
                  <a:pt x="1271555" y="185415"/>
                  <a:pt x="1271416" y="185600"/>
                </a:cubicBezTo>
                <a:cubicBezTo>
                  <a:pt x="1270355" y="187909"/>
                  <a:pt x="1268830" y="188509"/>
                  <a:pt x="1264259" y="188463"/>
                </a:cubicBezTo>
                <a:close/>
                <a:moveTo>
                  <a:pt x="1269939" y="157989"/>
                </a:moveTo>
                <a:cubicBezTo>
                  <a:pt x="1269523" y="158266"/>
                  <a:pt x="1268738" y="158358"/>
                  <a:pt x="1268138" y="158543"/>
                </a:cubicBezTo>
                <a:cubicBezTo>
                  <a:pt x="1268000" y="158127"/>
                  <a:pt x="1267584" y="157619"/>
                  <a:pt x="1267676" y="157204"/>
                </a:cubicBezTo>
                <a:cubicBezTo>
                  <a:pt x="1268230" y="154803"/>
                  <a:pt x="1270678" y="153002"/>
                  <a:pt x="1273725" y="151386"/>
                </a:cubicBezTo>
                <a:cubicBezTo>
                  <a:pt x="1274002" y="151247"/>
                  <a:pt x="1274510" y="151247"/>
                  <a:pt x="1274926" y="151247"/>
                </a:cubicBezTo>
                <a:cubicBezTo>
                  <a:pt x="1275249" y="151340"/>
                  <a:pt x="1275618" y="151432"/>
                  <a:pt x="1275849" y="151571"/>
                </a:cubicBezTo>
                <a:cubicBezTo>
                  <a:pt x="1276080" y="151755"/>
                  <a:pt x="1276310" y="151986"/>
                  <a:pt x="1276264" y="152217"/>
                </a:cubicBezTo>
                <a:cubicBezTo>
                  <a:pt x="1275664" y="154664"/>
                  <a:pt x="1272571" y="156234"/>
                  <a:pt x="1269985" y="157989"/>
                </a:cubicBezTo>
                <a:close/>
                <a:moveTo>
                  <a:pt x="1273725" y="136703"/>
                </a:moveTo>
                <a:cubicBezTo>
                  <a:pt x="1273032" y="136749"/>
                  <a:pt x="1272201" y="136334"/>
                  <a:pt x="1271416" y="136103"/>
                </a:cubicBezTo>
                <a:cubicBezTo>
                  <a:pt x="1271416" y="135872"/>
                  <a:pt x="1271185" y="135595"/>
                  <a:pt x="1271370" y="135456"/>
                </a:cubicBezTo>
                <a:cubicBezTo>
                  <a:pt x="1272709" y="134579"/>
                  <a:pt x="1274048" y="133656"/>
                  <a:pt x="1275572" y="132824"/>
                </a:cubicBezTo>
                <a:cubicBezTo>
                  <a:pt x="1275849" y="132686"/>
                  <a:pt x="1277234" y="132824"/>
                  <a:pt x="1277372" y="132963"/>
                </a:cubicBezTo>
                <a:cubicBezTo>
                  <a:pt x="1278758" y="134394"/>
                  <a:pt x="1276680" y="136518"/>
                  <a:pt x="1273679" y="136703"/>
                </a:cubicBezTo>
                <a:close/>
                <a:moveTo>
                  <a:pt x="1292841" y="102120"/>
                </a:moveTo>
                <a:cubicBezTo>
                  <a:pt x="1293349" y="102212"/>
                  <a:pt x="1293718" y="102535"/>
                  <a:pt x="1294087" y="102812"/>
                </a:cubicBezTo>
                <a:cubicBezTo>
                  <a:pt x="1294272" y="102951"/>
                  <a:pt x="1294364" y="103135"/>
                  <a:pt x="1294503" y="103274"/>
                </a:cubicBezTo>
                <a:cubicBezTo>
                  <a:pt x="1293903" y="103597"/>
                  <a:pt x="1293395" y="103920"/>
                  <a:pt x="1292795" y="104197"/>
                </a:cubicBezTo>
                <a:cubicBezTo>
                  <a:pt x="1292795" y="104197"/>
                  <a:pt x="1292240" y="103920"/>
                  <a:pt x="1292009" y="103736"/>
                </a:cubicBezTo>
                <a:cubicBezTo>
                  <a:pt x="1291686" y="103505"/>
                  <a:pt x="1291270" y="103228"/>
                  <a:pt x="1291086" y="102951"/>
                </a:cubicBezTo>
                <a:cubicBezTo>
                  <a:pt x="1291086" y="102904"/>
                  <a:pt x="1291086" y="102812"/>
                  <a:pt x="1291086" y="102720"/>
                </a:cubicBezTo>
                <a:cubicBezTo>
                  <a:pt x="1291040" y="102720"/>
                  <a:pt x="1290947" y="102766"/>
                  <a:pt x="1290901" y="102812"/>
                </a:cubicBezTo>
                <a:cubicBezTo>
                  <a:pt x="1290578" y="102904"/>
                  <a:pt x="1289285" y="102443"/>
                  <a:pt x="1289008" y="102120"/>
                </a:cubicBezTo>
                <a:cubicBezTo>
                  <a:pt x="1288824" y="101889"/>
                  <a:pt x="1289424" y="101104"/>
                  <a:pt x="1289793" y="101104"/>
                </a:cubicBezTo>
                <a:cubicBezTo>
                  <a:pt x="1291686" y="101012"/>
                  <a:pt x="1293579" y="101057"/>
                  <a:pt x="1295472" y="101057"/>
                </a:cubicBezTo>
                <a:cubicBezTo>
                  <a:pt x="1294549" y="101427"/>
                  <a:pt x="1293672" y="101796"/>
                  <a:pt x="1292748" y="102166"/>
                </a:cubicBezTo>
                <a:lnTo>
                  <a:pt x="1292841" y="102166"/>
                </a:lnTo>
                <a:close/>
                <a:moveTo>
                  <a:pt x="1297273" y="82727"/>
                </a:moveTo>
                <a:cubicBezTo>
                  <a:pt x="1294872" y="81988"/>
                  <a:pt x="1293487" y="82127"/>
                  <a:pt x="1292333" y="83281"/>
                </a:cubicBezTo>
                <a:cubicBezTo>
                  <a:pt x="1292748" y="84066"/>
                  <a:pt x="1291040" y="84389"/>
                  <a:pt x="1291040" y="85082"/>
                </a:cubicBezTo>
                <a:cubicBezTo>
                  <a:pt x="1291040" y="85774"/>
                  <a:pt x="1289932" y="86005"/>
                  <a:pt x="1289332" y="86421"/>
                </a:cubicBezTo>
                <a:cubicBezTo>
                  <a:pt x="1288870" y="86744"/>
                  <a:pt x="1287623" y="86421"/>
                  <a:pt x="1287485" y="86005"/>
                </a:cubicBezTo>
                <a:cubicBezTo>
                  <a:pt x="1287438" y="85913"/>
                  <a:pt x="1287485" y="85774"/>
                  <a:pt x="1287485" y="85636"/>
                </a:cubicBezTo>
                <a:cubicBezTo>
                  <a:pt x="1287162" y="84297"/>
                  <a:pt x="1287162" y="84251"/>
                  <a:pt x="1285130" y="84343"/>
                </a:cubicBezTo>
                <a:cubicBezTo>
                  <a:pt x="1284760" y="84343"/>
                  <a:pt x="1284206" y="84435"/>
                  <a:pt x="1284160" y="84574"/>
                </a:cubicBezTo>
                <a:cubicBezTo>
                  <a:pt x="1284022" y="84851"/>
                  <a:pt x="1284068" y="85220"/>
                  <a:pt x="1284160" y="85497"/>
                </a:cubicBezTo>
                <a:cubicBezTo>
                  <a:pt x="1284160" y="85590"/>
                  <a:pt x="1284437" y="85682"/>
                  <a:pt x="1284576" y="85728"/>
                </a:cubicBezTo>
                <a:cubicBezTo>
                  <a:pt x="1285130" y="86051"/>
                  <a:pt x="1285730" y="86375"/>
                  <a:pt x="1286284" y="86744"/>
                </a:cubicBezTo>
                <a:cubicBezTo>
                  <a:pt x="1285499" y="87252"/>
                  <a:pt x="1284991" y="87852"/>
                  <a:pt x="1283606" y="87898"/>
                </a:cubicBezTo>
                <a:cubicBezTo>
                  <a:pt x="1282960" y="87898"/>
                  <a:pt x="1282359" y="88360"/>
                  <a:pt x="1281898" y="88591"/>
                </a:cubicBezTo>
                <a:cubicBezTo>
                  <a:pt x="1281482" y="88591"/>
                  <a:pt x="1281298" y="88591"/>
                  <a:pt x="1281113" y="88591"/>
                </a:cubicBezTo>
                <a:cubicBezTo>
                  <a:pt x="1280928" y="88591"/>
                  <a:pt x="1280790" y="88452"/>
                  <a:pt x="1280651" y="88406"/>
                </a:cubicBezTo>
                <a:cubicBezTo>
                  <a:pt x="1279127" y="87760"/>
                  <a:pt x="1277372" y="87390"/>
                  <a:pt x="1275710" y="86882"/>
                </a:cubicBezTo>
                <a:cubicBezTo>
                  <a:pt x="1275387" y="86790"/>
                  <a:pt x="1275110" y="86559"/>
                  <a:pt x="1274833" y="86375"/>
                </a:cubicBezTo>
                <a:cubicBezTo>
                  <a:pt x="1274140" y="86005"/>
                  <a:pt x="1273956" y="85497"/>
                  <a:pt x="1274695" y="85174"/>
                </a:cubicBezTo>
                <a:cubicBezTo>
                  <a:pt x="1275710" y="84805"/>
                  <a:pt x="1275110" y="83928"/>
                  <a:pt x="1275941" y="83743"/>
                </a:cubicBezTo>
                <a:cubicBezTo>
                  <a:pt x="1276818" y="83512"/>
                  <a:pt x="1277881" y="83604"/>
                  <a:pt x="1278850" y="83604"/>
                </a:cubicBezTo>
                <a:cubicBezTo>
                  <a:pt x="1280143" y="83604"/>
                  <a:pt x="1280281" y="83558"/>
                  <a:pt x="1280327" y="82496"/>
                </a:cubicBezTo>
                <a:cubicBezTo>
                  <a:pt x="1280327" y="81203"/>
                  <a:pt x="1281020" y="81434"/>
                  <a:pt x="1282082" y="82127"/>
                </a:cubicBezTo>
                <a:cubicBezTo>
                  <a:pt x="1284668" y="82127"/>
                  <a:pt x="1287300" y="82173"/>
                  <a:pt x="1289886" y="82127"/>
                </a:cubicBezTo>
                <a:cubicBezTo>
                  <a:pt x="1290393" y="82127"/>
                  <a:pt x="1290947" y="81896"/>
                  <a:pt x="1291363" y="81665"/>
                </a:cubicBezTo>
                <a:cubicBezTo>
                  <a:pt x="1292148" y="81249"/>
                  <a:pt x="1292748" y="80788"/>
                  <a:pt x="1293533" y="80465"/>
                </a:cubicBezTo>
                <a:cubicBezTo>
                  <a:pt x="1294272" y="80141"/>
                  <a:pt x="1295242" y="80003"/>
                  <a:pt x="1295980" y="79679"/>
                </a:cubicBezTo>
                <a:cubicBezTo>
                  <a:pt x="1296673" y="79356"/>
                  <a:pt x="1297412" y="79125"/>
                  <a:pt x="1298012" y="79449"/>
                </a:cubicBezTo>
                <a:cubicBezTo>
                  <a:pt x="1298705" y="79818"/>
                  <a:pt x="1299582" y="80095"/>
                  <a:pt x="1299720" y="80834"/>
                </a:cubicBezTo>
                <a:cubicBezTo>
                  <a:pt x="1299859" y="81665"/>
                  <a:pt x="1299213" y="82127"/>
                  <a:pt x="1298335" y="82635"/>
                </a:cubicBezTo>
                <a:cubicBezTo>
                  <a:pt x="1297920" y="82865"/>
                  <a:pt x="1297873" y="82819"/>
                  <a:pt x="1297412" y="82635"/>
                </a:cubicBezTo>
                <a:close/>
                <a:moveTo>
                  <a:pt x="1298797" y="140074"/>
                </a:moveTo>
                <a:cubicBezTo>
                  <a:pt x="1299905" y="139612"/>
                  <a:pt x="1301013" y="138919"/>
                  <a:pt x="1302398" y="138642"/>
                </a:cubicBezTo>
                <a:cubicBezTo>
                  <a:pt x="1303830" y="138365"/>
                  <a:pt x="1304338" y="139058"/>
                  <a:pt x="1304707" y="139889"/>
                </a:cubicBezTo>
                <a:cubicBezTo>
                  <a:pt x="1305769" y="142382"/>
                  <a:pt x="1310248" y="143352"/>
                  <a:pt x="1313064" y="145107"/>
                </a:cubicBezTo>
                <a:cubicBezTo>
                  <a:pt x="1313341" y="145245"/>
                  <a:pt x="1313434" y="145522"/>
                  <a:pt x="1313572" y="145753"/>
                </a:cubicBezTo>
                <a:cubicBezTo>
                  <a:pt x="1312787" y="145891"/>
                  <a:pt x="1311771" y="146261"/>
                  <a:pt x="1311356" y="146076"/>
                </a:cubicBezTo>
                <a:cubicBezTo>
                  <a:pt x="1307385" y="144645"/>
                  <a:pt x="1303460" y="143213"/>
                  <a:pt x="1299628" y="141644"/>
                </a:cubicBezTo>
                <a:cubicBezTo>
                  <a:pt x="1299120" y="141459"/>
                  <a:pt x="1299166" y="140813"/>
                  <a:pt x="1298797" y="140027"/>
                </a:cubicBezTo>
                <a:close/>
                <a:moveTo>
                  <a:pt x="1300690" y="207070"/>
                </a:moveTo>
                <a:cubicBezTo>
                  <a:pt x="1300182" y="206793"/>
                  <a:pt x="1299767" y="206101"/>
                  <a:pt x="1300043" y="205778"/>
                </a:cubicBezTo>
                <a:cubicBezTo>
                  <a:pt x="1300551" y="205223"/>
                  <a:pt x="1301613" y="204854"/>
                  <a:pt x="1302491" y="204392"/>
                </a:cubicBezTo>
                <a:cubicBezTo>
                  <a:pt x="1303230" y="204946"/>
                  <a:pt x="1304014" y="205316"/>
                  <a:pt x="1304060" y="205685"/>
                </a:cubicBezTo>
                <a:cubicBezTo>
                  <a:pt x="1304107" y="206747"/>
                  <a:pt x="1301798" y="207625"/>
                  <a:pt x="1300736" y="207070"/>
                </a:cubicBezTo>
                <a:close/>
                <a:moveTo>
                  <a:pt x="1309139" y="158681"/>
                </a:moveTo>
                <a:cubicBezTo>
                  <a:pt x="1309139" y="159374"/>
                  <a:pt x="1309139" y="159974"/>
                  <a:pt x="1308077" y="160528"/>
                </a:cubicBezTo>
                <a:cubicBezTo>
                  <a:pt x="1307662" y="160759"/>
                  <a:pt x="1308031" y="161405"/>
                  <a:pt x="1307939" y="161867"/>
                </a:cubicBezTo>
                <a:cubicBezTo>
                  <a:pt x="1307847" y="162237"/>
                  <a:pt x="1306508" y="162514"/>
                  <a:pt x="1306046" y="162191"/>
                </a:cubicBezTo>
                <a:cubicBezTo>
                  <a:pt x="1305676" y="162006"/>
                  <a:pt x="1305446" y="161405"/>
                  <a:pt x="1305584" y="161313"/>
                </a:cubicBezTo>
                <a:cubicBezTo>
                  <a:pt x="1306877" y="160713"/>
                  <a:pt x="1306877" y="159928"/>
                  <a:pt x="1306739" y="159097"/>
                </a:cubicBezTo>
                <a:cubicBezTo>
                  <a:pt x="1306739" y="158774"/>
                  <a:pt x="1306646" y="158358"/>
                  <a:pt x="1306277" y="158173"/>
                </a:cubicBezTo>
                <a:cubicBezTo>
                  <a:pt x="1305584" y="157850"/>
                  <a:pt x="1304846" y="158035"/>
                  <a:pt x="1304245" y="158404"/>
                </a:cubicBezTo>
                <a:cubicBezTo>
                  <a:pt x="1304107" y="158497"/>
                  <a:pt x="1303691" y="158543"/>
                  <a:pt x="1303414" y="158543"/>
                </a:cubicBezTo>
                <a:cubicBezTo>
                  <a:pt x="1303322" y="158543"/>
                  <a:pt x="1303183" y="158404"/>
                  <a:pt x="1303137" y="158266"/>
                </a:cubicBezTo>
                <a:cubicBezTo>
                  <a:pt x="1302906" y="157388"/>
                  <a:pt x="1304199" y="157065"/>
                  <a:pt x="1304984" y="156650"/>
                </a:cubicBezTo>
                <a:cubicBezTo>
                  <a:pt x="1305261" y="156511"/>
                  <a:pt x="1306139" y="156465"/>
                  <a:pt x="1306554" y="156881"/>
                </a:cubicBezTo>
                <a:cubicBezTo>
                  <a:pt x="1306693" y="156973"/>
                  <a:pt x="1306785" y="157065"/>
                  <a:pt x="1306969" y="157111"/>
                </a:cubicBezTo>
                <a:cubicBezTo>
                  <a:pt x="1308216" y="157342"/>
                  <a:pt x="1309602" y="157527"/>
                  <a:pt x="1309139" y="158635"/>
                </a:cubicBezTo>
                <a:close/>
                <a:moveTo>
                  <a:pt x="1320683" y="188878"/>
                </a:moveTo>
                <a:cubicBezTo>
                  <a:pt x="1319806" y="188601"/>
                  <a:pt x="1319483" y="187816"/>
                  <a:pt x="1318882" y="187216"/>
                </a:cubicBezTo>
                <a:cubicBezTo>
                  <a:pt x="1319667" y="187124"/>
                  <a:pt x="1320452" y="187031"/>
                  <a:pt x="1321699" y="186893"/>
                </a:cubicBezTo>
                <a:cubicBezTo>
                  <a:pt x="1322253" y="187355"/>
                  <a:pt x="1322946" y="187863"/>
                  <a:pt x="1323591" y="188371"/>
                </a:cubicBezTo>
                <a:cubicBezTo>
                  <a:pt x="1322622" y="188555"/>
                  <a:pt x="1321283" y="189063"/>
                  <a:pt x="1320683" y="188878"/>
                </a:cubicBezTo>
                <a:close/>
                <a:moveTo>
                  <a:pt x="1323591" y="177012"/>
                </a:moveTo>
                <a:cubicBezTo>
                  <a:pt x="1321514" y="178259"/>
                  <a:pt x="1318836" y="178951"/>
                  <a:pt x="1315557" y="178259"/>
                </a:cubicBezTo>
                <a:cubicBezTo>
                  <a:pt x="1314911" y="178120"/>
                  <a:pt x="1314496" y="177566"/>
                  <a:pt x="1314034" y="177151"/>
                </a:cubicBezTo>
                <a:cubicBezTo>
                  <a:pt x="1313941" y="177151"/>
                  <a:pt x="1313941" y="177197"/>
                  <a:pt x="1313849" y="177243"/>
                </a:cubicBezTo>
                <a:cubicBezTo>
                  <a:pt x="1313849" y="177243"/>
                  <a:pt x="1313803" y="177243"/>
                  <a:pt x="1313757" y="177197"/>
                </a:cubicBezTo>
                <a:cubicBezTo>
                  <a:pt x="1312972" y="177289"/>
                  <a:pt x="1312187" y="177474"/>
                  <a:pt x="1311448" y="177428"/>
                </a:cubicBezTo>
                <a:cubicBezTo>
                  <a:pt x="1310710" y="177428"/>
                  <a:pt x="1310063" y="177058"/>
                  <a:pt x="1309417" y="176827"/>
                </a:cubicBezTo>
                <a:cubicBezTo>
                  <a:pt x="1309324" y="176827"/>
                  <a:pt x="1309602" y="176319"/>
                  <a:pt x="1309878" y="176273"/>
                </a:cubicBezTo>
                <a:cubicBezTo>
                  <a:pt x="1310617" y="176135"/>
                  <a:pt x="1311587" y="175996"/>
                  <a:pt x="1312187" y="176135"/>
                </a:cubicBezTo>
                <a:cubicBezTo>
                  <a:pt x="1312833" y="176319"/>
                  <a:pt x="1313249" y="176827"/>
                  <a:pt x="1313711" y="177197"/>
                </a:cubicBezTo>
                <a:cubicBezTo>
                  <a:pt x="1313803" y="177197"/>
                  <a:pt x="1313849" y="177197"/>
                  <a:pt x="1313895" y="177197"/>
                </a:cubicBezTo>
                <a:cubicBezTo>
                  <a:pt x="1313895" y="177197"/>
                  <a:pt x="1313895" y="177197"/>
                  <a:pt x="1313895" y="177197"/>
                </a:cubicBezTo>
                <a:cubicBezTo>
                  <a:pt x="1315835" y="176412"/>
                  <a:pt x="1317728" y="175534"/>
                  <a:pt x="1319852" y="174888"/>
                </a:cubicBezTo>
                <a:cubicBezTo>
                  <a:pt x="1320637" y="174657"/>
                  <a:pt x="1322530" y="174749"/>
                  <a:pt x="1322991" y="175119"/>
                </a:cubicBezTo>
                <a:cubicBezTo>
                  <a:pt x="1323638" y="175581"/>
                  <a:pt x="1324007" y="176689"/>
                  <a:pt x="1323500" y="177012"/>
                </a:cubicBezTo>
                <a:close/>
                <a:moveTo>
                  <a:pt x="1322437" y="124421"/>
                </a:moveTo>
                <a:cubicBezTo>
                  <a:pt x="1322437" y="124421"/>
                  <a:pt x="1322714" y="124283"/>
                  <a:pt x="1322853" y="124190"/>
                </a:cubicBezTo>
                <a:cubicBezTo>
                  <a:pt x="1323638" y="123682"/>
                  <a:pt x="1324423" y="123221"/>
                  <a:pt x="1325762" y="123359"/>
                </a:cubicBezTo>
                <a:cubicBezTo>
                  <a:pt x="1326547" y="123451"/>
                  <a:pt x="1327286" y="123451"/>
                  <a:pt x="1327239" y="124098"/>
                </a:cubicBezTo>
                <a:cubicBezTo>
                  <a:pt x="1327239" y="124329"/>
                  <a:pt x="1327239" y="124560"/>
                  <a:pt x="1327239" y="124790"/>
                </a:cubicBezTo>
                <a:cubicBezTo>
                  <a:pt x="1327239" y="125114"/>
                  <a:pt x="1327424" y="125529"/>
                  <a:pt x="1327193" y="125806"/>
                </a:cubicBezTo>
                <a:cubicBezTo>
                  <a:pt x="1327008" y="126037"/>
                  <a:pt x="1326085" y="126268"/>
                  <a:pt x="1325854" y="126176"/>
                </a:cubicBezTo>
                <a:cubicBezTo>
                  <a:pt x="1324654" y="125621"/>
                  <a:pt x="1323545" y="125021"/>
                  <a:pt x="1322437" y="124421"/>
                </a:cubicBezTo>
                <a:close/>
                <a:moveTo>
                  <a:pt x="1327378" y="161775"/>
                </a:moveTo>
                <a:cubicBezTo>
                  <a:pt x="1326870" y="161590"/>
                  <a:pt x="1326731" y="161082"/>
                  <a:pt x="1326454" y="160713"/>
                </a:cubicBezTo>
                <a:cubicBezTo>
                  <a:pt x="1327054" y="160528"/>
                  <a:pt x="1327655" y="160297"/>
                  <a:pt x="1328209" y="160113"/>
                </a:cubicBezTo>
                <a:cubicBezTo>
                  <a:pt x="1328578" y="160621"/>
                  <a:pt x="1328994" y="161128"/>
                  <a:pt x="1329455" y="161636"/>
                </a:cubicBezTo>
                <a:cubicBezTo>
                  <a:pt x="1328763" y="161729"/>
                  <a:pt x="1327886" y="161960"/>
                  <a:pt x="1327378" y="161821"/>
                </a:cubicBezTo>
                <a:close/>
                <a:moveTo>
                  <a:pt x="1328625" y="83004"/>
                </a:moveTo>
                <a:cubicBezTo>
                  <a:pt x="1328625" y="83004"/>
                  <a:pt x="1328717" y="82588"/>
                  <a:pt x="1328901" y="82496"/>
                </a:cubicBezTo>
                <a:cubicBezTo>
                  <a:pt x="1330471" y="81850"/>
                  <a:pt x="1334627" y="82542"/>
                  <a:pt x="1335135" y="83558"/>
                </a:cubicBezTo>
                <a:cubicBezTo>
                  <a:pt x="1335181" y="83697"/>
                  <a:pt x="1334950" y="83974"/>
                  <a:pt x="1334673" y="84112"/>
                </a:cubicBezTo>
                <a:cubicBezTo>
                  <a:pt x="1333196" y="84805"/>
                  <a:pt x="1329179" y="84066"/>
                  <a:pt x="1328578" y="83004"/>
                </a:cubicBezTo>
                <a:close/>
                <a:moveTo>
                  <a:pt x="1341923" y="189017"/>
                </a:moveTo>
                <a:cubicBezTo>
                  <a:pt x="1341645" y="189202"/>
                  <a:pt x="1341230" y="189248"/>
                  <a:pt x="1340906" y="189386"/>
                </a:cubicBezTo>
                <a:cubicBezTo>
                  <a:pt x="1340491" y="189294"/>
                  <a:pt x="1339844" y="189294"/>
                  <a:pt x="1339706" y="189202"/>
                </a:cubicBezTo>
                <a:cubicBezTo>
                  <a:pt x="1337952" y="187493"/>
                  <a:pt x="1336289" y="185785"/>
                  <a:pt x="1334673" y="184076"/>
                </a:cubicBezTo>
                <a:cubicBezTo>
                  <a:pt x="1334489" y="183938"/>
                  <a:pt x="1334719" y="183476"/>
                  <a:pt x="1334904" y="183476"/>
                </a:cubicBezTo>
                <a:cubicBezTo>
                  <a:pt x="1335597" y="183430"/>
                  <a:pt x="1336659" y="183291"/>
                  <a:pt x="1337028" y="183522"/>
                </a:cubicBezTo>
                <a:cubicBezTo>
                  <a:pt x="1339521" y="184908"/>
                  <a:pt x="1342014" y="186385"/>
                  <a:pt x="1342430" y="188463"/>
                </a:cubicBezTo>
                <a:cubicBezTo>
                  <a:pt x="1342430" y="188648"/>
                  <a:pt x="1342199" y="188925"/>
                  <a:pt x="1341923" y="189063"/>
                </a:cubicBezTo>
                <a:close/>
                <a:moveTo>
                  <a:pt x="1347324" y="111908"/>
                </a:moveTo>
                <a:cubicBezTo>
                  <a:pt x="1346586" y="112370"/>
                  <a:pt x="1345893" y="112601"/>
                  <a:pt x="1345154" y="112693"/>
                </a:cubicBezTo>
                <a:cubicBezTo>
                  <a:pt x="1345201" y="112924"/>
                  <a:pt x="1345154" y="113109"/>
                  <a:pt x="1345016" y="113201"/>
                </a:cubicBezTo>
                <a:cubicBezTo>
                  <a:pt x="1343215" y="114124"/>
                  <a:pt x="1339060" y="113894"/>
                  <a:pt x="1337952" y="112878"/>
                </a:cubicBezTo>
                <a:cubicBezTo>
                  <a:pt x="1337767" y="112739"/>
                  <a:pt x="1337952" y="112462"/>
                  <a:pt x="1337952" y="112277"/>
                </a:cubicBezTo>
                <a:cubicBezTo>
                  <a:pt x="1339014" y="111262"/>
                  <a:pt x="1341137" y="110985"/>
                  <a:pt x="1343169" y="111446"/>
                </a:cubicBezTo>
                <a:cubicBezTo>
                  <a:pt x="1343585" y="111031"/>
                  <a:pt x="1344323" y="110800"/>
                  <a:pt x="1344970" y="110569"/>
                </a:cubicBezTo>
                <a:cubicBezTo>
                  <a:pt x="1345108" y="110523"/>
                  <a:pt x="1345339" y="110569"/>
                  <a:pt x="1345847" y="110569"/>
                </a:cubicBezTo>
                <a:cubicBezTo>
                  <a:pt x="1346216" y="110800"/>
                  <a:pt x="1346724" y="111123"/>
                  <a:pt x="1347278" y="111400"/>
                </a:cubicBezTo>
                <a:cubicBezTo>
                  <a:pt x="1347740" y="111631"/>
                  <a:pt x="1347648" y="111677"/>
                  <a:pt x="1347278" y="111908"/>
                </a:cubicBezTo>
                <a:close/>
                <a:moveTo>
                  <a:pt x="1348987" y="20717"/>
                </a:moveTo>
                <a:cubicBezTo>
                  <a:pt x="1347417" y="22010"/>
                  <a:pt x="1345616" y="21363"/>
                  <a:pt x="1343815" y="20717"/>
                </a:cubicBezTo>
                <a:cubicBezTo>
                  <a:pt x="1343538" y="20624"/>
                  <a:pt x="1343215" y="20486"/>
                  <a:pt x="1342938" y="20394"/>
                </a:cubicBezTo>
                <a:cubicBezTo>
                  <a:pt x="1342938" y="20394"/>
                  <a:pt x="1342938" y="20394"/>
                  <a:pt x="1342892" y="20394"/>
                </a:cubicBezTo>
                <a:cubicBezTo>
                  <a:pt x="1342846" y="20394"/>
                  <a:pt x="1342800" y="20394"/>
                  <a:pt x="1342707" y="20301"/>
                </a:cubicBezTo>
                <a:cubicBezTo>
                  <a:pt x="1342707" y="20301"/>
                  <a:pt x="1342753" y="20301"/>
                  <a:pt x="1342753" y="20301"/>
                </a:cubicBezTo>
                <a:cubicBezTo>
                  <a:pt x="1342846" y="20301"/>
                  <a:pt x="1342892" y="20301"/>
                  <a:pt x="1342938" y="20347"/>
                </a:cubicBezTo>
                <a:cubicBezTo>
                  <a:pt x="1343169" y="20163"/>
                  <a:pt x="1343354" y="20024"/>
                  <a:pt x="1343631" y="19886"/>
                </a:cubicBezTo>
                <a:cubicBezTo>
                  <a:pt x="1345432" y="19193"/>
                  <a:pt x="1347232" y="18916"/>
                  <a:pt x="1348987" y="20024"/>
                </a:cubicBezTo>
                <a:cubicBezTo>
                  <a:pt x="1349171" y="20163"/>
                  <a:pt x="1349171" y="20486"/>
                  <a:pt x="1348987" y="20624"/>
                </a:cubicBezTo>
                <a:close/>
                <a:moveTo>
                  <a:pt x="1352588" y="76448"/>
                </a:moveTo>
                <a:cubicBezTo>
                  <a:pt x="1352127" y="76493"/>
                  <a:pt x="1351295" y="75939"/>
                  <a:pt x="1350187" y="75478"/>
                </a:cubicBezTo>
                <a:cubicBezTo>
                  <a:pt x="1351203" y="75062"/>
                  <a:pt x="1352034" y="74462"/>
                  <a:pt x="1352912" y="74416"/>
                </a:cubicBezTo>
                <a:cubicBezTo>
                  <a:pt x="1353742" y="74416"/>
                  <a:pt x="1354666" y="75062"/>
                  <a:pt x="1355590" y="75385"/>
                </a:cubicBezTo>
                <a:cubicBezTo>
                  <a:pt x="1354620" y="75755"/>
                  <a:pt x="1353696" y="76216"/>
                  <a:pt x="1352588" y="76401"/>
                </a:cubicBezTo>
                <a:close/>
                <a:moveTo>
                  <a:pt x="1361638" y="12083"/>
                </a:moveTo>
                <a:cubicBezTo>
                  <a:pt x="1361961" y="11713"/>
                  <a:pt x="1362054" y="11251"/>
                  <a:pt x="1362515" y="10928"/>
                </a:cubicBezTo>
                <a:cubicBezTo>
                  <a:pt x="1362792" y="10743"/>
                  <a:pt x="1363531" y="10697"/>
                  <a:pt x="1364039" y="10697"/>
                </a:cubicBezTo>
                <a:cubicBezTo>
                  <a:pt x="1364316" y="10697"/>
                  <a:pt x="1364593" y="10974"/>
                  <a:pt x="1364870" y="11159"/>
                </a:cubicBezTo>
                <a:cubicBezTo>
                  <a:pt x="1365932" y="11759"/>
                  <a:pt x="1365840" y="11759"/>
                  <a:pt x="1364870" y="12360"/>
                </a:cubicBezTo>
                <a:cubicBezTo>
                  <a:pt x="1364085" y="12867"/>
                  <a:pt x="1363208" y="12821"/>
                  <a:pt x="1360807" y="12775"/>
                </a:cubicBezTo>
                <a:cubicBezTo>
                  <a:pt x="1361038" y="12775"/>
                  <a:pt x="1361038" y="12775"/>
                  <a:pt x="1361638" y="12083"/>
                </a:cubicBezTo>
                <a:close/>
                <a:moveTo>
                  <a:pt x="1362008" y="36739"/>
                </a:moveTo>
                <a:cubicBezTo>
                  <a:pt x="1362146" y="36370"/>
                  <a:pt x="1363023" y="35908"/>
                  <a:pt x="1363670" y="35861"/>
                </a:cubicBezTo>
                <a:cubicBezTo>
                  <a:pt x="1367918" y="35723"/>
                  <a:pt x="1372212" y="35584"/>
                  <a:pt x="1376460" y="35677"/>
                </a:cubicBezTo>
                <a:cubicBezTo>
                  <a:pt x="1377337" y="35677"/>
                  <a:pt x="1378261" y="36508"/>
                  <a:pt x="1379138" y="36969"/>
                </a:cubicBezTo>
                <a:cubicBezTo>
                  <a:pt x="1374059" y="38216"/>
                  <a:pt x="1368702" y="38493"/>
                  <a:pt x="1363162" y="37801"/>
                </a:cubicBezTo>
                <a:cubicBezTo>
                  <a:pt x="1362654" y="37755"/>
                  <a:pt x="1361915" y="37062"/>
                  <a:pt x="1362008" y="36785"/>
                </a:cubicBezTo>
                <a:close/>
                <a:moveTo>
                  <a:pt x="1371104" y="206978"/>
                </a:moveTo>
                <a:cubicBezTo>
                  <a:pt x="1369811" y="206978"/>
                  <a:pt x="1368241" y="206193"/>
                  <a:pt x="1368241" y="205547"/>
                </a:cubicBezTo>
                <a:cubicBezTo>
                  <a:pt x="1368241" y="204808"/>
                  <a:pt x="1370042" y="204069"/>
                  <a:pt x="1371704" y="204115"/>
                </a:cubicBezTo>
                <a:cubicBezTo>
                  <a:pt x="1372073" y="204162"/>
                  <a:pt x="1372581" y="204162"/>
                  <a:pt x="1372766" y="204300"/>
                </a:cubicBezTo>
                <a:cubicBezTo>
                  <a:pt x="1373274" y="204762"/>
                  <a:pt x="1373227" y="205316"/>
                  <a:pt x="1374012" y="205778"/>
                </a:cubicBezTo>
                <a:cubicBezTo>
                  <a:pt x="1374474" y="206101"/>
                  <a:pt x="1372443" y="206978"/>
                  <a:pt x="1371150" y="206932"/>
                </a:cubicBezTo>
                <a:close/>
                <a:moveTo>
                  <a:pt x="1379230" y="185646"/>
                </a:moveTo>
                <a:cubicBezTo>
                  <a:pt x="1377983" y="186293"/>
                  <a:pt x="1373597" y="185646"/>
                  <a:pt x="1372858" y="184677"/>
                </a:cubicBezTo>
                <a:cubicBezTo>
                  <a:pt x="1373320" y="184354"/>
                  <a:pt x="1373643" y="183799"/>
                  <a:pt x="1374244" y="183707"/>
                </a:cubicBezTo>
                <a:cubicBezTo>
                  <a:pt x="1376506" y="183338"/>
                  <a:pt x="1378029" y="184169"/>
                  <a:pt x="1379322" y="185092"/>
                </a:cubicBezTo>
                <a:cubicBezTo>
                  <a:pt x="1379461" y="185185"/>
                  <a:pt x="1379415" y="185508"/>
                  <a:pt x="1379184" y="185600"/>
                </a:cubicBezTo>
                <a:close/>
                <a:moveTo>
                  <a:pt x="1374290" y="164130"/>
                </a:moveTo>
                <a:cubicBezTo>
                  <a:pt x="1375582" y="163391"/>
                  <a:pt x="1376829" y="162606"/>
                  <a:pt x="1378122" y="161867"/>
                </a:cubicBezTo>
                <a:cubicBezTo>
                  <a:pt x="1378261" y="161775"/>
                  <a:pt x="1378399" y="161729"/>
                  <a:pt x="1378537" y="161636"/>
                </a:cubicBezTo>
                <a:cubicBezTo>
                  <a:pt x="1378722" y="161821"/>
                  <a:pt x="1378999" y="162006"/>
                  <a:pt x="1379091" y="162237"/>
                </a:cubicBezTo>
                <a:cubicBezTo>
                  <a:pt x="1379184" y="162468"/>
                  <a:pt x="1379091" y="162698"/>
                  <a:pt x="1379091" y="162929"/>
                </a:cubicBezTo>
                <a:cubicBezTo>
                  <a:pt x="1379138" y="163622"/>
                  <a:pt x="1379091" y="164268"/>
                  <a:pt x="1377983" y="164776"/>
                </a:cubicBezTo>
                <a:cubicBezTo>
                  <a:pt x="1376875" y="165284"/>
                  <a:pt x="1375813" y="165145"/>
                  <a:pt x="1374705" y="165053"/>
                </a:cubicBezTo>
                <a:cubicBezTo>
                  <a:pt x="1374428" y="165053"/>
                  <a:pt x="1374059" y="164222"/>
                  <a:pt x="1374290" y="164084"/>
                </a:cubicBezTo>
                <a:close/>
                <a:moveTo>
                  <a:pt x="1382093" y="153787"/>
                </a:moveTo>
                <a:cubicBezTo>
                  <a:pt x="1381770" y="153925"/>
                  <a:pt x="1380892" y="153787"/>
                  <a:pt x="1380569" y="153556"/>
                </a:cubicBezTo>
                <a:cubicBezTo>
                  <a:pt x="1380246" y="153325"/>
                  <a:pt x="1380338" y="152910"/>
                  <a:pt x="1380292" y="152725"/>
                </a:cubicBezTo>
                <a:cubicBezTo>
                  <a:pt x="1380292" y="152633"/>
                  <a:pt x="1380292" y="152540"/>
                  <a:pt x="1380292" y="152448"/>
                </a:cubicBezTo>
                <a:cubicBezTo>
                  <a:pt x="1374844" y="152771"/>
                  <a:pt x="1369349" y="153048"/>
                  <a:pt x="1363901" y="153279"/>
                </a:cubicBezTo>
                <a:cubicBezTo>
                  <a:pt x="1363670" y="153279"/>
                  <a:pt x="1363208" y="152956"/>
                  <a:pt x="1363162" y="152725"/>
                </a:cubicBezTo>
                <a:cubicBezTo>
                  <a:pt x="1363069" y="152494"/>
                  <a:pt x="1363162" y="152125"/>
                  <a:pt x="1363439" y="152079"/>
                </a:cubicBezTo>
                <a:cubicBezTo>
                  <a:pt x="1368610" y="151017"/>
                  <a:pt x="1373828" y="150093"/>
                  <a:pt x="1379553" y="151155"/>
                </a:cubicBezTo>
                <a:cubicBezTo>
                  <a:pt x="1380015" y="151386"/>
                  <a:pt x="1380523" y="151617"/>
                  <a:pt x="1380985" y="151848"/>
                </a:cubicBezTo>
                <a:cubicBezTo>
                  <a:pt x="1381400" y="151755"/>
                  <a:pt x="1381816" y="151663"/>
                  <a:pt x="1382046" y="151755"/>
                </a:cubicBezTo>
                <a:cubicBezTo>
                  <a:pt x="1383062" y="152079"/>
                  <a:pt x="1383108" y="153464"/>
                  <a:pt x="1382046" y="153787"/>
                </a:cubicBezTo>
                <a:close/>
                <a:moveTo>
                  <a:pt x="1387356" y="169855"/>
                </a:moveTo>
                <a:cubicBezTo>
                  <a:pt x="1386156" y="170317"/>
                  <a:pt x="1386479" y="171056"/>
                  <a:pt x="1386248" y="171748"/>
                </a:cubicBezTo>
                <a:cubicBezTo>
                  <a:pt x="1385971" y="172672"/>
                  <a:pt x="1385279" y="172025"/>
                  <a:pt x="1384817" y="171748"/>
                </a:cubicBezTo>
                <a:cubicBezTo>
                  <a:pt x="1384494" y="171564"/>
                  <a:pt x="1384263" y="171610"/>
                  <a:pt x="1383940" y="171887"/>
                </a:cubicBezTo>
                <a:cubicBezTo>
                  <a:pt x="1383570" y="172210"/>
                  <a:pt x="1383016" y="172348"/>
                  <a:pt x="1382693" y="171887"/>
                </a:cubicBezTo>
                <a:cubicBezTo>
                  <a:pt x="1382508" y="171564"/>
                  <a:pt x="1382693" y="171194"/>
                  <a:pt x="1382693" y="170825"/>
                </a:cubicBezTo>
                <a:cubicBezTo>
                  <a:pt x="1382693" y="170455"/>
                  <a:pt x="1382693" y="170132"/>
                  <a:pt x="1382693" y="169763"/>
                </a:cubicBezTo>
                <a:cubicBezTo>
                  <a:pt x="1382693" y="169578"/>
                  <a:pt x="1386202" y="168655"/>
                  <a:pt x="1386756" y="168701"/>
                </a:cubicBezTo>
                <a:cubicBezTo>
                  <a:pt x="1387079" y="168701"/>
                  <a:pt x="1387403" y="168978"/>
                  <a:pt x="1387495" y="169162"/>
                </a:cubicBezTo>
                <a:cubicBezTo>
                  <a:pt x="1387588" y="169347"/>
                  <a:pt x="1387588" y="169717"/>
                  <a:pt x="1387356" y="169809"/>
                </a:cubicBezTo>
                <a:close/>
                <a:moveTo>
                  <a:pt x="1403748" y="177243"/>
                </a:moveTo>
                <a:cubicBezTo>
                  <a:pt x="1403286" y="177474"/>
                  <a:pt x="1402085" y="177104"/>
                  <a:pt x="1401993" y="176689"/>
                </a:cubicBezTo>
                <a:cubicBezTo>
                  <a:pt x="1401993" y="176597"/>
                  <a:pt x="1401993" y="176458"/>
                  <a:pt x="1401993" y="176365"/>
                </a:cubicBezTo>
                <a:cubicBezTo>
                  <a:pt x="1401947" y="175257"/>
                  <a:pt x="1403009" y="174796"/>
                  <a:pt x="1404948" y="175165"/>
                </a:cubicBezTo>
                <a:cubicBezTo>
                  <a:pt x="1405272" y="175211"/>
                  <a:pt x="1405687" y="175811"/>
                  <a:pt x="1405548" y="175996"/>
                </a:cubicBezTo>
                <a:cubicBezTo>
                  <a:pt x="1405087" y="176458"/>
                  <a:pt x="1404394" y="176874"/>
                  <a:pt x="1403702" y="177243"/>
                </a:cubicBezTo>
                <a:close/>
                <a:moveTo>
                  <a:pt x="1406195" y="96348"/>
                </a:moveTo>
                <a:cubicBezTo>
                  <a:pt x="1405595" y="96348"/>
                  <a:pt x="1405040" y="95794"/>
                  <a:pt x="1404533" y="95425"/>
                </a:cubicBezTo>
                <a:cubicBezTo>
                  <a:pt x="1404348" y="95286"/>
                  <a:pt x="1406241" y="94363"/>
                  <a:pt x="1406472" y="94501"/>
                </a:cubicBezTo>
                <a:cubicBezTo>
                  <a:pt x="1407026" y="94778"/>
                  <a:pt x="1407488" y="95101"/>
                  <a:pt x="1408042" y="95425"/>
                </a:cubicBezTo>
                <a:cubicBezTo>
                  <a:pt x="1407303" y="95794"/>
                  <a:pt x="1406703" y="96394"/>
                  <a:pt x="1406195" y="96348"/>
                </a:cubicBezTo>
                <a:close/>
                <a:moveTo>
                  <a:pt x="1410858" y="71784"/>
                </a:moveTo>
                <a:cubicBezTo>
                  <a:pt x="1410535" y="71922"/>
                  <a:pt x="1410443" y="72431"/>
                  <a:pt x="1410535" y="72708"/>
                </a:cubicBezTo>
                <a:cubicBezTo>
                  <a:pt x="1410858" y="73539"/>
                  <a:pt x="1410674" y="74185"/>
                  <a:pt x="1409843" y="74462"/>
                </a:cubicBezTo>
                <a:cubicBezTo>
                  <a:pt x="1409520" y="74554"/>
                  <a:pt x="1408273" y="74370"/>
                  <a:pt x="1408227" y="74231"/>
                </a:cubicBezTo>
                <a:cubicBezTo>
                  <a:pt x="1408227" y="74139"/>
                  <a:pt x="1408042" y="74046"/>
                  <a:pt x="1408042" y="73908"/>
                </a:cubicBezTo>
                <a:cubicBezTo>
                  <a:pt x="1408042" y="72753"/>
                  <a:pt x="1408088" y="71553"/>
                  <a:pt x="1408042" y="70399"/>
                </a:cubicBezTo>
                <a:cubicBezTo>
                  <a:pt x="1407949" y="69660"/>
                  <a:pt x="1408965" y="69429"/>
                  <a:pt x="1409565" y="69013"/>
                </a:cubicBezTo>
                <a:cubicBezTo>
                  <a:pt x="1409658" y="68921"/>
                  <a:pt x="1409843" y="68921"/>
                  <a:pt x="1409981" y="68875"/>
                </a:cubicBezTo>
                <a:cubicBezTo>
                  <a:pt x="1410258" y="68875"/>
                  <a:pt x="1411690" y="69983"/>
                  <a:pt x="1411690" y="70214"/>
                </a:cubicBezTo>
                <a:cubicBezTo>
                  <a:pt x="1411690" y="70768"/>
                  <a:pt x="1411874" y="71368"/>
                  <a:pt x="1410905" y="71784"/>
                </a:cubicBezTo>
                <a:close/>
                <a:moveTo>
                  <a:pt x="1414091" y="72338"/>
                </a:moveTo>
                <a:cubicBezTo>
                  <a:pt x="1414091" y="72338"/>
                  <a:pt x="1414183" y="72061"/>
                  <a:pt x="1414275" y="71922"/>
                </a:cubicBezTo>
                <a:cubicBezTo>
                  <a:pt x="1412474" y="69937"/>
                  <a:pt x="1411366" y="67767"/>
                  <a:pt x="1409750" y="65689"/>
                </a:cubicBezTo>
                <a:cubicBezTo>
                  <a:pt x="1409658" y="65551"/>
                  <a:pt x="1410720" y="64996"/>
                  <a:pt x="1411366" y="64950"/>
                </a:cubicBezTo>
                <a:cubicBezTo>
                  <a:pt x="1414091" y="64766"/>
                  <a:pt x="1416584" y="65228"/>
                  <a:pt x="1418431" y="66474"/>
                </a:cubicBezTo>
                <a:cubicBezTo>
                  <a:pt x="1419216" y="66982"/>
                  <a:pt x="1419954" y="67536"/>
                  <a:pt x="1420693" y="68090"/>
                </a:cubicBezTo>
                <a:cubicBezTo>
                  <a:pt x="1420693" y="68090"/>
                  <a:pt x="1420693" y="68090"/>
                  <a:pt x="1420786" y="68090"/>
                </a:cubicBezTo>
                <a:cubicBezTo>
                  <a:pt x="1421571" y="67767"/>
                  <a:pt x="1421432" y="67259"/>
                  <a:pt x="1421386" y="66797"/>
                </a:cubicBezTo>
                <a:cubicBezTo>
                  <a:pt x="1421293" y="66243"/>
                  <a:pt x="1421940" y="65966"/>
                  <a:pt x="1422494" y="65643"/>
                </a:cubicBezTo>
                <a:cubicBezTo>
                  <a:pt x="1422863" y="65458"/>
                  <a:pt x="1423187" y="65043"/>
                  <a:pt x="1423741" y="65551"/>
                </a:cubicBezTo>
                <a:cubicBezTo>
                  <a:pt x="1424110" y="65874"/>
                  <a:pt x="1424941" y="66059"/>
                  <a:pt x="1424987" y="66982"/>
                </a:cubicBezTo>
                <a:cubicBezTo>
                  <a:pt x="1424987" y="66982"/>
                  <a:pt x="1424987" y="66982"/>
                  <a:pt x="1424987" y="66982"/>
                </a:cubicBezTo>
                <a:cubicBezTo>
                  <a:pt x="1424987" y="66982"/>
                  <a:pt x="1424987" y="67074"/>
                  <a:pt x="1424987" y="67259"/>
                </a:cubicBezTo>
                <a:cubicBezTo>
                  <a:pt x="1424987" y="67167"/>
                  <a:pt x="1424987" y="67074"/>
                  <a:pt x="1424987" y="67028"/>
                </a:cubicBezTo>
                <a:cubicBezTo>
                  <a:pt x="1424987" y="67028"/>
                  <a:pt x="1424987" y="67028"/>
                  <a:pt x="1424987" y="67028"/>
                </a:cubicBezTo>
                <a:cubicBezTo>
                  <a:pt x="1424017" y="67628"/>
                  <a:pt x="1423094" y="68229"/>
                  <a:pt x="1422032" y="68736"/>
                </a:cubicBezTo>
                <a:cubicBezTo>
                  <a:pt x="1421940" y="68736"/>
                  <a:pt x="1421847" y="68783"/>
                  <a:pt x="1421709" y="68783"/>
                </a:cubicBezTo>
                <a:cubicBezTo>
                  <a:pt x="1423048" y="69752"/>
                  <a:pt x="1424341" y="70722"/>
                  <a:pt x="1425680" y="71692"/>
                </a:cubicBezTo>
                <a:cubicBezTo>
                  <a:pt x="1425911" y="71876"/>
                  <a:pt x="1425957" y="72153"/>
                  <a:pt x="1426096" y="72384"/>
                </a:cubicBezTo>
                <a:cubicBezTo>
                  <a:pt x="1425772" y="72800"/>
                  <a:pt x="1425634" y="73262"/>
                  <a:pt x="1425126" y="73585"/>
                </a:cubicBezTo>
                <a:cubicBezTo>
                  <a:pt x="1424064" y="74277"/>
                  <a:pt x="1422725" y="74924"/>
                  <a:pt x="1421617" y="75616"/>
                </a:cubicBezTo>
                <a:cubicBezTo>
                  <a:pt x="1420463" y="76309"/>
                  <a:pt x="1419770" y="76032"/>
                  <a:pt x="1418708" y="75432"/>
                </a:cubicBezTo>
                <a:cubicBezTo>
                  <a:pt x="1417738" y="74878"/>
                  <a:pt x="1416861" y="74277"/>
                  <a:pt x="1416122" y="73677"/>
                </a:cubicBezTo>
                <a:cubicBezTo>
                  <a:pt x="1415199" y="73446"/>
                  <a:pt x="1414183" y="72800"/>
                  <a:pt x="1414183" y="72384"/>
                </a:cubicBezTo>
                <a:close/>
                <a:moveTo>
                  <a:pt x="1417969" y="86051"/>
                </a:moveTo>
                <a:cubicBezTo>
                  <a:pt x="1417969" y="86051"/>
                  <a:pt x="1418662" y="85774"/>
                  <a:pt x="1418892" y="85820"/>
                </a:cubicBezTo>
                <a:cubicBezTo>
                  <a:pt x="1420278" y="86144"/>
                  <a:pt x="1421432" y="86790"/>
                  <a:pt x="1423140" y="86559"/>
                </a:cubicBezTo>
                <a:cubicBezTo>
                  <a:pt x="1423279" y="86559"/>
                  <a:pt x="1423602" y="87067"/>
                  <a:pt x="1423833" y="87344"/>
                </a:cubicBezTo>
                <a:cubicBezTo>
                  <a:pt x="1423510" y="87621"/>
                  <a:pt x="1423372" y="87898"/>
                  <a:pt x="1423094" y="87945"/>
                </a:cubicBezTo>
                <a:cubicBezTo>
                  <a:pt x="1421017" y="88314"/>
                  <a:pt x="1419631" y="87344"/>
                  <a:pt x="1417923" y="86975"/>
                </a:cubicBezTo>
                <a:cubicBezTo>
                  <a:pt x="1417738" y="86975"/>
                  <a:pt x="1417830" y="86375"/>
                  <a:pt x="1417969" y="86098"/>
                </a:cubicBezTo>
                <a:close/>
                <a:moveTo>
                  <a:pt x="1423325" y="209979"/>
                </a:moveTo>
                <a:cubicBezTo>
                  <a:pt x="1422448" y="209472"/>
                  <a:pt x="1421524" y="209148"/>
                  <a:pt x="1421478" y="208779"/>
                </a:cubicBezTo>
                <a:cubicBezTo>
                  <a:pt x="1421432" y="208456"/>
                  <a:pt x="1422448" y="208132"/>
                  <a:pt x="1423002" y="207809"/>
                </a:cubicBezTo>
                <a:cubicBezTo>
                  <a:pt x="1423602" y="208179"/>
                  <a:pt x="1424480" y="208502"/>
                  <a:pt x="1424664" y="208918"/>
                </a:cubicBezTo>
                <a:cubicBezTo>
                  <a:pt x="1424756" y="209195"/>
                  <a:pt x="1423833" y="209656"/>
                  <a:pt x="1423372" y="209979"/>
                </a:cubicBezTo>
                <a:close/>
                <a:moveTo>
                  <a:pt x="1423048" y="172348"/>
                </a:moveTo>
                <a:cubicBezTo>
                  <a:pt x="1422309" y="172256"/>
                  <a:pt x="1421109" y="171841"/>
                  <a:pt x="1421109" y="171610"/>
                </a:cubicBezTo>
                <a:cubicBezTo>
                  <a:pt x="1421109" y="171056"/>
                  <a:pt x="1421386" y="170271"/>
                  <a:pt x="1422125" y="169948"/>
                </a:cubicBezTo>
                <a:cubicBezTo>
                  <a:pt x="1423002" y="169532"/>
                  <a:pt x="1424480" y="169532"/>
                  <a:pt x="1426142" y="169301"/>
                </a:cubicBezTo>
                <a:cubicBezTo>
                  <a:pt x="1426511" y="169948"/>
                  <a:pt x="1427204" y="170594"/>
                  <a:pt x="1427019" y="171102"/>
                </a:cubicBezTo>
                <a:cubicBezTo>
                  <a:pt x="1426650" y="172164"/>
                  <a:pt x="1424941" y="172487"/>
                  <a:pt x="1423094" y="172302"/>
                </a:cubicBezTo>
                <a:close/>
                <a:moveTo>
                  <a:pt x="1429651" y="78987"/>
                </a:moveTo>
                <a:cubicBezTo>
                  <a:pt x="1429651" y="78987"/>
                  <a:pt x="1429651" y="79079"/>
                  <a:pt x="1429559" y="79172"/>
                </a:cubicBezTo>
                <a:cubicBezTo>
                  <a:pt x="1429281" y="79495"/>
                  <a:pt x="1429097" y="79449"/>
                  <a:pt x="1428727" y="79172"/>
                </a:cubicBezTo>
                <a:cubicBezTo>
                  <a:pt x="1427943" y="78664"/>
                  <a:pt x="1427019" y="78248"/>
                  <a:pt x="1426326" y="77694"/>
                </a:cubicBezTo>
                <a:cubicBezTo>
                  <a:pt x="1426096" y="77509"/>
                  <a:pt x="1426142" y="77002"/>
                  <a:pt x="1426465" y="76817"/>
                </a:cubicBezTo>
                <a:cubicBezTo>
                  <a:pt x="1426742" y="76632"/>
                  <a:pt x="1427665" y="76493"/>
                  <a:pt x="1427943" y="76632"/>
                </a:cubicBezTo>
                <a:cubicBezTo>
                  <a:pt x="1429189" y="77186"/>
                  <a:pt x="1430343" y="77833"/>
                  <a:pt x="1429697" y="79033"/>
                </a:cubicBezTo>
                <a:close/>
                <a:moveTo>
                  <a:pt x="1430389" y="41218"/>
                </a:moveTo>
                <a:cubicBezTo>
                  <a:pt x="1431636" y="40432"/>
                  <a:pt x="1433160" y="40432"/>
                  <a:pt x="1434684" y="40941"/>
                </a:cubicBezTo>
                <a:cubicBezTo>
                  <a:pt x="1435053" y="41079"/>
                  <a:pt x="1435284" y="41818"/>
                  <a:pt x="1435007" y="42002"/>
                </a:cubicBezTo>
                <a:cubicBezTo>
                  <a:pt x="1433945" y="42741"/>
                  <a:pt x="1432467" y="43064"/>
                  <a:pt x="1430852" y="42418"/>
                </a:cubicBezTo>
                <a:cubicBezTo>
                  <a:pt x="1430389" y="42233"/>
                  <a:pt x="1430528" y="41633"/>
                  <a:pt x="1430389" y="41218"/>
                </a:cubicBezTo>
                <a:close/>
                <a:moveTo>
                  <a:pt x="1435423" y="210718"/>
                </a:moveTo>
                <a:cubicBezTo>
                  <a:pt x="1434499" y="210718"/>
                  <a:pt x="1433529" y="210210"/>
                  <a:pt x="1432837" y="209979"/>
                </a:cubicBezTo>
                <a:cubicBezTo>
                  <a:pt x="1432698" y="208594"/>
                  <a:pt x="1434083" y="207671"/>
                  <a:pt x="1435746" y="207948"/>
                </a:cubicBezTo>
                <a:cubicBezTo>
                  <a:pt x="1436807" y="208132"/>
                  <a:pt x="1437916" y="208686"/>
                  <a:pt x="1438516" y="209195"/>
                </a:cubicBezTo>
                <a:cubicBezTo>
                  <a:pt x="1439301" y="209887"/>
                  <a:pt x="1437777" y="210718"/>
                  <a:pt x="1435376" y="210672"/>
                </a:cubicBezTo>
                <a:close/>
                <a:moveTo>
                  <a:pt x="1441471" y="82819"/>
                </a:moveTo>
                <a:cubicBezTo>
                  <a:pt x="1440594" y="83281"/>
                  <a:pt x="1439901" y="83881"/>
                  <a:pt x="1438470" y="83650"/>
                </a:cubicBezTo>
                <a:cubicBezTo>
                  <a:pt x="1436623" y="83650"/>
                  <a:pt x="1433576" y="82865"/>
                  <a:pt x="1432421" y="81988"/>
                </a:cubicBezTo>
                <a:cubicBezTo>
                  <a:pt x="1432144" y="81757"/>
                  <a:pt x="1432144" y="81249"/>
                  <a:pt x="1432421" y="81065"/>
                </a:cubicBezTo>
                <a:cubicBezTo>
                  <a:pt x="1432698" y="80880"/>
                  <a:pt x="1433806" y="80695"/>
                  <a:pt x="1433899" y="80834"/>
                </a:cubicBezTo>
                <a:cubicBezTo>
                  <a:pt x="1435238" y="81896"/>
                  <a:pt x="1437177" y="81526"/>
                  <a:pt x="1438839" y="81480"/>
                </a:cubicBezTo>
                <a:cubicBezTo>
                  <a:pt x="1440040" y="81480"/>
                  <a:pt x="1440594" y="81942"/>
                  <a:pt x="1441332" y="82265"/>
                </a:cubicBezTo>
                <a:cubicBezTo>
                  <a:pt x="1441794" y="82496"/>
                  <a:pt x="1441841" y="82588"/>
                  <a:pt x="1441471" y="82773"/>
                </a:cubicBezTo>
                <a:close/>
                <a:moveTo>
                  <a:pt x="1445903" y="179736"/>
                </a:moveTo>
                <a:cubicBezTo>
                  <a:pt x="1444888" y="179367"/>
                  <a:pt x="1443595" y="178997"/>
                  <a:pt x="1443641" y="178813"/>
                </a:cubicBezTo>
                <a:cubicBezTo>
                  <a:pt x="1443780" y="178212"/>
                  <a:pt x="1444426" y="177612"/>
                  <a:pt x="1444934" y="177058"/>
                </a:cubicBezTo>
                <a:cubicBezTo>
                  <a:pt x="1445580" y="177289"/>
                  <a:pt x="1446781" y="177566"/>
                  <a:pt x="1446781" y="177751"/>
                </a:cubicBezTo>
                <a:cubicBezTo>
                  <a:pt x="1446735" y="178397"/>
                  <a:pt x="1446227" y="178997"/>
                  <a:pt x="1445903" y="179736"/>
                </a:cubicBezTo>
                <a:close/>
                <a:moveTo>
                  <a:pt x="1445627" y="91130"/>
                </a:moveTo>
                <a:cubicBezTo>
                  <a:pt x="1445442" y="90715"/>
                  <a:pt x="1445673" y="90115"/>
                  <a:pt x="1446181" y="89837"/>
                </a:cubicBezTo>
                <a:cubicBezTo>
                  <a:pt x="1447935" y="88868"/>
                  <a:pt x="1449413" y="88637"/>
                  <a:pt x="1451491" y="89145"/>
                </a:cubicBezTo>
                <a:cubicBezTo>
                  <a:pt x="1451491" y="89006"/>
                  <a:pt x="1451491" y="88822"/>
                  <a:pt x="1451491" y="88683"/>
                </a:cubicBezTo>
                <a:cubicBezTo>
                  <a:pt x="1451491" y="88499"/>
                  <a:pt x="1451675" y="88175"/>
                  <a:pt x="1451860" y="88129"/>
                </a:cubicBezTo>
                <a:cubicBezTo>
                  <a:pt x="1452321" y="88037"/>
                  <a:pt x="1453107" y="87945"/>
                  <a:pt x="1453384" y="88129"/>
                </a:cubicBezTo>
                <a:cubicBezTo>
                  <a:pt x="1454076" y="88452"/>
                  <a:pt x="1454954" y="88776"/>
                  <a:pt x="1455138" y="89283"/>
                </a:cubicBezTo>
                <a:cubicBezTo>
                  <a:pt x="1454954" y="89653"/>
                  <a:pt x="1454676" y="90022"/>
                  <a:pt x="1454353" y="90299"/>
                </a:cubicBezTo>
                <a:cubicBezTo>
                  <a:pt x="1454723" y="90484"/>
                  <a:pt x="1455092" y="90623"/>
                  <a:pt x="1455508" y="90853"/>
                </a:cubicBezTo>
                <a:cubicBezTo>
                  <a:pt x="1455600" y="90853"/>
                  <a:pt x="1455646" y="90853"/>
                  <a:pt x="1455738" y="90853"/>
                </a:cubicBezTo>
                <a:cubicBezTo>
                  <a:pt x="1455738" y="90853"/>
                  <a:pt x="1455738" y="90900"/>
                  <a:pt x="1455784" y="90946"/>
                </a:cubicBezTo>
                <a:cubicBezTo>
                  <a:pt x="1459155" y="91361"/>
                  <a:pt x="1462526" y="91777"/>
                  <a:pt x="1465897" y="92239"/>
                </a:cubicBezTo>
                <a:cubicBezTo>
                  <a:pt x="1467420" y="92469"/>
                  <a:pt x="1468020" y="94086"/>
                  <a:pt x="1466727" y="94640"/>
                </a:cubicBezTo>
                <a:cubicBezTo>
                  <a:pt x="1465065" y="95332"/>
                  <a:pt x="1463357" y="96071"/>
                  <a:pt x="1461418" y="96486"/>
                </a:cubicBezTo>
                <a:cubicBezTo>
                  <a:pt x="1461372" y="96486"/>
                  <a:pt x="1461233" y="96486"/>
                  <a:pt x="1461094" y="96486"/>
                </a:cubicBezTo>
                <a:cubicBezTo>
                  <a:pt x="1461602" y="96486"/>
                  <a:pt x="1462110" y="96486"/>
                  <a:pt x="1462572" y="96486"/>
                </a:cubicBezTo>
                <a:cubicBezTo>
                  <a:pt x="1464742" y="96486"/>
                  <a:pt x="1464835" y="96579"/>
                  <a:pt x="1464696" y="97918"/>
                </a:cubicBezTo>
                <a:cubicBezTo>
                  <a:pt x="1464696" y="98426"/>
                  <a:pt x="1463818" y="98841"/>
                  <a:pt x="1463173" y="98610"/>
                </a:cubicBezTo>
                <a:cubicBezTo>
                  <a:pt x="1462018" y="98241"/>
                  <a:pt x="1460910" y="97872"/>
                  <a:pt x="1459755" y="97502"/>
                </a:cubicBezTo>
                <a:cubicBezTo>
                  <a:pt x="1458601" y="97133"/>
                  <a:pt x="1456939" y="97502"/>
                  <a:pt x="1456477" y="98149"/>
                </a:cubicBezTo>
                <a:cubicBezTo>
                  <a:pt x="1456385" y="98241"/>
                  <a:pt x="1456754" y="98472"/>
                  <a:pt x="1456893" y="98610"/>
                </a:cubicBezTo>
                <a:cubicBezTo>
                  <a:pt x="1457077" y="98934"/>
                  <a:pt x="1457447" y="99257"/>
                  <a:pt x="1457401" y="99534"/>
                </a:cubicBezTo>
                <a:cubicBezTo>
                  <a:pt x="1457355" y="99903"/>
                  <a:pt x="1456754" y="100088"/>
                  <a:pt x="1456108" y="99996"/>
                </a:cubicBezTo>
                <a:cubicBezTo>
                  <a:pt x="1455738" y="99949"/>
                  <a:pt x="1455184" y="99811"/>
                  <a:pt x="1455184" y="99719"/>
                </a:cubicBezTo>
                <a:cubicBezTo>
                  <a:pt x="1455046" y="99257"/>
                  <a:pt x="1455046" y="98795"/>
                  <a:pt x="1455046" y="98703"/>
                </a:cubicBezTo>
                <a:cubicBezTo>
                  <a:pt x="1455046" y="98010"/>
                  <a:pt x="1455046" y="97641"/>
                  <a:pt x="1455046" y="97317"/>
                </a:cubicBezTo>
                <a:cubicBezTo>
                  <a:pt x="1454954" y="96763"/>
                  <a:pt x="1455738" y="96533"/>
                  <a:pt x="1456200" y="96163"/>
                </a:cubicBezTo>
                <a:cubicBezTo>
                  <a:pt x="1457031" y="95517"/>
                  <a:pt x="1457355" y="96302"/>
                  <a:pt x="1457909" y="96348"/>
                </a:cubicBezTo>
                <a:cubicBezTo>
                  <a:pt x="1458924" y="96440"/>
                  <a:pt x="1459986" y="96440"/>
                  <a:pt x="1461002" y="96486"/>
                </a:cubicBezTo>
                <a:cubicBezTo>
                  <a:pt x="1460079" y="96486"/>
                  <a:pt x="1458601" y="96071"/>
                  <a:pt x="1458324" y="95702"/>
                </a:cubicBezTo>
                <a:cubicBezTo>
                  <a:pt x="1457262" y="94132"/>
                  <a:pt x="1456616" y="92516"/>
                  <a:pt x="1455831" y="90900"/>
                </a:cubicBezTo>
                <a:cubicBezTo>
                  <a:pt x="1455784" y="90900"/>
                  <a:pt x="1455738" y="90900"/>
                  <a:pt x="1455646" y="90900"/>
                </a:cubicBezTo>
                <a:cubicBezTo>
                  <a:pt x="1455646" y="90900"/>
                  <a:pt x="1455600" y="90900"/>
                  <a:pt x="1455554" y="90900"/>
                </a:cubicBezTo>
                <a:cubicBezTo>
                  <a:pt x="1454907" y="90992"/>
                  <a:pt x="1454307" y="91084"/>
                  <a:pt x="1453661" y="91177"/>
                </a:cubicBezTo>
                <a:cubicBezTo>
                  <a:pt x="1453614" y="91269"/>
                  <a:pt x="1453522" y="91361"/>
                  <a:pt x="1453522" y="91500"/>
                </a:cubicBezTo>
                <a:cubicBezTo>
                  <a:pt x="1453291" y="91454"/>
                  <a:pt x="1453014" y="91407"/>
                  <a:pt x="1452829" y="91315"/>
                </a:cubicBezTo>
                <a:cubicBezTo>
                  <a:pt x="1450983" y="91592"/>
                  <a:pt x="1449136" y="91869"/>
                  <a:pt x="1447289" y="92054"/>
                </a:cubicBezTo>
                <a:cubicBezTo>
                  <a:pt x="1446827" y="92054"/>
                  <a:pt x="1445811" y="91592"/>
                  <a:pt x="1445627" y="91269"/>
                </a:cubicBezTo>
                <a:close/>
                <a:moveTo>
                  <a:pt x="1454168" y="193634"/>
                </a:moveTo>
                <a:cubicBezTo>
                  <a:pt x="1452875" y="194234"/>
                  <a:pt x="1450383" y="193680"/>
                  <a:pt x="1450059" y="192803"/>
                </a:cubicBezTo>
                <a:cubicBezTo>
                  <a:pt x="1449875" y="192341"/>
                  <a:pt x="1449690" y="191834"/>
                  <a:pt x="1449551" y="191326"/>
                </a:cubicBezTo>
                <a:lnTo>
                  <a:pt x="1449551" y="191326"/>
                </a:lnTo>
                <a:cubicBezTo>
                  <a:pt x="1448997" y="191141"/>
                  <a:pt x="1449136" y="191002"/>
                  <a:pt x="1449413" y="190864"/>
                </a:cubicBezTo>
                <a:cubicBezTo>
                  <a:pt x="1449274" y="190356"/>
                  <a:pt x="1449182" y="189894"/>
                  <a:pt x="1449043" y="189386"/>
                </a:cubicBezTo>
                <a:cubicBezTo>
                  <a:pt x="1449644" y="189202"/>
                  <a:pt x="1450613" y="188786"/>
                  <a:pt x="1450844" y="188878"/>
                </a:cubicBezTo>
                <a:cubicBezTo>
                  <a:pt x="1450983" y="188925"/>
                  <a:pt x="1451121" y="189017"/>
                  <a:pt x="1451260" y="189063"/>
                </a:cubicBezTo>
                <a:cubicBezTo>
                  <a:pt x="1451860" y="188694"/>
                  <a:pt x="1452506" y="188324"/>
                  <a:pt x="1453153" y="188001"/>
                </a:cubicBezTo>
                <a:cubicBezTo>
                  <a:pt x="1453384" y="187863"/>
                  <a:pt x="1453892" y="187955"/>
                  <a:pt x="1454307" y="187909"/>
                </a:cubicBezTo>
                <a:cubicBezTo>
                  <a:pt x="1454446" y="187955"/>
                  <a:pt x="1454630" y="188001"/>
                  <a:pt x="1454769" y="188094"/>
                </a:cubicBezTo>
                <a:cubicBezTo>
                  <a:pt x="1454861" y="188140"/>
                  <a:pt x="1455000" y="188278"/>
                  <a:pt x="1454954" y="188324"/>
                </a:cubicBezTo>
                <a:cubicBezTo>
                  <a:pt x="1454215" y="188786"/>
                  <a:pt x="1453338" y="189155"/>
                  <a:pt x="1452829" y="189709"/>
                </a:cubicBezTo>
                <a:cubicBezTo>
                  <a:pt x="1454122" y="190264"/>
                  <a:pt x="1455415" y="190910"/>
                  <a:pt x="1456431" y="191603"/>
                </a:cubicBezTo>
                <a:cubicBezTo>
                  <a:pt x="1456801" y="191834"/>
                  <a:pt x="1455277" y="193172"/>
                  <a:pt x="1454168" y="193680"/>
                </a:cubicBezTo>
                <a:close/>
                <a:moveTo>
                  <a:pt x="1463311" y="119388"/>
                </a:moveTo>
                <a:cubicBezTo>
                  <a:pt x="1461787" y="119665"/>
                  <a:pt x="1460125" y="119989"/>
                  <a:pt x="1458555" y="119896"/>
                </a:cubicBezTo>
                <a:cubicBezTo>
                  <a:pt x="1457631" y="119804"/>
                  <a:pt x="1456431" y="119065"/>
                  <a:pt x="1456062" y="118511"/>
                </a:cubicBezTo>
                <a:cubicBezTo>
                  <a:pt x="1455508" y="117680"/>
                  <a:pt x="1457585" y="116618"/>
                  <a:pt x="1459940" y="116803"/>
                </a:cubicBezTo>
                <a:cubicBezTo>
                  <a:pt x="1460725" y="117126"/>
                  <a:pt x="1462203" y="117587"/>
                  <a:pt x="1463449" y="118234"/>
                </a:cubicBezTo>
                <a:cubicBezTo>
                  <a:pt x="1463773" y="118419"/>
                  <a:pt x="1463634" y="119342"/>
                  <a:pt x="1463311" y="119388"/>
                </a:cubicBezTo>
                <a:close/>
                <a:moveTo>
                  <a:pt x="1472222" y="149308"/>
                </a:moveTo>
                <a:cubicBezTo>
                  <a:pt x="1469729" y="148985"/>
                  <a:pt x="1467236" y="148662"/>
                  <a:pt x="1464742" y="148293"/>
                </a:cubicBezTo>
                <a:cubicBezTo>
                  <a:pt x="1464465" y="148293"/>
                  <a:pt x="1464050" y="147877"/>
                  <a:pt x="1464142" y="147784"/>
                </a:cubicBezTo>
                <a:cubicBezTo>
                  <a:pt x="1464281" y="147600"/>
                  <a:pt x="1464742" y="147415"/>
                  <a:pt x="1465065" y="147369"/>
                </a:cubicBezTo>
                <a:cubicBezTo>
                  <a:pt x="1466774" y="147277"/>
                  <a:pt x="1468482" y="147046"/>
                  <a:pt x="1470190" y="147184"/>
                </a:cubicBezTo>
                <a:cubicBezTo>
                  <a:pt x="1472453" y="147323"/>
                  <a:pt x="1472407" y="148339"/>
                  <a:pt x="1472222" y="149308"/>
                </a:cubicBezTo>
                <a:close/>
                <a:moveTo>
                  <a:pt x="1466358" y="138873"/>
                </a:moveTo>
                <a:cubicBezTo>
                  <a:pt x="1466081" y="138827"/>
                  <a:pt x="1465712" y="138365"/>
                  <a:pt x="1465850" y="138273"/>
                </a:cubicBezTo>
                <a:cubicBezTo>
                  <a:pt x="1466220" y="137904"/>
                  <a:pt x="1466727" y="137396"/>
                  <a:pt x="1467328" y="137350"/>
                </a:cubicBezTo>
                <a:cubicBezTo>
                  <a:pt x="1468574" y="137257"/>
                  <a:pt x="1469914" y="137396"/>
                  <a:pt x="1471807" y="137442"/>
                </a:cubicBezTo>
                <a:cubicBezTo>
                  <a:pt x="1472591" y="137627"/>
                  <a:pt x="1473515" y="137765"/>
                  <a:pt x="1474438" y="137950"/>
                </a:cubicBezTo>
                <a:cubicBezTo>
                  <a:pt x="1474438" y="137765"/>
                  <a:pt x="1474761" y="137534"/>
                  <a:pt x="1474992" y="137488"/>
                </a:cubicBezTo>
                <a:cubicBezTo>
                  <a:pt x="1475547" y="137396"/>
                  <a:pt x="1476147" y="137442"/>
                  <a:pt x="1476747" y="137488"/>
                </a:cubicBezTo>
                <a:cubicBezTo>
                  <a:pt x="1477670" y="137488"/>
                  <a:pt x="1478179" y="137811"/>
                  <a:pt x="1477948" y="138365"/>
                </a:cubicBezTo>
                <a:cubicBezTo>
                  <a:pt x="1477948" y="138550"/>
                  <a:pt x="1477809" y="138688"/>
                  <a:pt x="1477625" y="138781"/>
                </a:cubicBezTo>
                <a:cubicBezTo>
                  <a:pt x="1478086" y="139058"/>
                  <a:pt x="1478363" y="139612"/>
                  <a:pt x="1478224" y="139843"/>
                </a:cubicBezTo>
                <a:cubicBezTo>
                  <a:pt x="1477994" y="140166"/>
                  <a:pt x="1476840" y="140581"/>
                  <a:pt x="1476239" y="140489"/>
                </a:cubicBezTo>
                <a:cubicBezTo>
                  <a:pt x="1472915" y="140027"/>
                  <a:pt x="1469636" y="139427"/>
                  <a:pt x="1466312" y="138827"/>
                </a:cubicBezTo>
                <a:close/>
                <a:moveTo>
                  <a:pt x="1482103" y="169209"/>
                </a:moveTo>
                <a:cubicBezTo>
                  <a:pt x="1480810" y="169763"/>
                  <a:pt x="1479471" y="170271"/>
                  <a:pt x="1478086" y="170779"/>
                </a:cubicBezTo>
                <a:cubicBezTo>
                  <a:pt x="1477901" y="170871"/>
                  <a:pt x="1477301" y="170779"/>
                  <a:pt x="1477070" y="170640"/>
                </a:cubicBezTo>
                <a:cubicBezTo>
                  <a:pt x="1476793" y="170502"/>
                  <a:pt x="1476608" y="170178"/>
                  <a:pt x="1476701" y="170040"/>
                </a:cubicBezTo>
                <a:cubicBezTo>
                  <a:pt x="1477486" y="168885"/>
                  <a:pt x="1478871" y="168101"/>
                  <a:pt x="1481272" y="168101"/>
                </a:cubicBezTo>
                <a:cubicBezTo>
                  <a:pt x="1481687" y="168285"/>
                  <a:pt x="1482103" y="168424"/>
                  <a:pt x="1482242" y="168608"/>
                </a:cubicBezTo>
                <a:cubicBezTo>
                  <a:pt x="1482380" y="168793"/>
                  <a:pt x="1482334" y="169117"/>
                  <a:pt x="1482149" y="169209"/>
                </a:cubicBezTo>
                <a:close/>
                <a:moveTo>
                  <a:pt x="1492307" y="147507"/>
                </a:moveTo>
                <a:cubicBezTo>
                  <a:pt x="1490691" y="147877"/>
                  <a:pt x="1489075" y="148154"/>
                  <a:pt x="1487413" y="148431"/>
                </a:cubicBezTo>
                <a:cubicBezTo>
                  <a:pt x="1488383" y="148893"/>
                  <a:pt x="1489260" y="149447"/>
                  <a:pt x="1488798" y="150370"/>
                </a:cubicBezTo>
                <a:cubicBezTo>
                  <a:pt x="1488706" y="150509"/>
                  <a:pt x="1488613" y="150693"/>
                  <a:pt x="1488475" y="150878"/>
                </a:cubicBezTo>
                <a:cubicBezTo>
                  <a:pt x="1488198" y="150832"/>
                  <a:pt x="1487921" y="150740"/>
                  <a:pt x="1487644" y="150647"/>
                </a:cubicBezTo>
                <a:cubicBezTo>
                  <a:pt x="1486213" y="150139"/>
                  <a:pt x="1486351" y="149354"/>
                  <a:pt x="1486489" y="148570"/>
                </a:cubicBezTo>
                <a:cubicBezTo>
                  <a:pt x="1486074" y="148616"/>
                  <a:pt x="1485705" y="148708"/>
                  <a:pt x="1485289" y="148754"/>
                </a:cubicBezTo>
                <a:cubicBezTo>
                  <a:pt x="1484596" y="148847"/>
                  <a:pt x="1483719" y="148477"/>
                  <a:pt x="1482934" y="148339"/>
                </a:cubicBezTo>
                <a:cubicBezTo>
                  <a:pt x="1483258" y="147784"/>
                  <a:pt x="1483304" y="146953"/>
                  <a:pt x="1483996" y="146723"/>
                </a:cubicBezTo>
                <a:cubicBezTo>
                  <a:pt x="1486074" y="146030"/>
                  <a:pt x="1488383" y="145614"/>
                  <a:pt x="1490322" y="145153"/>
                </a:cubicBezTo>
                <a:cubicBezTo>
                  <a:pt x="1491522" y="145707"/>
                  <a:pt x="1492446" y="145938"/>
                  <a:pt x="1492723" y="146307"/>
                </a:cubicBezTo>
                <a:cubicBezTo>
                  <a:pt x="1492954" y="146630"/>
                  <a:pt x="1492723" y="147369"/>
                  <a:pt x="1492307" y="147461"/>
                </a:cubicBezTo>
                <a:close/>
                <a:moveTo>
                  <a:pt x="1494616" y="96994"/>
                </a:moveTo>
                <a:cubicBezTo>
                  <a:pt x="1493139" y="97364"/>
                  <a:pt x="1491477" y="97687"/>
                  <a:pt x="1489814" y="97779"/>
                </a:cubicBezTo>
                <a:cubicBezTo>
                  <a:pt x="1488244" y="97918"/>
                  <a:pt x="1486813" y="96810"/>
                  <a:pt x="1487044" y="95794"/>
                </a:cubicBezTo>
                <a:cubicBezTo>
                  <a:pt x="1487228" y="95009"/>
                  <a:pt x="1488014" y="94547"/>
                  <a:pt x="1489629" y="94732"/>
                </a:cubicBezTo>
                <a:cubicBezTo>
                  <a:pt x="1490460" y="94824"/>
                  <a:pt x="1491338" y="94824"/>
                  <a:pt x="1492169" y="94870"/>
                </a:cubicBezTo>
                <a:cubicBezTo>
                  <a:pt x="1493000" y="95009"/>
                  <a:pt x="1493831" y="95101"/>
                  <a:pt x="1494570" y="95286"/>
                </a:cubicBezTo>
                <a:cubicBezTo>
                  <a:pt x="1494893" y="95378"/>
                  <a:pt x="1495355" y="95702"/>
                  <a:pt x="1495309" y="95840"/>
                </a:cubicBezTo>
                <a:cubicBezTo>
                  <a:pt x="1495216" y="96256"/>
                  <a:pt x="1495078" y="96856"/>
                  <a:pt x="1494616" y="96994"/>
                </a:cubicBezTo>
                <a:close/>
                <a:moveTo>
                  <a:pt x="1498772" y="34984"/>
                </a:moveTo>
                <a:cubicBezTo>
                  <a:pt x="1501080" y="33691"/>
                  <a:pt x="1503435" y="32398"/>
                  <a:pt x="1506021" y="31244"/>
                </a:cubicBezTo>
                <a:cubicBezTo>
                  <a:pt x="1506852" y="30875"/>
                  <a:pt x="1508375" y="30921"/>
                  <a:pt x="1509530" y="30782"/>
                </a:cubicBezTo>
                <a:cubicBezTo>
                  <a:pt x="1509991" y="31290"/>
                  <a:pt x="1510823" y="31798"/>
                  <a:pt x="1510638" y="32075"/>
                </a:cubicBezTo>
                <a:cubicBezTo>
                  <a:pt x="1509899" y="33368"/>
                  <a:pt x="1509022" y="34661"/>
                  <a:pt x="1507868" y="35908"/>
                </a:cubicBezTo>
                <a:cubicBezTo>
                  <a:pt x="1507360" y="36462"/>
                  <a:pt x="1507037" y="36877"/>
                  <a:pt x="1506667" y="37154"/>
                </a:cubicBezTo>
                <a:cubicBezTo>
                  <a:pt x="1506759" y="37247"/>
                  <a:pt x="1506852" y="37339"/>
                  <a:pt x="1506898" y="37431"/>
                </a:cubicBezTo>
                <a:cubicBezTo>
                  <a:pt x="1507037" y="37616"/>
                  <a:pt x="1506898" y="37893"/>
                  <a:pt x="1506759" y="38078"/>
                </a:cubicBezTo>
                <a:cubicBezTo>
                  <a:pt x="1506575" y="38401"/>
                  <a:pt x="1506298" y="38355"/>
                  <a:pt x="1505928" y="38124"/>
                </a:cubicBezTo>
                <a:cubicBezTo>
                  <a:pt x="1505698" y="37985"/>
                  <a:pt x="1505420" y="37801"/>
                  <a:pt x="1505190" y="37662"/>
                </a:cubicBezTo>
                <a:cubicBezTo>
                  <a:pt x="1504358" y="37662"/>
                  <a:pt x="1503112" y="37478"/>
                  <a:pt x="1500988" y="37154"/>
                </a:cubicBezTo>
                <a:cubicBezTo>
                  <a:pt x="1497617" y="36600"/>
                  <a:pt x="1496971" y="36046"/>
                  <a:pt x="1498772" y="35030"/>
                </a:cubicBezTo>
                <a:close/>
                <a:moveTo>
                  <a:pt x="1509345" y="180752"/>
                </a:moveTo>
                <a:cubicBezTo>
                  <a:pt x="1508976" y="180752"/>
                  <a:pt x="1508560" y="180752"/>
                  <a:pt x="1508145" y="180752"/>
                </a:cubicBezTo>
                <a:cubicBezTo>
                  <a:pt x="1505605" y="181075"/>
                  <a:pt x="1504866" y="179644"/>
                  <a:pt x="1503343" y="178997"/>
                </a:cubicBezTo>
                <a:cubicBezTo>
                  <a:pt x="1503481" y="178905"/>
                  <a:pt x="1503574" y="178813"/>
                  <a:pt x="1503712" y="178767"/>
                </a:cubicBezTo>
                <a:cubicBezTo>
                  <a:pt x="1503851" y="178720"/>
                  <a:pt x="1504082" y="178628"/>
                  <a:pt x="1504220" y="178628"/>
                </a:cubicBezTo>
                <a:cubicBezTo>
                  <a:pt x="1505790" y="178997"/>
                  <a:pt x="1507313" y="179413"/>
                  <a:pt x="1509022" y="179505"/>
                </a:cubicBezTo>
                <a:cubicBezTo>
                  <a:pt x="1509345" y="179505"/>
                  <a:pt x="1509622" y="179782"/>
                  <a:pt x="1509853" y="179967"/>
                </a:cubicBezTo>
                <a:cubicBezTo>
                  <a:pt x="1510038" y="180105"/>
                  <a:pt x="1510222" y="180290"/>
                  <a:pt x="1510361" y="180475"/>
                </a:cubicBezTo>
                <a:cubicBezTo>
                  <a:pt x="1509991" y="180567"/>
                  <a:pt x="1509668" y="180660"/>
                  <a:pt x="1509299" y="180706"/>
                </a:cubicBezTo>
                <a:close/>
                <a:moveTo>
                  <a:pt x="1510361" y="172118"/>
                </a:moveTo>
                <a:cubicBezTo>
                  <a:pt x="1509483" y="172487"/>
                  <a:pt x="1508375" y="172672"/>
                  <a:pt x="1507360" y="172949"/>
                </a:cubicBezTo>
                <a:cubicBezTo>
                  <a:pt x="1507313" y="172995"/>
                  <a:pt x="1507313" y="173041"/>
                  <a:pt x="1507267" y="173134"/>
                </a:cubicBezTo>
                <a:cubicBezTo>
                  <a:pt x="1507267" y="173134"/>
                  <a:pt x="1507221" y="173134"/>
                  <a:pt x="1507175" y="173134"/>
                </a:cubicBezTo>
                <a:cubicBezTo>
                  <a:pt x="1507591" y="173780"/>
                  <a:pt x="1508052" y="174380"/>
                  <a:pt x="1508283" y="175027"/>
                </a:cubicBezTo>
                <a:cubicBezTo>
                  <a:pt x="1508422" y="175442"/>
                  <a:pt x="1508191" y="176273"/>
                  <a:pt x="1508052" y="176273"/>
                </a:cubicBezTo>
                <a:cubicBezTo>
                  <a:pt x="1505605" y="176365"/>
                  <a:pt x="1503204" y="176273"/>
                  <a:pt x="1500757" y="176273"/>
                </a:cubicBezTo>
                <a:cubicBezTo>
                  <a:pt x="1500757" y="175904"/>
                  <a:pt x="1500526" y="175257"/>
                  <a:pt x="1500849" y="175119"/>
                </a:cubicBezTo>
                <a:cubicBezTo>
                  <a:pt x="1502881" y="174380"/>
                  <a:pt x="1505005" y="173734"/>
                  <a:pt x="1507129" y="173087"/>
                </a:cubicBezTo>
                <a:cubicBezTo>
                  <a:pt x="1507129" y="173087"/>
                  <a:pt x="1507037" y="172995"/>
                  <a:pt x="1507037" y="172949"/>
                </a:cubicBezTo>
                <a:cubicBezTo>
                  <a:pt x="1507129" y="172949"/>
                  <a:pt x="1507221" y="172902"/>
                  <a:pt x="1507313" y="172902"/>
                </a:cubicBezTo>
                <a:cubicBezTo>
                  <a:pt x="1507729" y="172302"/>
                  <a:pt x="1508006" y="171702"/>
                  <a:pt x="1508653" y="171240"/>
                </a:cubicBezTo>
                <a:cubicBezTo>
                  <a:pt x="1508929" y="171009"/>
                  <a:pt x="1509991" y="171056"/>
                  <a:pt x="1510684" y="171009"/>
                </a:cubicBezTo>
                <a:cubicBezTo>
                  <a:pt x="1510545" y="171379"/>
                  <a:pt x="1510684" y="171933"/>
                  <a:pt x="1510315" y="172118"/>
                </a:cubicBezTo>
                <a:close/>
                <a:moveTo>
                  <a:pt x="1521027" y="177797"/>
                </a:moveTo>
                <a:cubicBezTo>
                  <a:pt x="1519318" y="177843"/>
                  <a:pt x="1517841" y="178259"/>
                  <a:pt x="1516363" y="178674"/>
                </a:cubicBezTo>
                <a:cubicBezTo>
                  <a:pt x="1516225" y="178674"/>
                  <a:pt x="1515994" y="178674"/>
                  <a:pt x="1515855" y="178582"/>
                </a:cubicBezTo>
                <a:cubicBezTo>
                  <a:pt x="1515348" y="178443"/>
                  <a:pt x="1515348" y="178305"/>
                  <a:pt x="1515717" y="178120"/>
                </a:cubicBezTo>
                <a:cubicBezTo>
                  <a:pt x="1516409" y="177751"/>
                  <a:pt x="1517102" y="177335"/>
                  <a:pt x="1517795" y="176919"/>
                </a:cubicBezTo>
                <a:cubicBezTo>
                  <a:pt x="1518718" y="176319"/>
                  <a:pt x="1519872" y="176504"/>
                  <a:pt x="1520980" y="176689"/>
                </a:cubicBezTo>
                <a:cubicBezTo>
                  <a:pt x="1521212" y="176689"/>
                  <a:pt x="1521304" y="177058"/>
                  <a:pt x="1521396" y="177243"/>
                </a:cubicBezTo>
                <a:cubicBezTo>
                  <a:pt x="1521258" y="177428"/>
                  <a:pt x="1521165" y="177797"/>
                  <a:pt x="1521027" y="177797"/>
                </a:cubicBezTo>
                <a:close/>
                <a:moveTo>
                  <a:pt x="1528599" y="205870"/>
                </a:moveTo>
                <a:cubicBezTo>
                  <a:pt x="1527676" y="206378"/>
                  <a:pt x="1527630" y="207070"/>
                  <a:pt x="1526983" y="207578"/>
                </a:cubicBezTo>
                <a:cubicBezTo>
                  <a:pt x="1526845" y="207717"/>
                  <a:pt x="1526244" y="207717"/>
                  <a:pt x="1525921" y="207671"/>
                </a:cubicBezTo>
                <a:cubicBezTo>
                  <a:pt x="1525598" y="207625"/>
                  <a:pt x="1525090" y="207440"/>
                  <a:pt x="1525044" y="207301"/>
                </a:cubicBezTo>
                <a:cubicBezTo>
                  <a:pt x="1524952" y="206840"/>
                  <a:pt x="1524997" y="206378"/>
                  <a:pt x="1525044" y="205916"/>
                </a:cubicBezTo>
                <a:cubicBezTo>
                  <a:pt x="1525044" y="204901"/>
                  <a:pt x="1525229" y="204808"/>
                  <a:pt x="1527122" y="204854"/>
                </a:cubicBezTo>
                <a:cubicBezTo>
                  <a:pt x="1528322" y="204854"/>
                  <a:pt x="1529246" y="205500"/>
                  <a:pt x="1528645" y="205870"/>
                </a:cubicBezTo>
                <a:close/>
                <a:moveTo>
                  <a:pt x="1533817" y="154849"/>
                </a:moveTo>
                <a:cubicBezTo>
                  <a:pt x="1531278" y="154849"/>
                  <a:pt x="1529015" y="154433"/>
                  <a:pt x="1527768" y="153048"/>
                </a:cubicBezTo>
                <a:cubicBezTo>
                  <a:pt x="1527630" y="153048"/>
                  <a:pt x="1527583" y="153048"/>
                  <a:pt x="1527491" y="153048"/>
                </a:cubicBezTo>
                <a:cubicBezTo>
                  <a:pt x="1527491" y="153048"/>
                  <a:pt x="1527491" y="153002"/>
                  <a:pt x="1527445" y="152956"/>
                </a:cubicBezTo>
                <a:cubicBezTo>
                  <a:pt x="1527537" y="152956"/>
                  <a:pt x="1527583" y="152956"/>
                  <a:pt x="1527630" y="152956"/>
                </a:cubicBezTo>
                <a:cubicBezTo>
                  <a:pt x="1527676" y="153002"/>
                  <a:pt x="1527722" y="153002"/>
                  <a:pt x="1527768" y="153048"/>
                </a:cubicBezTo>
                <a:cubicBezTo>
                  <a:pt x="1530123" y="153325"/>
                  <a:pt x="1532477" y="153602"/>
                  <a:pt x="1534832" y="153925"/>
                </a:cubicBezTo>
                <a:cubicBezTo>
                  <a:pt x="1535156" y="153925"/>
                  <a:pt x="1535386" y="154249"/>
                  <a:pt x="1535710" y="154387"/>
                </a:cubicBezTo>
                <a:cubicBezTo>
                  <a:pt x="1535063" y="154572"/>
                  <a:pt x="1534463" y="154849"/>
                  <a:pt x="1533817" y="154849"/>
                </a:cubicBezTo>
                <a:close/>
                <a:moveTo>
                  <a:pt x="1541851" y="203053"/>
                </a:moveTo>
                <a:cubicBezTo>
                  <a:pt x="1541851" y="203053"/>
                  <a:pt x="1541158" y="203331"/>
                  <a:pt x="1541112" y="203284"/>
                </a:cubicBezTo>
                <a:cubicBezTo>
                  <a:pt x="1540558" y="202961"/>
                  <a:pt x="1539958" y="202776"/>
                  <a:pt x="1539080" y="202684"/>
                </a:cubicBezTo>
                <a:cubicBezTo>
                  <a:pt x="1536403" y="202453"/>
                  <a:pt x="1535849" y="202038"/>
                  <a:pt x="1535849" y="200191"/>
                </a:cubicBezTo>
                <a:cubicBezTo>
                  <a:pt x="1535849" y="200098"/>
                  <a:pt x="1535849" y="199775"/>
                  <a:pt x="1536079" y="199452"/>
                </a:cubicBezTo>
                <a:cubicBezTo>
                  <a:pt x="1536172" y="199313"/>
                  <a:pt x="1536726" y="199267"/>
                  <a:pt x="1537049" y="199221"/>
                </a:cubicBezTo>
                <a:cubicBezTo>
                  <a:pt x="1538065" y="199083"/>
                  <a:pt x="1538249" y="199821"/>
                  <a:pt x="1538988" y="199914"/>
                </a:cubicBezTo>
                <a:cubicBezTo>
                  <a:pt x="1541528" y="200145"/>
                  <a:pt x="1542036" y="201114"/>
                  <a:pt x="1541897" y="202361"/>
                </a:cubicBezTo>
                <a:cubicBezTo>
                  <a:pt x="1541897" y="202592"/>
                  <a:pt x="1541989" y="202869"/>
                  <a:pt x="1541851" y="203053"/>
                </a:cubicBezTo>
                <a:close/>
                <a:moveTo>
                  <a:pt x="1545499" y="37339"/>
                </a:moveTo>
                <a:cubicBezTo>
                  <a:pt x="1542220" y="39047"/>
                  <a:pt x="1538249" y="39878"/>
                  <a:pt x="1533632" y="39047"/>
                </a:cubicBezTo>
                <a:cubicBezTo>
                  <a:pt x="1532201" y="38817"/>
                  <a:pt x="1531185" y="37847"/>
                  <a:pt x="1530077" y="37247"/>
                </a:cubicBezTo>
                <a:cubicBezTo>
                  <a:pt x="1530585" y="36739"/>
                  <a:pt x="1530631" y="36415"/>
                  <a:pt x="1530954" y="36277"/>
                </a:cubicBezTo>
                <a:cubicBezTo>
                  <a:pt x="1536449" y="34015"/>
                  <a:pt x="1540373" y="33922"/>
                  <a:pt x="1545037" y="36092"/>
                </a:cubicBezTo>
                <a:cubicBezTo>
                  <a:pt x="1545499" y="36323"/>
                  <a:pt x="1545775" y="37108"/>
                  <a:pt x="1545452" y="37293"/>
                </a:cubicBezTo>
                <a:close/>
                <a:moveTo>
                  <a:pt x="1548130" y="154803"/>
                </a:moveTo>
                <a:cubicBezTo>
                  <a:pt x="1548915" y="154295"/>
                  <a:pt x="1549792" y="153787"/>
                  <a:pt x="1550670" y="153279"/>
                </a:cubicBezTo>
                <a:cubicBezTo>
                  <a:pt x="1551270" y="152956"/>
                  <a:pt x="1553255" y="153048"/>
                  <a:pt x="1553902" y="153418"/>
                </a:cubicBezTo>
                <a:cubicBezTo>
                  <a:pt x="1555749" y="154618"/>
                  <a:pt x="1557781" y="155588"/>
                  <a:pt x="1560505" y="155957"/>
                </a:cubicBezTo>
                <a:cubicBezTo>
                  <a:pt x="1561197" y="156050"/>
                  <a:pt x="1561428" y="156788"/>
                  <a:pt x="1561013" y="157111"/>
                </a:cubicBezTo>
                <a:cubicBezTo>
                  <a:pt x="1559997" y="158035"/>
                  <a:pt x="1557919" y="157989"/>
                  <a:pt x="1556764" y="158774"/>
                </a:cubicBezTo>
                <a:cubicBezTo>
                  <a:pt x="1556673" y="158866"/>
                  <a:pt x="1556395" y="158774"/>
                  <a:pt x="1555980" y="158774"/>
                </a:cubicBezTo>
                <a:cubicBezTo>
                  <a:pt x="1555656" y="158635"/>
                  <a:pt x="1555195" y="158450"/>
                  <a:pt x="1554779" y="158220"/>
                </a:cubicBezTo>
                <a:cubicBezTo>
                  <a:pt x="1553948" y="157712"/>
                  <a:pt x="1553163" y="157342"/>
                  <a:pt x="1551778" y="157342"/>
                </a:cubicBezTo>
                <a:cubicBezTo>
                  <a:pt x="1549839" y="157342"/>
                  <a:pt x="1548962" y="156234"/>
                  <a:pt x="1547900" y="155449"/>
                </a:cubicBezTo>
                <a:cubicBezTo>
                  <a:pt x="1547761" y="155357"/>
                  <a:pt x="1547900" y="154941"/>
                  <a:pt x="1548084" y="154803"/>
                </a:cubicBezTo>
                <a:close/>
                <a:moveTo>
                  <a:pt x="1558427" y="178674"/>
                </a:moveTo>
                <a:cubicBezTo>
                  <a:pt x="1557227" y="178674"/>
                  <a:pt x="1556026" y="178443"/>
                  <a:pt x="1555795" y="178397"/>
                </a:cubicBezTo>
                <a:cubicBezTo>
                  <a:pt x="1552193" y="178259"/>
                  <a:pt x="1550901" y="178305"/>
                  <a:pt x="1549747" y="178120"/>
                </a:cubicBezTo>
                <a:cubicBezTo>
                  <a:pt x="1549054" y="178028"/>
                  <a:pt x="1547853" y="177428"/>
                  <a:pt x="1547946" y="177289"/>
                </a:cubicBezTo>
                <a:cubicBezTo>
                  <a:pt x="1548269" y="176735"/>
                  <a:pt x="1549054" y="175904"/>
                  <a:pt x="1549654" y="175904"/>
                </a:cubicBezTo>
                <a:cubicBezTo>
                  <a:pt x="1552563" y="175904"/>
                  <a:pt x="1555518" y="176135"/>
                  <a:pt x="1558427" y="176458"/>
                </a:cubicBezTo>
                <a:cubicBezTo>
                  <a:pt x="1559397" y="176550"/>
                  <a:pt x="1560136" y="177335"/>
                  <a:pt x="1560966" y="177797"/>
                </a:cubicBezTo>
                <a:cubicBezTo>
                  <a:pt x="1560136" y="178120"/>
                  <a:pt x="1559258" y="178674"/>
                  <a:pt x="1558381" y="178628"/>
                </a:cubicBezTo>
                <a:close/>
                <a:moveTo>
                  <a:pt x="1557734" y="164407"/>
                </a:moveTo>
                <a:cubicBezTo>
                  <a:pt x="1556718" y="163483"/>
                  <a:pt x="1555656" y="162929"/>
                  <a:pt x="1555656" y="162421"/>
                </a:cubicBezTo>
                <a:cubicBezTo>
                  <a:pt x="1555656" y="161960"/>
                  <a:pt x="1557180" y="161082"/>
                  <a:pt x="1557365" y="161128"/>
                </a:cubicBezTo>
                <a:cubicBezTo>
                  <a:pt x="1558750" y="161544"/>
                  <a:pt x="1559997" y="162098"/>
                  <a:pt x="1561290" y="162652"/>
                </a:cubicBezTo>
                <a:cubicBezTo>
                  <a:pt x="1560227" y="163160"/>
                  <a:pt x="1559212" y="163668"/>
                  <a:pt x="1557781" y="164453"/>
                </a:cubicBezTo>
                <a:close/>
                <a:moveTo>
                  <a:pt x="1569093" y="170779"/>
                </a:moveTo>
                <a:cubicBezTo>
                  <a:pt x="1567384" y="170732"/>
                  <a:pt x="1566784" y="171610"/>
                  <a:pt x="1565769" y="172071"/>
                </a:cubicBezTo>
                <a:cubicBezTo>
                  <a:pt x="1565445" y="172210"/>
                  <a:pt x="1565214" y="172210"/>
                  <a:pt x="1564937" y="171933"/>
                </a:cubicBezTo>
                <a:cubicBezTo>
                  <a:pt x="1564845" y="171841"/>
                  <a:pt x="1564845" y="171702"/>
                  <a:pt x="1564891" y="171610"/>
                </a:cubicBezTo>
                <a:cubicBezTo>
                  <a:pt x="1565445" y="170594"/>
                  <a:pt x="1566830" y="169948"/>
                  <a:pt x="1568354" y="169439"/>
                </a:cubicBezTo>
                <a:cubicBezTo>
                  <a:pt x="1568677" y="169347"/>
                  <a:pt x="1569278" y="169671"/>
                  <a:pt x="1569878" y="169809"/>
                </a:cubicBezTo>
                <a:cubicBezTo>
                  <a:pt x="1569554" y="170225"/>
                  <a:pt x="1569324" y="170779"/>
                  <a:pt x="1569093" y="170732"/>
                </a:cubicBezTo>
                <a:close/>
                <a:moveTo>
                  <a:pt x="1569601" y="152171"/>
                </a:moveTo>
                <a:cubicBezTo>
                  <a:pt x="1568031" y="152079"/>
                  <a:pt x="1566507" y="151755"/>
                  <a:pt x="1564937" y="151432"/>
                </a:cubicBezTo>
                <a:cubicBezTo>
                  <a:pt x="1564753" y="151432"/>
                  <a:pt x="1564753" y="151063"/>
                  <a:pt x="1564660" y="150832"/>
                </a:cubicBezTo>
                <a:cubicBezTo>
                  <a:pt x="1565445" y="149447"/>
                  <a:pt x="1569370" y="148200"/>
                  <a:pt x="1571540" y="148893"/>
                </a:cubicBezTo>
                <a:cubicBezTo>
                  <a:pt x="1572325" y="149124"/>
                  <a:pt x="1573064" y="150047"/>
                  <a:pt x="1572971" y="150601"/>
                </a:cubicBezTo>
                <a:cubicBezTo>
                  <a:pt x="1572787" y="151524"/>
                  <a:pt x="1571540" y="152263"/>
                  <a:pt x="1569601" y="152125"/>
                </a:cubicBezTo>
                <a:close/>
                <a:moveTo>
                  <a:pt x="1578605" y="158035"/>
                </a:moveTo>
                <a:cubicBezTo>
                  <a:pt x="1578281" y="158035"/>
                  <a:pt x="1576896" y="156927"/>
                  <a:pt x="1576896" y="156696"/>
                </a:cubicBezTo>
                <a:cubicBezTo>
                  <a:pt x="1576896" y="156465"/>
                  <a:pt x="1578327" y="155357"/>
                  <a:pt x="1578835" y="155311"/>
                </a:cubicBezTo>
                <a:cubicBezTo>
                  <a:pt x="1579343" y="155680"/>
                  <a:pt x="1580036" y="156050"/>
                  <a:pt x="1580497" y="156511"/>
                </a:cubicBezTo>
                <a:cubicBezTo>
                  <a:pt x="1580821" y="156788"/>
                  <a:pt x="1579159" y="158035"/>
                  <a:pt x="1578650" y="158035"/>
                </a:cubicBezTo>
                <a:close/>
                <a:moveTo>
                  <a:pt x="1582344" y="94455"/>
                </a:moveTo>
                <a:cubicBezTo>
                  <a:pt x="1582483" y="94178"/>
                  <a:pt x="1583684" y="93901"/>
                  <a:pt x="1584330" y="93947"/>
                </a:cubicBezTo>
                <a:cubicBezTo>
                  <a:pt x="1586177" y="94039"/>
                  <a:pt x="1587470" y="94640"/>
                  <a:pt x="1588070" y="95609"/>
                </a:cubicBezTo>
                <a:cubicBezTo>
                  <a:pt x="1586500" y="95609"/>
                  <a:pt x="1584884" y="95748"/>
                  <a:pt x="1583268" y="95609"/>
                </a:cubicBezTo>
                <a:cubicBezTo>
                  <a:pt x="1582852" y="95609"/>
                  <a:pt x="1582160" y="94778"/>
                  <a:pt x="1582298" y="94455"/>
                </a:cubicBezTo>
                <a:close/>
                <a:moveTo>
                  <a:pt x="1585300" y="154618"/>
                </a:moveTo>
                <a:cubicBezTo>
                  <a:pt x="1584838" y="154387"/>
                  <a:pt x="1584838" y="153879"/>
                  <a:pt x="1584653" y="153464"/>
                </a:cubicBezTo>
                <a:cubicBezTo>
                  <a:pt x="1585346" y="153325"/>
                  <a:pt x="1585992" y="153233"/>
                  <a:pt x="1586685" y="153094"/>
                </a:cubicBezTo>
                <a:cubicBezTo>
                  <a:pt x="1586915" y="153602"/>
                  <a:pt x="1587147" y="154156"/>
                  <a:pt x="1587331" y="154664"/>
                </a:cubicBezTo>
                <a:cubicBezTo>
                  <a:pt x="1586639" y="154664"/>
                  <a:pt x="1585669" y="154803"/>
                  <a:pt x="1585300" y="154618"/>
                </a:cubicBezTo>
                <a:close/>
                <a:moveTo>
                  <a:pt x="1588578" y="176365"/>
                </a:moveTo>
                <a:cubicBezTo>
                  <a:pt x="1587839" y="176273"/>
                  <a:pt x="1587285" y="175765"/>
                  <a:pt x="1586639" y="175396"/>
                </a:cubicBezTo>
                <a:cubicBezTo>
                  <a:pt x="1587193" y="175073"/>
                  <a:pt x="1587793" y="174472"/>
                  <a:pt x="1588347" y="174472"/>
                </a:cubicBezTo>
                <a:cubicBezTo>
                  <a:pt x="1588901" y="174472"/>
                  <a:pt x="1589455" y="175073"/>
                  <a:pt x="1590471" y="175627"/>
                </a:cubicBezTo>
                <a:cubicBezTo>
                  <a:pt x="1589824" y="175904"/>
                  <a:pt x="1589085" y="176412"/>
                  <a:pt x="1588578" y="176319"/>
                </a:cubicBezTo>
                <a:close/>
                <a:moveTo>
                  <a:pt x="1595550" y="182553"/>
                </a:moveTo>
                <a:cubicBezTo>
                  <a:pt x="1594996" y="182830"/>
                  <a:pt x="1593841" y="183014"/>
                  <a:pt x="1593195" y="182830"/>
                </a:cubicBezTo>
                <a:cubicBezTo>
                  <a:pt x="1592272" y="182599"/>
                  <a:pt x="1591625" y="182045"/>
                  <a:pt x="1590656" y="181537"/>
                </a:cubicBezTo>
                <a:cubicBezTo>
                  <a:pt x="1591810" y="180844"/>
                  <a:pt x="1592502" y="180244"/>
                  <a:pt x="1593518" y="179921"/>
                </a:cubicBezTo>
                <a:cubicBezTo>
                  <a:pt x="1594903" y="179505"/>
                  <a:pt x="1597766" y="180290"/>
                  <a:pt x="1597535" y="180983"/>
                </a:cubicBezTo>
                <a:cubicBezTo>
                  <a:pt x="1597397" y="181537"/>
                  <a:pt x="1596381" y="182091"/>
                  <a:pt x="1595550" y="182506"/>
                </a:cubicBezTo>
                <a:close/>
                <a:moveTo>
                  <a:pt x="1756786" y="54100"/>
                </a:moveTo>
                <a:cubicBezTo>
                  <a:pt x="1756786" y="54100"/>
                  <a:pt x="1757062" y="53915"/>
                  <a:pt x="1757201" y="53915"/>
                </a:cubicBezTo>
                <a:cubicBezTo>
                  <a:pt x="1757755" y="53915"/>
                  <a:pt x="1759279" y="55346"/>
                  <a:pt x="1758956" y="55577"/>
                </a:cubicBezTo>
                <a:cubicBezTo>
                  <a:pt x="1758494" y="55947"/>
                  <a:pt x="1757894" y="56270"/>
                  <a:pt x="1757340" y="56639"/>
                </a:cubicBezTo>
                <a:cubicBezTo>
                  <a:pt x="1757062" y="56547"/>
                  <a:pt x="1756739" y="56455"/>
                  <a:pt x="1756508" y="56316"/>
                </a:cubicBezTo>
                <a:cubicBezTo>
                  <a:pt x="1754892" y="55393"/>
                  <a:pt x="1754985" y="54977"/>
                  <a:pt x="1756786" y="54100"/>
                </a:cubicBezTo>
                <a:close/>
                <a:moveTo>
                  <a:pt x="1658668" y="140166"/>
                </a:moveTo>
                <a:cubicBezTo>
                  <a:pt x="1659037" y="139935"/>
                  <a:pt x="1659545" y="139797"/>
                  <a:pt x="1659823" y="139658"/>
                </a:cubicBezTo>
                <a:cubicBezTo>
                  <a:pt x="1660885" y="139658"/>
                  <a:pt x="1662454" y="140443"/>
                  <a:pt x="1662547" y="140951"/>
                </a:cubicBezTo>
                <a:cubicBezTo>
                  <a:pt x="1662639" y="141505"/>
                  <a:pt x="1662870" y="142151"/>
                  <a:pt x="1661854" y="142521"/>
                </a:cubicBezTo>
                <a:cubicBezTo>
                  <a:pt x="1661392" y="142705"/>
                  <a:pt x="1661116" y="143444"/>
                  <a:pt x="1660192" y="142844"/>
                </a:cubicBezTo>
                <a:cubicBezTo>
                  <a:pt x="1659638" y="142475"/>
                  <a:pt x="1659037" y="142198"/>
                  <a:pt x="1658483" y="141828"/>
                </a:cubicBezTo>
                <a:cubicBezTo>
                  <a:pt x="1657422" y="141135"/>
                  <a:pt x="1657422" y="140905"/>
                  <a:pt x="1658715" y="140120"/>
                </a:cubicBezTo>
                <a:close/>
                <a:moveTo>
                  <a:pt x="1643616" y="22979"/>
                </a:moveTo>
                <a:cubicBezTo>
                  <a:pt x="1645971" y="22194"/>
                  <a:pt x="1648464" y="21963"/>
                  <a:pt x="1651050" y="21963"/>
                </a:cubicBezTo>
                <a:lnTo>
                  <a:pt x="1651050" y="21963"/>
                </a:lnTo>
                <a:cubicBezTo>
                  <a:pt x="1652204" y="21963"/>
                  <a:pt x="1653358" y="21963"/>
                  <a:pt x="1654513" y="22056"/>
                </a:cubicBezTo>
                <a:cubicBezTo>
                  <a:pt x="1654974" y="22333"/>
                  <a:pt x="1655528" y="22518"/>
                  <a:pt x="1655482" y="22702"/>
                </a:cubicBezTo>
                <a:cubicBezTo>
                  <a:pt x="1655436" y="23072"/>
                  <a:pt x="1655159" y="23764"/>
                  <a:pt x="1654882" y="23764"/>
                </a:cubicBezTo>
                <a:cubicBezTo>
                  <a:pt x="1653727" y="23810"/>
                  <a:pt x="1652527" y="23857"/>
                  <a:pt x="1651373" y="23903"/>
                </a:cubicBezTo>
                <a:cubicBezTo>
                  <a:pt x="1651281" y="23995"/>
                  <a:pt x="1651142" y="24041"/>
                  <a:pt x="1651050" y="24087"/>
                </a:cubicBezTo>
                <a:cubicBezTo>
                  <a:pt x="1650957" y="24041"/>
                  <a:pt x="1650819" y="23995"/>
                  <a:pt x="1650727" y="23949"/>
                </a:cubicBezTo>
                <a:cubicBezTo>
                  <a:pt x="1648372" y="24041"/>
                  <a:pt x="1645971" y="24087"/>
                  <a:pt x="1643616" y="24134"/>
                </a:cubicBezTo>
                <a:cubicBezTo>
                  <a:pt x="1643431" y="24134"/>
                  <a:pt x="1643016" y="23764"/>
                  <a:pt x="1643016" y="23580"/>
                </a:cubicBezTo>
                <a:cubicBezTo>
                  <a:pt x="1643016" y="23395"/>
                  <a:pt x="1643292" y="23118"/>
                  <a:pt x="1643616" y="22979"/>
                </a:cubicBezTo>
                <a:close/>
                <a:moveTo>
                  <a:pt x="1615866" y="47589"/>
                </a:moveTo>
                <a:cubicBezTo>
                  <a:pt x="1616882" y="47820"/>
                  <a:pt x="1618082" y="48559"/>
                  <a:pt x="1618128" y="49113"/>
                </a:cubicBezTo>
                <a:cubicBezTo>
                  <a:pt x="1618175" y="49621"/>
                  <a:pt x="1617020" y="50267"/>
                  <a:pt x="1616051" y="50544"/>
                </a:cubicBezTo>
                <a:cubicBezTo>
                  <a:pt x="1614989" y="50821"/>
                  <a:pt x="1613557" y="50683"/>
                  <a:pt x="1612449" y="50729"/>
                </a:cubicBezTo>
                <a:cubicBezTo>
                  <a:pt x="1611756" y="50360"/>
                  <a:pt x="1610741" y="50083"/>
                  <a:pt x="1610695" y="49759"/>
                </a:cubicBezTo>
                <a:cubicBezTo>
                  <a:pt x="1610417" y="48559"/>
                  <a:pt x="1613696" y="47128"/>
                  <a:pt x="1615912" y="47589"/>
                </a:cubicBezTo>
                <a:close/>
                <a:moveTo>
                  <a:pt x="1617389" y="103412"/>
                </a:moveTo>
                <a:cubicBezTo>
                  <a:pt x="1616605" y="103505"/>
                  <a:pt x="1615774" y="103551"/>
                  <a:pt x="1615035" y="103459"/>
                </a:cubicBezTo>
                <a:cubicBezTo>
                  <a:pt x="1613003" y="103228"/>
                  <a:pt x="1611618" y="103828"/>
                  <a:pt x="1610417" y="104659"/>
                </a:cubicBezTo>
                <a:cubicBezTo>
                  <a:pt x="1610325" y="104752"/>
                  <a:pt x="1610141" y="104797"/>
                  <a:pt x="1610002" y="104890"/>
                </a:cubicBezTo>
                <a:cubicBezTo>
                  <a:pt x="1609817" y="104705"/>
                  <a:pt x="1609540" y="104520"/>
                  <a:pt x="1609494" y="104290"/>
                </a:cubicBezTo>
                <a:cubicBezTo>
                  <a:pt x="1609402" y="104059"/>
                  <a:pt x="1609494" y="103828"/>
                  <a:pt x="1609494" y="103228"/>
                </a:cubicBezTo>
                <a:cubicBezTo>
                  <a:pt x="1609494" y="103135"/>
                  <a:pt x="1609402" y="102443"/>
                  <a:pt x="1609817" y="102258"/>
                </a:cubicBezTo>
                <a:cubicBezTo>
                  <a:pt x="1610741" y="101935"/>
                  <a:pt x="1611849" y="101750"/>
                  <a:pt x="1612772" y="101334"/>
                </a:cubicBezTo>
                <a:cubicBezTo>
                  <a:pt x="1613049" y="101242"/>
                  <a:pt x="1613973" y="101473"/>
                  <a:pt x="1614250" y="101658"/>
                </a:cubicBezTo>
                <a:cubicBezTo>
                  <a:pt x="1615219" y="102350"/>
                  <a:pt x="1616605" y="101658"/>
                  <a:pt x="1617574" y="102166"/>
                </a:cubicBezTo>
                <a:cubicBezTo>
                  <a:pt x="1617805" y="102304"/>
                  <a:pt x="1617944" y="102581"/>
                  <a:pt x="1617897" y="102766"/>
                </a:cubicBezTo>
                <a:cubicBezTo>
                  <a:pt x="1617897" y="102951"/>
                  <a:pt x="1617621" y="103320"/>
                  <a:pt x="1617436" y="103320"/>
                </a:cubicBezTo>
                <a:close/>
                <a:moveTo>
                  <a:pt x="1618821" y="106321"/>
                </a:moveTo>
                <a:cubicBezTo>
                  <a:pt x="1618498" y="106321"/>
                  <a:pt x="1618082" y="106137"/>
                  <a:pt x="1617944" y="105952"/>
                </a:cubicBezTo>
                <a:cubicBezTo>
                  <a:pt x="1617805" y="105767"/>
                  <a:pt x="1617944" y="105490"/>
                  <a:pt x="1617944" y="105259"/>
                </a:cubicBezTo>
                <a:cubicBezTo>
                  <a:pt x="1617621" y="104613"/>
                  <a:pt x="1618359" y="104290"/>
                  <a:pt x="1619098" y="103874"/>
                </a:cubicBezTo>
                <a:cubicBezTo>
                  <a:pt x="1619329" y="103736"/>
                  <a:pt x="1619606" y="103643"/>
                  <a:pt x="1619883" y="103597"/>
                </a:cubicBezTo>
                <a:cubicBezTo>
                  <a:pt x="1620206" y="103597"/>
                  <a:pt x="1621545" y="104659"/>
                  <a:pt x="1621545" y="104890"/>
                </a:cubicBezTo>
                <a:cubicBezTo>
                  <a:pt x="1621499" y="105536"/>
                  <a:pt x="1619975" y="106321"/>
                  <a:pt x="1618821" y="106321"/>
                </a:cubicBezTo>
                <a:close/>
                <a:moveTo>
                  <a:pt x="1620852" y="43157"/>
                </a:moveTo>
                <a:cubicBezTo>
                  <a:pt x="1620252" y="43157"/>
                  <a:pt x="1619698" y="42557"/>
                  <a:pt x="1619190" y="42233"/>
                </a:cubicBezTo>
                <a:cubicBezTo>
                  <a:pt x="1619006" y="42095"/>
                  <a:pt x="1620899" y="41171"/>
                  <a:pt x="1621130" y="41310"/>
                </a:cubicBezTo>
                <a:cubicBezTo>
                  <a:pt x="1621684" y="41587"/>
                  <a:pt x="1622192" y="41910"/>
                  <a:pt x="1622699" y="42233"/>
                </a:cubicBezTo>
                <a:cubicBezTo>
                  <a:pt x="1622007" y="42603"/>
                  <a:pt x="1621360" y="43203"/>
                  <a:pt x="1620852" y="43203"/>
                </a:cubicBezTo>
                <a:close/>
                <a:moveTo>
                  <a:pt x="1625423" y="51468"/>
                </a:moveTo>
                <a:cubicBezTo>
                  <a:pt x="1624962" y="51468"/>
                  <a:pt x="1623854" y="50683"/>
                  <a:pt x="1623946" y="50544"/>
                </a:cubicBezTo>
                <a:cubicBezTo>
                  <a:pt x="1624315" y="50036"/>
                  <a:pt x="1625193" y="49713"/>
                  <a:pt x="1626255" y="49067"/>
                </a:cubicBezTo>
                <a:cubicBezTo>
                  <a:pt x="1627224" y="49852"/>
                  <a:pt x="1627871" y="50360"/>
                  <a:pt x="1628471" y="50821"/>
                </a:cubicBezTo>
                <a:cubicBezTo>
                  <a:pt x="1627455" y="51098"/>
                  <a:pt x="1626486" y="51468"/>
                  <a:pt x="1625423" y="51514"/>
                </a:cubicBezTo>
                <a:close/>
                <a:moveTo>
                  <a:pt x="1629533" y="34384"/>
                </a:moveTo>
                <a:cubicBezTo>
                  <a:pt x="1629071" y="34476"/>
                  <a:pt x="1628148" y="34061"/>
                  <a:pt x="1627455" y="33876"/>
                </a:cubicBezTo>
                <a:cubicBezTo>
                  <a:pt x="1627640" y="33645"/>
                  <a:pt x="1627732" y="33368"/>
                  <a:pt x="1628009" y="33276"/>
                </a:cubicBezTo>
                <a:cubicBezTo>
                  <a:pt x="1629071" y="32952"/>
                  <a:pt x="1630226" y="32768"/>
                  <a:pt x="1631195" y="32537"/>
                </a:cubicBezTo>
                <a:cubicBezTo>
                  <a:pt x="1631657" y="32860"/>
                  <a:pt x="1632211" y="33184"/>
                  <a:pt x="1632211" y="33184"/>
                </a:cubicBezTo>
                <a:cubicBezTo>
                  <a:pt x="1631380" y="33599"/>
                  <a:pt x="1630549" y="34153"/>
                  <a:pt x="1629533" y="34384"/>
                </a:cubicBezTo>
                <a:close/>
                <a:moveTo>
                  <a:pt x="1642508" y="29998"/>
                </a:moveTo>
                <a:cubicBezTo>
                  <a:pt x="1642508" y="29998"/>
                  <a:pt x="1642184" y="29259"/>
                  <a:pt x="1641954" y="28612"/>
                </a:cubicBezTo>
                <a:cubicBezTo>
                  <a:pt x="1643200" y="28612"/>
                  <a:pt x="1644401" y="28612"/>
                  <a:pt x="1645463" y="28751"/>
                </a:cubicBezTo>
                <a:cubicBezTo>
                  <a:pt x="1645878" y="28843"/>
                  <a:pt x="1645925" y="29536"/>
                  <a:pt x="1646156" y="29951"/>
                </a:cubicBezTo>
                <a:cubicBezTo>
                  <a:pt x="1644955" y="29951"/>
                  <a:pt x="1643755" y="30044"/>
                  <a:pt x="1642554" y="29951"/>
                </a:cubicBezTo>
                <a:close/>
                <a:moveTo>
                  <a:pt x="1653082" y="30967"/>
                </a:moveTo>
                <a:cubicBezTo>
                  <a:pt x="1652204" y="30505"/>
                  <a:pt x="1651327" y="29998"/>
                  <a:pt x="1650542" y="29490"/>
                </a:cubicBezTo>
                <a:cubicBezTo>
                  <a:pt x="1650357" y="29351"/>
                  <a:pt x="1650357" y="29028"/>
                  <a:pt x="1650449" y="28797"/>
                </a:cubicBezTo>
                <a:cubicBezTo>
                  <a:pt x="1650588" y="28612"/>
                  <a:pt x="1650957" y="28428"/>
                  <a:pt x="1651281" y="28381"/>
                </a:cubicBezTo>
                <a:cubicBezTo>
                  <a:pt x="1651881" y="28335"/>
                  <a:pt x="1652481" y="28381"/>
                  <a:pt x="1653082" y="28381"/>
                </a:cubicBezTo>
                <a:cubicBezTo>
                  <a:pt x="1653497" y="28381"/>
                  <a:pt x="1653912" y="28381"/>
                  <a:pt x="1654282" y="28381"/>
                </a:cubicBezTo>
                <a:cubicBezTo>
                  <a:pt x="1654605" y="28428"/>
                  <a:pt x="1655205" y="28658"/>
                  <a:pt x="1655205" y="28705"/>
                </a:cubicBezTo>
                <a:cubicBezTo>
                  <a:pt x="1654928" y="29397"/>
                  <a:pt x="1656221" y="29721"/>
                  <a:pt x="1656267" y="30182"/>
                </a:cubicBezTo>
                <a:cubicBezTo>
                  <a:pt x="1656406" y="30782"/>
                  <a:pt x="1653774" y="31383"/>
                  <a:pt x="1653035" y="30967"/>
                </a:cubicBezTo>
                <a:close/>
                <a:moveTo>
                  <a:pt x="1664902" y="206516"/>
                </a:moveTo>
                <a:cubicBezTo>
                  <a:pt x="1664902" y="206516"/>
                  <a:pt x="1664486" y="206840"/>
                  <a:pt x="1664255" y="206978"/>
                </a:cubicBezTo>
                <a:cubicBezTo>
                  <a:pt x="1664116" y="206886"/>
                  <a:pt x="1663978" y="206793"/>
                  <a:pt x="1663840" y="206747"/>
                </a:cubicBezTo>
                <a:cubicBezTo>
                  <a:pt x="1663101" y="206378"/>
                  <a:pt x="1662408" y="205962"/>
                  <a:pt x="1661623" y="205639"/>
                </a:cubicBezTo>
                <a:cubicBezTo>
                  <a:pt x="1661392" y="205547"/>
                  <a:pt x="1660885" y="205639"/>
                  <a:pt x="1660515" y="205732"/>
                </a:cubicBezTo>
                <a:cubicBezTo>
                  <a:pt x="1660007" y="205870"/>
                  <a:pt x="1660053" y="206055"/>
                  <a:pt x="1660562" y="206239"/>
                </a:cubicBezTo>
                <a:cubicBezTo>
                  <a:pt x="1661670" y="206609"/>
                  <a:pt x="1661023" y="207625"/>
                  <a:pt x="1662270" y="207948"/>
                </a:cubicBezTo>
                <a:cubicBezTo>
                  <a:pt x="1662362" y="209148"/>
                  <a:pt x="1663054" y="210164"/>
                  <a:pt x="1664809" y="210903"/>
                </a:cubicBezTo>
                <a:cubicBezTo>
                  <a:pt x="1664994" y="210995"/>
                  <a:pt x="1664855" y="211549"/>
                  <a:pt x="1664625" y="211826"/>
                </a:cubicBezTo>
                <a:cubicBezTo>
                  <a:pt x="1664255" y="212196"/>
                  <a:pt x="1662685" y="212057"/>
                  <a:pt x="1662685" y="211688"/>
                </a:cubicBezTo>
                <a:cubicBezTo>
                  <a:pt x="1662639" y="210995"/>
                  <a:pt x="1662039" y="210626"/>
                  <a:pt x="1661346" y="210210"/>
                </a:cubicBezTo>
                <a:cubicBezTo>
                  <a:pt x="1660700" y="209841"/>
                  <a:pt x="1660053" y="209749"/>
                  <a:pt x="1659269" y="210026"/>
                </a:cubicBezTo>
                <a:cubicBezTo>
                  <a:pt x="1659084" y="210072"/>
                  <a:pt x="1658991" y="210210"/>
                  <a:pt x="1658853" y="210256"/>
                </a:cubicBezTo>
                <a:cubicBezTo>
                  <a:pt x="1656775" y="211318"/>
                  <a:pt x="1655944" y="211503"/>
                  <a:pt x="1655528" y="210995"/>
                </a:cubicBezTo>
                <a:cubicBezTo>
                  <a:pt x="1654790" y="210118"/>
                  <a:pt x="1656221" y="209795"/>
                  <a:pt x="1656821" y="209287"/>
                </a:cubicBezTo>
                <a:cubicBezTo>
                  <a:pt x="1657052" y="209102"/>
                  <a:pt x="1658160" y="208963"/>
                  <a:pt x="1657329" y="208548"/>
                </a:cubicBezTo>
                <a:cubicBezTo>
                  <a:pt x="1657099" y="208409"/>
                  <a:pt x="1656590" y="208502"/>
                  <a:pt x="1656221" y="208409"/>
                </a:cubicBezTo>
                <a:cubicBezTo>
                  <a:pt x="1655898" y="208317"/>
                  <a:pt x="1655390" y="208179"/>
                  <a:pt x="1655344" y="208040"/>
                </a:cubicBezTo>
                <a:cubicBezTo>
                  <a:pt x="1655252" y="207578"/>
                  <a:pt x="1655020" y="206978"/>
                  <a:pt x="1655390" y="206655"/>
                </a:cubicBezTo>
                <a:cubicBezTo>
                  <a:pt x="1656175" y="205916"/>
                  <a:pt x="1657837" y="205500"/>
                  <a:pt x="1657929" y="204439"/>
                </a:cubicBezTo>
                <a:cubicBezTo>
                  <a:pt x="1657929" y="204346"/>
                  <a:pt x="1658207" y="204208"/>
                  <a:pt x="1658345" y="204208"/>
                </a:cubicBezTo>
                <a:cubicBezTo>
                  <a:pt x="1660330" y="204208"/>
                  <a:pt x="1662362" y="204208"/>
                  <a:pt x="1664394" y="204208"/>
                </a:cubicBezTo>
                <a:cubicBezTo>
                  <a:pt x="1664579" y="204208"/>
                  <a:pt x="1664948" y="204531"/>
                  <a:pt x="1664948" y="204762"/>
                </a:cubicBezTo>
                <a:cubicBezTo>
                  <a:pt x="1665040" y="205085"/>
                  <a:pt x="1664948" y="205455"/>
                  <a:pt x="1664948" y="205824"/>
                </a:cubicBezTo>
                <a:cubicBezTo>
                  <a:pt x="1664948" y="206055"/>
                  <a:pt x="1665040" y="206332"/>
                  <a:pt x="1664948" y="206516"/>
                </a:cubicBezTo>
                <a:close/>
                <a:moveTo>
                  <a:pt x="1667672" y="29628"/>
                </a:moveTo>
                <a:cubicBezTo>
                  <a:pt x="1668180" y="28335"/>
                  <a:pt x="1669796" y="27827"/>
                  <a:pt x="1672059" y="27781"/>
                </a:cubicBezTo>
                <a:cubicBezTo>
                  <a:pt x="1672428" y="27874"/>
                  <a:pt x="1672751" y="28012"/>
                  <a:pt x="1673074" y="28104"/>
                </a:cubicBezTo>
                <a:cubicBezTo>
                  <a:pt x="1672474" y="28612"/>
                  <a:pt x="1672059" y="29259"/>
                  <a:pt x="1671227" y="29582"/>
                </a:cubicBezTo>
                <a:cubicBezTo>
                  <a:pt x="1670396" y="29951"/>
                  <a:pt x="1669196" y="30044"/>
                  <a:pt x="1668133" y="30182"/>
                </a:cubicBezTo>
                <a:cubicBezTo>
                  <a:pt x="1668088" y="30182"/>
                  <a:pt x="1667626" y="29767"/>
                  <a:pt x="1667672" y="29628"/>
                </a:cubicBezTo>
                <a:close/>
                <a:moveTo>
                  <a:pt x="1669380" y="177104"/>
                </a:moveTo>
                <a:cubicBezTo>
                  <a:pt x="1669380" y="177104"/>
                  <a:pt x="1669103" y="177151"/>
                  <a:pt x="1668965" y="177104"/>
                </a:cubicBezTo>
                <a:cubicBezTo>
                  <a:pt x="1668826" y="177058"/>
                  <a:pt x="1668549" y="176966"/>
                  <a:pt x="1668549" y="176874"/>
                </a:cubicBezTo>
                <a:cubicBezTo>
                  <a:pt x="1668549" y="176042"/>
                  <a:pt x="1668549" y="175257"/>
                  <a:pt x="1668549" y="174426"/>
                </a:cubicBezTo>
                <a:cubicBezTo>
                  <a:pt x="1668549" y="173826"/>
                  <a:pt x="1669057" y="173595"/>
                  <a:pt x="1669980" y="173688"/>
                </a:cubicBezTo>
                <a:cubicBezTo>
                  <a:pt x="1670627" y="173734"/>
                  <a:pt x="1671042" y="173918"/>
                  <a:pt x="1670950" y="174334"/>
                </a:cubicBezTo>
                <a:cubicBezTo>
                  <a:pt x="1670950" y="174565"/>
                  <a:pt x="1670950" y="174796"/>
                  <a:pt x="1670950" y="175027"/>
                </a:cubicBezTo>
                <a:cubicBezTo>
                  <a:pt x="1671273" y="175950"/>
                  <a:pt x="1670488" y="176550"/>
                  <a:pt x="1669380" y="177058"/>
                </a:cubicBezTo>
                <a:close/>
                <a:moveTo>
                  <a:pt x="1680139" y="128207"/>
                </a:moveTo>
                <a:cubicBezTo>
                  <a:pt x="1678661" y="128253"/>
                  <a:pt x="1677184" y="128346"/>
                  <a:pt x="1675983" y="128992"/>
                </a:cubicBezTo>
                <a:cubicBezTo>
                  <a:pt x="1675798" y="129084"/>
                  <a:pt x="1674967" y="128854"/>
                  <a:pt x="1674598" y="128623"/>
                </a:cubicBezTo>
                <a:cubicBezTo>
                  <a:pt x="1674413" y="128530"/>
                  <a:pt x="1674413" y="128115"/>
                  <a:pt x="1674598" y="127976"/>
                </a:cubicBezTo>
                <a:cubicBezTo>
                  <a:pt x="1676168" y="126684"/>
                  <a:pt x="1678430" y="126314"/>
                  <a:pt x="1680231" y="127746"/>
                </a:cubicBezTo>
                <a:cubicBezTo>
                  <a:pt x="1680323" y="127838"/>
                  <a:pt x="1680462" y="127930"/>
                  <a:pt x="1680600" y="127976"/>
                </a:cubicBezTo>
                <a:cubicBezTo>
                  <a:pt x="1680462" y="128069"/>
                  <a:pt x="1680323" y="128207"/>
                  <a:pt x="1680185" y="128207"/>
                </a:cubicBezTo>
                <a:close/>
                <a:moveTo>
                  <a:pt x="1685679" y="51745"/>
                </a:moveTo>
                <a:cubicBezTo>
                  <a:pt x="1685356" y="51745"/>
                  <a:pt x="1684940" y="51745"/>
                  <a:pt x="1684617" y="51653"/>
                </a:cubicBezTo>
                <a:cubicBezTo>
                  <a:pt x="1684294" y="51560"/>
                  <a:pt x="1684063" y="51329"/>
                  <a:pt x="1683786" y="51191"/>
                </a:cubicBezTo>
                <a:cubicBezTo>
                  <a:pt x="1683509" y="51052"/>
                  <a:pt x="1683001" y="50729"/>
                  <a:pt x="1683048" y="50729"/>
                </a:cubicBezTo>
                <a:cubicBezTo>
                  <a:pt x="1683509" y="50406"/>
                  <a:pt x="1684063" y="50083"/>
                  <a:pt x="1684756" y="49667"/>
                </a:cubicBezTo>
                <a:cubicBezTo>
                  <a:pt x="1684617" y="49713"/>
                  <a:pt x="1684525" y="49759"/>
                  <a:pt x="1684340" y="49852"/>
                </a:cubicBezTo>
                <a:cubicBezTo>
                  <a:pt x="1679769" y="51376"/>
                  <a:pt x="1674459" y="50868"/>
                  <a:pt x="1669380" y="50960"/>
                </a:cubicBezTo>
                <a:cubicBezTo>
                  <a:pt x="1669150" y="50960"/>
                  <a:pt x="1668318" y="50129"/>
                  <a:pt x="1668503" y="49852"/>
                </a:cubicBezTo>
                <a:cubicBezTo>
                  <a:pt x="1669196" y="49021"/>
                  <a:pt x="1669934" y="47913"/>
                  <a:pt x="1671227" y="47635"/>
                </a:cubicBezTo>
                <a:cubicBezTo>
                  <a:pt x="1674229" y="46989"/>
                  <a:pt x="1677553" y="46758"/>
                  <a:pt x="1681201" y="46297"/>
                </a:cubicBezTo>
                <a:cubicBezTo>
                  <a:pt x="1682263" y="46804"/>
                  <a:pt x="1683694" y="47358"/>
                  <a:pt x="1684802" y="48097"/>
                </a:cubicBezTo>
                <a:cubicBezTo>
                  <a:pt x="1685679" y="48651"/>
                  <a:pt x="1685679" y="49252"/>
                  <a:pt x="1684802" y="49713"/>
                </a:cubicBezTo>
                <a:cubicBezTo>
                  <a:pt x="1685264" y="49990"/>
                  <a:pt x="1685864" y="50267"/>
                  <a:pt x="1686233" y="50591"/>
                </a:cubicBezTo>
                <a:cubicBezTo>
                  <a:pt x="1686511" y="50821"/>
                  <a:pt x="1686603" y="51191"/>
                  <a:pt x="1686557" y="51514"/>
                </a:cubicBezTo>
                <a:cubicBezTo>
                  <a:pt x="1686557" y="51653"/>
                  <a:pt x="1686002" y="51791"/>
                  <a:pt x="1685679" y="51837"/>
                </a:cubicBezTo>
                <a:close/>
                <a:moveTo>
                  <a:pt x="1692236" y="19747"/>
                </a:moveTo>
                <a:cubicBezTo>
                  <a:pt x="1691728" y="19840"/>
                  <a:pt x="1691036" y="19886"/>
                  <a:pt x="1690666" y="19747"/>
                </a:cubicBezTo>
                <a:cubicBezTo>
                  <a:pt x="1689327" y="19285"/>
                  <a:pt x="1688588" y="18223"/>
                  <a:pt x="1689096" y="17438"/>
                </a:cubicBezTo>
                <a:cubicBezTo>
                  <a:pt x="1689235" y="17254"/>
                  <a:pt x="1690158" y="17023"/>
                  <a:pt x="1690528" y="17069"/>
                </a:cubicBezTo>
                <a:cubicBezTo>
                  <a:pt x="1692190" y="17438"/>
                  <a:pt x="1692744" y="18039"/>
                  <a:pt x="1692651" y="19193"/>
                </a:cubicBezTo>
                <a:cubicBezTo>
                  <a:pt x="1692513" y="19378"/>
                  <a:pt x="1692467" y="19701"/>
                  <a:pt x="1692236" y="19747"/>
                </a:cubicBezTo>
                <a:close/>
                <a:moveTo>
                  <a:pt x="1710105" y="154202"/>
                </a:moveTo>
                <a:cubicBezTo>
                  <a:pt x="1708951" y="155080"/>
                  <a:pt x="1707150" y="154803"/>
                  <a:pt x="1705764" y="154156"/>
                </a:cubicBezTo>
                <a:cubicBezTo>
                  <a:pt x="1705303" y="153925"/>
                  <a:pt x="1705349" y="153371"/>
                  <a:pt x="1705164" y="152956"/>
                </a:cubicBezTo>
                <a:cubicBezTo>
                  <a:pt x="1706318" y="152079"/>
                  <a:pt x="1707981" y="151986"/>
                  <a:pt x="1709458" y="152587"/>
                </a:cubicBezTo>
                <a:cubicBezTo>
                  <a:pt x="1710105" y="152864"/>
                  <a:pt x="1710520" y="153925"/>
                  <a:pt x="1710105" y="154202"/>
                </a:cubicBezTo>
                <a:close/>
                <a:moveTo>
                  <a:pt x="1710751" y="72661"/>
                </a:moveTo>
                <a:cubicBezTo>
                  <a:pt x="1710751" y="73077"/>
                  <a:pt x="1710751" y="73400"/>
                  <a:pt x="1710751" y="73769"/>
                </a:cubicBezTo>
                <a:cubicBezTo>
                  <a:pt x="1710751" y="74416"/>
                  <a:pt x="1709643" y="74739"/>
                  <a:pt x="1708673" y="74231"/>
                </a:cubicBezTo>
                <a:cubicBezTo>
                  <a:pt x="1707611" y="73677"/>
                  <a:pt x="1706780" y="73492"/>
                  <a:pt x="1705718" y="74185"/>
                </a:cubicBezTo>
                <a:cubicBezTo>
                  <a:pt x="1704934" y="74739"/>
                  <a:pt x="1703825" y="74370"/>
                  <a:pt x="1702902" y="74416"/>
                </a:cubicBezTo>
                <a:cubicBezTo>
                  <a:pt x="1702763" y="74416"/>
                  <a:pt x="1702394" y="74093"/>
                  <a:pt x="1702301" y="73908"/>
                </a:cubicBezTo>
                <a:cubicBezTo>
                  <a:pt x="1702255" y="73723"/>
                  <a:pt x="1702301" y="73354"/>
                  <a:pt x="1702533" y="73262"/>
                </a:cubicBezTo>
                <a:cubicBezTo>
                  <a:pt x="1703548" y="72985"/>
                  <a:pt x="1704703" y="72846"/>
                  <a:pt x="1705488" y="72338"/>
                </a:cubicBezTo>
                <a:cubicBezTo>
                  <a:pt x="1707473" y="72476"/>
                  <a:pt x="1707057" y="71645"/>
                  <a:pt x="1707104" y="70999"/>
                </a:cubicBezTo>
                <a:cubicBezTo>
                  <a:pt x="1707150" y="70306"/>
                  <a:pt x="1708212" y="69983"/>
                  <a:pt x="1709089" y="70353"/>
                </a:cubicBezTo>
                <a:cubicBezTo>
                  <a:pt x="1710659" y="70953"/>
                  <a:pt x="1710936" y="71784"/>
                  <a:pt x="1710705" y="72708"/>
                </a:cubicBezTo>
                <a:close/>
                <a:moveTo>
                  <a:pt x="1711952" y="35861"/>
                </a:moveTo>
                <a:cubicBezTo>
                  <a:pt x="1711860" y="37154"/>
                  <a:pt x="1709643" y="37985"/>
                  <a:pt x="1707565" y="37431"/>
                </a:cubicBezTo>
                <a:cubicBezTo>
                  <a:pt x="1707242" y="37339"/>
                  <a:pt x="1706965" y="36692"/>
                  <a:pt x="1707196" y="36554"/>
                </a:cubicBezTo>
                <a:cubicBezTo>
                  <a:pt x="1708027" y="35954"/>
                  <a:pt x="1708997" y="35400"/>
                  <a:pt x="1710013" y="34846"/>
                </a:cubicBezTo>
                <a:cubicBezTo>
                  <a:pt x="1710243" y="34707"/>
                  <a:pt x="1710751" y="34707"/>
                  <a:pt x="1711074" y="34753"/>
                </a:cubicBezTo>
                <a:cubicBezTo>
                  <a:pt x="1711675" y="34846"/>
                  <a:pt x="1712044" y="35077"/>
                  <a:pt x="1711906" y="35492"/>
                </a:cubicBezTo>
                <a:cubicBezTo>
                  <a:pt x="1711906" y="35584"/>
                  <a:pt x="1711906" y="35723"/>
                  <a:pt x="1711906" y="35815"/>
                </a:cubicBezTo>
                <a:close/>
                <a:moveTo>
                  <a:pt x="1710335" y="20440"/>
                </a:moveTo>
                <a:cubicBezTo>
                  <a:pt x="1709689" y="20809"/>
                  <a:pt x="1708904" y="20671"/>
                  <a:pt x="1708304" y="20255"/>
                </a:cubicBezTo>
                <a:cubicBezTo>
                  <a:pt x="1707380" y="19609"/>
                  <a:pt x="1706042" y="20024"/>
                  <a:pt x="1704980" y="19886"/>
                </a:cubicBezTo>
                <a:cubicBezTo>
                  <a:pt x="1704426" y="19793"/>
                  <a:pt x="1703687" y="19701"/>
                  <a:pt x="1703548" y="19470"/>
                </a:cubicBezTo>
                <a:cubicBezTo>
                  <a:pt x="1703179" y="19008"/>
                  <a:pt x="1703687" y="18593"/>
                  <a:pt x="1704380" y="18316"/>
                </a:cubicBezTo>
                <a:cubicBezTo>
                  <a:pt x="1704703" y="18177"/>
                  <a:pt x="1704934" y="17993"/>
                  <a:pt x="1705257" y="17808"/>
                </a:cubicBezTo>
                <a:cubicBezTo>
                  <a:pt x="1705672" y="18039"/>
                  <a:pt x="1706088" y="18270"/>
                  <a:pt x="1706503" y="18454"/>
                </a:cubicBezTo>
                <a:cubicBezTo>
                  <a:pt x="1708258" y="19378"/>
                  <a:pt x="1708720" y="19424"/>
                  <a:pt x="1710982" y="18639"/>
                </a:cubicBezTo>
                <a:cubicBezTo>
                  <a:pt x="1711397" y="18500"/>
                  <a:pt x="1711582" y="18454"/>
                  <a:pt x="1711860" y="18731"/>
                </a:cubicBezTo>
                <a:cubicBezTo>
                  <a:pt x="1711952" y="18824"/>
                  <a:pt x="1711952" y="18916"/>
                  <a:pt x="1711952" y="19055"/>
                </a:cubicBezTo>
                <a:cubicBezTo>
                  <a:pt x="1712090" y="19747"/>
                  <a:pt x="1711028" y="20024"/>
                  <a:pt x="1710335" y="20394"/>
                </a:cubicBezTo>
                <a:close/>
                <a:moveTo>
                  <a:pt x="1719293" y="77602"/>
                </a:moveTo>
                <a:cubicBezTo>
                  <a:pt x="1718278" y="77186"/>
                  <a:pt x="1716985" y="76863"/>
                  <a:pt x="1717077" y="76632"/>
                </a:cubicBezTo>
                <a:cubicBezTo>
                  <a:pt x="1717215" y="76032"/>
                  <a:pt x="1717908" y="75478"/>
                  <a:pt x="1718370" y="74924"/>
                </a:cubicBezTo>
                <a:cubicBezTo>
                  <a:pt x="1719016" y="75155"/>
                  <a:pt x="1720217" y="75385"/>
                  <a:pt x="1720217" y="75616"/>
                </a:cubicBezTo>
                <a:cubicBezTo>
                  <a:pt x="1720217" y="76263"/>
                  <a:pt x="1719709" y="76863"/>
                  <a:pt x="1719340" y="77556"/>
                </a:cubicBezTo>
                <a:close/>
                <a:moveTo>
                  <a:pt x="1738224" y="161867"/>
                </a:moveTo>
                <a:cubicBezTo>
                  <a:pt x="1735962" y="161544"/>
                  <a:pt x="1733653" y="161452"/>
                  <a:pt x="1731437" y="161960"/>
                </a:cubicBezTo>
                <a:cubicBezTo>
                  <a:pt x="1730744" y="162098"/>
                  <a:pt x="1730051" y="162606"/>
                  <a:pt x="1729405" y="162329"/>
                </a:cubicBezTo>
                <a:cubicBezTo>
                  <a:pt x="1728574" y="161913"/>
                  <a:pt x="1727327" y="161590"/>
                  <a:pt x="1727558" y="160713"/>
                </a:cubicBezTo>
                <a:cubicBezTo>
                  <a:pt x="1727558" y="160621"/>
                  <a:pt x="1727558" y="160482"/>
                  <a:pt x="1727558" y="160344"/>
                </a:cubicBezTo>
                <a:cubicBezTo>
                  <a:pt x="1727050" y="159097"/>
                  <a:pt x="1728805" y="158543"/>
                  <a:pt x="1729959" y="157804"/>
                </a:cubicBezTo>
                <a:cubicBezTo>
                  <a:pt x="1730837" y="157250"/>
                  <a:pt x="1731391" y="157250"/>
                  <a:pt x="1732360" y="157804"/>
                </a:cubicBezTo>
                <a:cubicBezTo>
                  <a:pt x="1733376" y="158312"/>
                  <a:pt x="1734115" y="158958"/>
                  <a:pt x="1735823" y="158912"/>
                </a:cubicBezTo>
                <a:cubicBezTo>
                  <a:pt x="1737578" y="158866"/>
                  <a:pt x="1738178" y="159974"/>
                  <a:pt x="1739378" y="160528"/>
                </a:cubicBezTo>
                <a:cubicBezTo>
                  <a:pt x="1739701" y="160667"/>
                  <a:pt x="1739609" y="161175"/>
                  <a:pt x="1739609" y="161498"/>
                </a:cubicBezTo>
                <a:cubicBezTo>
                  <a:pt x="1739656" y="162144"/>
                  <a:pt x="1739656" y="162144"/>
                  <a:pt x="1738178" y="161913"/>
                </a:cubicBezTo>
                <a:close/>
                <a:moveTo>
                  <a:pt x="1745289" y="121466"/>
                </a:moveTo>
                <a:cubicBezTo>
                  <a:pt x="1742426" y="121558"/>
                  <a:pt x="1739609" y="121604"/>
                  <a:pt x="1736747" y="121604"/>
                </a:cubicBezTo>
                <a:cubicBezTo>
                  <a:pt x="1736562" y="121604"/>
                  <a:pt x="1736238" y="121235"/>
                  <a:pt x="1736193" y="121050"/>
                </a:cubicBezTo>
                <a:cubicBezTo>
                  <a:pt x="1736147" y="120820"/>
                  <a:pt x="1736331" y="120450"/>
                  <a:pt x="1736562" y="120450"/>
                </a:cubicBezTo>
                <a:cubicBezTo>
                  <a:pt x="1738547" y="120219"/>
                  <a:pt x="1740533" y="120035"/>
                  <a:pt x="1741733" y="119942"/>
                </a:cubicBezTo>
                <a:cubicBezTo>
                  <a:pt x="1743488" y="120219"/>
                  <a:pt x="1744319" y="120312"/>
                  <a:pt x="1745104" y="120450"/>
                </a:cubicBezTo>
                <a:cubicBezTo>
                  <a:pt x="1745473" y="120543"/>
                  <a:pt x="1745935" y="120773"/>
                  <a:pt x="1745981" y="120958"/>
                </a:cubicBezTo>
                <a:cubicBezTo>
                  <a:pt x="1745981" y="121143"/>
                  <a:pt x="1745565" y="121466"/>
                  <a:pt x="1745289" y="121466"/>
                </a:cubicBezTo>
                <a:close/>
                <a:moveTo>
                  <a:pt x="1758032" y="85220"/>
                </a:moveTo>
                <a:cubicBezTo>
                  <a:pt x="1756878" y="85820"/>
                  <a:pt x="1755678" y="86421"/>
                  <a:pt x="1754338" y="86836"/>
                </a:cubicBezTo>
                <a:cubicBezTo>
                  <a:pt x="1753969" y="86929"/>
                  <a:pt x="1752953" y="86513"/>
                  <a:pt x="1752261" y="86236"/>
                </a:cubicBezTo>
                <a:cubicBezTo>
                  <a:pt x="1752261" y="86236"/>
                  <a:pt x="1752491" y="85774"/>
                  <a:pt x="1752769" y="85636"/>
                </a:cubicBezTo>
                <a:cubicBezTo>
                  <a:pt x="1754062" y="85082"/>
                  <a:pt x="1755400" y="84574"/>
                  <a:pt x="1756555" y="84066"/>
                </a:cubicBezTo>
                <a:cubicBezTo>
                  <a:pt x="1757247" y="84297"/>
                  <a:pt x="1757663" y="84389"/>
                  <a:pt x="1757848" y="84528"/>
                </a:cubicBezTo>
                <a:cubicBezTo>
                  <a:pt x="1758032" y="84712"/>
                  <a:pt x="1758217" y="85082"/>
                  <a:pt x="1758032" y="85128"/>
                </a:cubicBezTo>
                <a:close/>
                <a:moveTo>
                  <a:pt x="1763296" y="61118"/>
                </a:moveTo>
                <a:cubicBezTo>
                  <a:pt x="1759187" y="61995"/>
                  <a:pt x="1755908" y="61210"/>
                  <a:pt x="1753415" y="59086"/>
                </a:cubicBezTo>
                <a:cubicBezTo>
                  <a:pt x="1752491" y="58302"/>
                  <a:pt x="1751661" y="57424"/>
                  <a:pt x="1750829" y="56547"/>
                </a:cubicBezTo>
                <a:cubicBezTo>
                  <a:pt x="1750644" y="56362"/>
                  <a:pt x="1750599" y="55901"/>
                  <a:pt x="1750691" y="55901"/>
                </a:cubicBezTo>
                <a:cubicBezTo>
                  <a:pt x="1751429" y="55762"/>
                  <a:pt x="1752538" y="55485"/>
                  <a:pt x="1752953" y="55670"/>
                </a:cubicBezTo>
                <a:cubicBezTo>
                  <a:pt x="1756462" y="57101"/>
                  <a:pt x="1760064" y="57286"/>
                  <a:pt x="1764035" y="56639"/>
                </a:cubicBezTo>
                <a:cubicBezTo>
                  <a:pt x="1765559" y="56408"/>
                  <a:pt x="1767175" y="57655"/>
                  <a:pt x="1766759" y="59271"/>
                </a:cubicBezTo>
                <a:cubicBezTo>
                  <a:pt x="1766066" y="59641"/>
                  <a:pt x="1764958" y="60795"/>
                  <a:pt x="1763296" y="61118"/>
                </a:cubicBezTo>
                <a:close/>
                <a:moveTo>
                  <a:pt x="1771977" y="142521"/>
                </a:moveTo>
                <a:cubicBezTo>
                  <a:pt x="1771238" y="142983"/>
                  <a:pt x="1770130" y="143260"/>
                  <a:pt x="1769206" y="143583"/>
                </a:cubicBezTo>
                <a:cubicBezTo>
                  <a:pt x="1768929" y="143213"/>
                  <a:pt x="1768606" y="142844"/>
                  <a:pt x="1768052" y="142059"/>
                </a:cubicBezTo>
                <a:cubicBezTo>
                  <a:pt x="1769345" y="141828"/>
                  <a:pt x="1770638" y="141551"/>
                  <a:pt x="1771884" y="141367"/>
                </a:cubicBezTo>
                <a:cubicBezTo>
                  <a:pt x="1771930" y="141782"/>
                  <a:pt x="1772300" y="142336"/>
                  <a:pt x="1771977" y="142567"/>
                </a:cubicBezTo>
                <a:close/>
                <a:moveTo>
                  <a:pt x="1774285" y="117911"/>
                </a:moveTo>
                <a:cubicBezTo>
                  <a:pt x="1773454" y="118003"/>
                  <a:pt x="1772438" y="117449"/>
                  <a:pt x="1770730" y="116941"/>
                </a:cubicBezTo>
                <a:cubicBezTo>
                  <a:pt x="1772253" y="116433"/>
                  <a:pt x="1773131" y="115833"/>
                  <a:pt x="1774054" y="115833"/>
                </a:cubicBezTo>
                <a:cubicBezTo>
                  <a:pt x="1774977" y="115833"/>
                  <a:pt x="1775947" y="116433"/>
                  <a:pt x="1776917" y="116756"/>
                </a:cubicBezTo>
                <a:cubicBezTo>
                  <a:pt x="1776039" y="117172"/>
                  <a:pt x="1775301" y="117772"/>
                  <a:pt x="1774285" y="117864"/>
                </a:cubicBezTo>
                <a:close/>
                <a:moveTo>
                  <a:pt x="1779179" y="140905"/>
                </a:moveTo>
                <a:cubicBezTo>
                  <a:pt x="1779179" y="140905"/>
                  <a:pt x="1776963" y="140120"/>
                  <a:pt x="1777148" y="140027"/>
                </a:cubicBezTo>
                <a:cubicBezTo>
                  <a:pt x="1777656" y="139658"/>
                  <a:pt x="1778210" y="139150"/>
                  <a:pt x="1778856" y="139104"/>
                </a:cubicBezTo>
                <a:cubicBezTo>
                  <a:pt x="1779318" y="139104"/>
                  <a:pt x="1780011" y="139612"/>
                  <a:pt x="1780749" y="140027"/>
                </a:cubicBezTo>
                <a:cubicBezTo>
                  <a:pt x="1780195" y="140351"/>
                  <a:pt x="1779733" y="140674"/>
                  <a:pt x="1779179" y="140951"/>
                </a:cubicBezTo>
                <a:close/>
                <a:moveTo>
                  <a:pt x="1786613" y="172210"/>
                </a:moveTo>
                <a:cubicBezTo>
                  <a:pt x="1785874" y="172164"/>
                  <a:pt x="1785228" y="171748"/>
                  <a:pt x="1784536" y="171471"/>
                </a:cubicBezTo>
                <a:cubicBezTo>
                  <a:pt x="1785228" y="171009"/>
                  <a:pt x="1785967" y="170548"/>
                  <a:pt x="1787121" y="169809"/>
                </a:cubicBezTo>
                <a:cubicBezTo>
                  <a:pt x="1787952" y="170732"/>
                  <a:pt x="1788460" y="171333"/>
                  <a:pt x="1788968" y="171887"/>
                </a:cubicBezTo>
                <a:cubicBezTo>
                  <a:pt x="1788183" y="172025"/>
                  <a:pt x="1787352" y="172302"/>
                  <a:pt x="1786613" y="172256"/>
                </a:cubicBezTo>
                <a:close/>
                <a:moveTo>
                  <a:pt x="1796033" y="185000"/>
                </a:moveTo>
                <a:cubicBezTo>
                  <a:pt x="1795709" y="184954"/>
                  <a:pt x="1795247" y="184769"/>
                  <a:pt x="1795247" y="184584"/>
                </a:cubicBezTo>
                <a:cubicBezTo>
                  <a:pt x="1795155" y="184123"/>
                  <a:pt x="1795201" y="183661"/>
                  <a:pt x="1795201" y="183199"/>
                </a:cubicBezTo>
                <a:cubicBezTo>
                  <a:pt x="1795201" y="182737"/>
                  <a:pt x="1795109" y="182276"/>
                  <a:pt x="1795247" y="181814"/>
                </a:cubicBezTo>
                <a:cubicBezTo>
                  <a:pt x="1795247" y="181675"/>
                  <a:pt x="1795755" y="181491"/>
                  <a:pt x="1796125" y="181445"/>
                </a:cubicBezTo>
                <a:cubicBezTo>
                  <a:pt x="1796448" y="181398"/>
                  <a:pt x="1797094" y="181445"/>
                  <a:pt x="1797141" y="181537"/>
                </a:cubicBezTo>
                <a:cubicBezTo>
                  <a:pt x="1797556" y="182229"/>
                  <a:pt x="1798572" y="182830"/>
                  <a:pt x="1798803" y="183568"/>
                </a:cubicBezTo>
                <a:cubicBezTo>
                  <a:pt x="1798988" y="184123"/>
                  <a:pt x="1797048" y="185092"/>
                  <a:pt x="1796079" y="184954"/>
                </a:cubicBezTo>
                <a:close/>
                <a:moveTo>
                  <a:pt x="1841420" y="199775"/>
                </a:moveTo>
                <a:cubicBezTo>
                  <a:pt x="1840497" y="198852"/>
                  <a:pt x="1838927" y="199406"/>
                  <a:pt x="1837773" y="199083"/>
                </a:cubicBezTo>
                <a:cubicBezTo>
                  <a:pt x="1837542" y="198990"/>
                  <a:pt x="1837403" y="198713"/>
                  <a:pt x="1837403" y="198529"/>
                </a:cubicBezTo>
                <a:cubicBezTo>
                  <a:pt x="1837403" y="198344"/>
                  <a:pt x="1837634" y="198159"/>
                  <a:pt x="1837773" y="197928"/>
                </a:cubicBezTo>
                <a:cubicBezTo>
                  <a:pt x="1837911" y="197928"/>
                  <a:pt x="1838142" y="197928"/>
                  <a:pt x="1838188" y="197928"/>
                </a:cubicBezTo>
                <a:cubicBezTo>
                  <a:pt x="1839019" y="198990"/>
                  <a:pt x="1841190" y="198113"/>
                  <a:pt x="1842205" y="198898"/>
                </a:cubicBezTo>
                <a:cubicBezTo>
                  <a:pt x="1842298" y="198990"/>
                  <a:pt x="1842205" y="199129"/>
                  <a:pt x="1842205" y="199221"/>
                </a:cubicBezTo>
                <a:cubicBezTo>
                  <a:pt x="1842298" y="199637"/>
                  <a:pt x="1841651" y="200006"/>
                  <a:pt x="1841420" y="199821"/>
                </a:cubicBezTo>
                <a:close/>
                <a:moveTo>
                  <a:pt x="1840312" y="187863"/>
                </a:moveTo>
                <a:cubicBezTo>
                  <a:pt x="1839712" y="188140"/>
                  <a:pt x="1838742" y="187770"/>
                  <a:pt x="1838558" y="187308"/>
                </a:cubicBezTo>
                <a:cubicBezTo>
                  <a:pt x="1838142" y="186200"/>
                  <a:pt x="1839204" y="185600"/>
                  <a:pt x="1840451" y="185046"/>
                </a:cubicBezTo>
                <a:cubicBezTo>
                  <a:pt x="1841051" y="184769"/>
                  <a:pt x="1842113" y="185092"/>
                  <a:pt x="1842205" y="185600"/>
                </a:cubicBezTo>
                <a:cubicBezTo>
                  <a:pt x="1842205" y="185739"/>
                  <a:pt x="1842205" y="185831"/>
                  <a:pt x="1842205" y="185923"/>
                </a:cubicBezTo>
                <a:cubicBezTo>
                  <a:pt x="1842621" y="186893"/>
                  <a:pt x="1841282" y="187355"/>
                  <a:pt x="1840312" y="187863"/>
                </a:cubicBezTo>
                <a:close/>
                <a:moveTo>
                  <a:pt x="1852317" y="85774"/>
                </a:moveTo>
                <a:cubicBezTo>
                  <a:pt x="1851301" y="85405"/>
                  <a:pt x="1850193" y="85036"/>
                  <a:pt x="1849224" y="84620"/>
                </a:cubicBezTo>
                <a:cubicBezTo>
                  <a:pt x="1848993" y="84528"/>
                  <a:pt x="1849039" y="84205"/>
                  <a:pt x="1848947" y="84020"/>
                </a:cubicBezTo>
                <a:cubicBezTo>
                  <a:pt x="1849270" y="83835"/>
                  <a:pt x="1849732" y="83558"/>
                  <a:pt x="1849916" y="83604"/>
                </a:cubicBezTo>
                <a:cubicBezTo>
                  <a:pt x="1851025" y="83928"/>
                  <a:pt x="1852133" y="84297"/>
                  <a:pt x="1853010" y="84759"/>
                </a:cubicBezTo>
                <a:cubicBezTo>
                  <a:pt x="1853195" y="84851"/>
                  <a:pt x="1852594" y="85405"/>
                  <a:pt x="1852363" y="85774"/>
                </a:cubicBezTo>
                <a:close/>
                <a:moveTo>
                  <a:pt x="1860675" y="171702"/>
                </a:moveTo>
                <a:cubicBezTo>
                  <a:pt x="1860259" y="171887"/>
                  <a:pt x="1859797" y="172210"/>
                  <a:pt x="1859335" y="172256"/>
                </a:cubicBezTo>
                <a:cubicBezTo>
                  <a:pt x="1858874" y="172256"/>
                  <a:pt x="1858274" y="172118"/>
                  <a:pt x="1857904" y="171933"/>
                </a:cubicBezTo>
                <a:cubicBezTo>
                  <a:pt x="1857719" y="171841"/>
                  <a:pt x="1857719" y="171425"/>
                  <a:pt x="1857904" y="171287"/>
                </a:cubicBezTo>
                <a:cubicBezTo>
                  <a:pt x="1858412" y="170871"/>
                  <a:pt x="1859105" y="170548"/>
                  <a:pt x="1859659" y="170225"/>
                </a:cubicBezTo>
                <a:cubicBezTo>
                  <a:pt x="1860397" y="170640"/>
                  <a:pt x="1860951" y="170963"/>
                  <a:pt x="1861505" y="171287"/>
                </a:cubicBezTo>
                <a:cubicBezTo>
                  <a:pt x="1861229" y="171471"/>
                  <a:pt x="1860998" y="171610"/>
                  <a:pt x="1860721" y="171748"/>
                </a:cubicBezTo>
                <a:close/>
                <a:moveTo>
                  <a:pt x="1860305" y="166254"/>
                </a:moveTo>
                <a:cubicBezTo>
                  <a:pt x="1860305" y="166254"/>
                  <a:pt x="1860028" y="166438"/>
                  <a:pt x="1859843" y="166485"/>
                </a:cubicBezTo>
                <a:cubicBezTo>
                  <a:pt x="1859566" y="166392"/>
                  <a:pt x="1859243" y="166300"/>
                  <a:pt x="1859012" y="166208"/>
                </a:cubicBezTo>
                <a:cubicBezTo>
                  <a:pt x="1858458" y="165884"/>
                  <a:pt x="1857858" y="165561"/>
                  <a:pt x="1857304" y="165238"/>
                </a:cubicBezTo>
                <a:cubicBezTo>
                  <a:pt x="1856288" y="164591"/>
                  <a:pt x="1856288" y="164361"/>
                  <a:pt x="1857627" y="163530"/>
                </a:cubicBezTo>
                <a:cubicBezTo>
                  <a:pt x="1857904" y="163391"/>
                  <a:pt x="1858135" y="162791"/>
                  <a:pt x="1858874" y="163299"/>
                </a:cubicBezTo>
                <a:cubicBezTo>
                  <a:pt x="1859382" y="163668"/>
                  <a:pt x="1859982" y="163945"/>
                  <a:pt x="1860536" y="164268"/>
                </a:cubicBezTo>
                <a:cubicBezTo>
                  <a:pt x="1861875" y="165099"/>
                  <a:pt x="1861829" y="165330"/>
                  <a:pt x="1860213" y="166208"/>
                </a:cubicBezTo>
                <a:close/>
                <a:moveTo>
                  <a:pt x="1864738" y="149447"/>
                </a:moveTo>
                <a:cubicBezTo>
                  <a:pt x="1864091" y="149124"/>
                  <a:pt x="1863122" y="148893"/>
                  <a:pt x="1862798" y="148477"/>
                </a:cubicBezTo>
                <a:cubicBezTo>
                  <a:pt x="1862475" y="148061"/>
                  <a:pt x="1865199" y="147277"/>
                  <a:pt x="1865892" y="147554"/>
                </a:cubicBezTo>
                <a:cubicBezTo>
                  <a:pt x="1866123" y="147646"/>
                  <a:pt x="1866169" y="147923"/>
                  <a:pt x="1866308" y="148154"/>
                </a:cubicBezTo>
                <a:cubicBezTo>
                  <a:pt x="1866308" y="148800"/>
                  <a:pt x="1865246" y="148985"/>
                  <a:pt x="1864692" y="149447"/>
                </a:cubicBezTo>
                <a:close/>
                <a:moveTo>
                  <a:pt x="1888332" y="40479"/>
                </a:moveTo>
                <a:cubicBezTo>
                  <a:pt x="1889348" y="40248"/>
                  <a:pt x="1890641" y="40202"/>
                  <a:pt x="1891426" y="40155"/>
                </a:cubicBezTo>
                <a:cubicBezTo>
                  <a:pt x="1892626" y="40387"/>
                  <a:pt x="1893550" y="40432"/>
                  <a:pt x="1894150" y="40709"/>
                </a:cubicBezTo>
                <a:cubicBezTo>
                  <a:pt x="1894704" y="40941"/>
                  <a:pt x="1895166" y="41495"/>
                  <a:pt x="1895073" y="41864"/>
                </a:cubicBezTo>
                <a:cubicBezTo>
                  <a:pt x="1894981" y="42233"/>
                  <a:pt x="1894289" y="42695"/>
                  <a:pt x="1893642" y="42787"/>
                </a:cubicBezTo>
                <a:cubicBezTo>
                  <a:pt x="1891610" y="43111"/>
                  <a:pt x="1889579" y="43018"/>
                  <a:pt x="1887870" y="42095"/>
                </a:cubicBezTo>
                <a:cubicBezTo>
                  <a:pt x="1887593" y="41956"/>
                  <a:pt x="1887132" y="41679"/>
                  <a:pt x="1887178" y="41541"/>
                </a:cubicBezTo>
                <a:cubicBezTo>
                  <a:pt x="1887409" y="41171"/>
                  <a:pt x="1887686" y="40617"/>
                  <a:pt x="1888240" y="40479"/>
                </a:cubicBezTo>
                <a:close/>
                <a:moveTo>
                  <a:pt x="1877666" y="119111"/>
                </a:moveTo>
                <a:cubicBezTo>
                  <a:pt x="1876881" y="119157"/>
                  <a:pt x="1876050" y="119111"/>
                  <a:pt x="1875265" y="119111"/>
                </a:cubicBezTo>
                <a:cubicBezTo>
                  <a:pt x="1873557" y="119111"/>
                  <a:pt x="1872403" y="118326"/>
                  <a:pt x="1872356" y="117357"/>
                </a:cubicBezTo>
                <a:cubicBezTo>
                  <a:pt x="1872356" y="117126"/>
                  <a:pt x="1872356" y="116895"/>
                  <a:pt x="1872356" y="116664"/>
                </a:cubicBezTo>
                <a:cubicBezTo>
                  <a:pt x="1872356" y="116202"/>
                  <a:pt x="1872264" y="115694"/>
                  <a:pt x="1872356" y="115233"/>
                </a:cubicBezTo>
                <a:cubicBezTo>
                  <a:pt x="1872356" y="115094"/>
                  <a:pt x="1872957" y="114863"/>
                  <a:pt x="1873187" y="114863"/>
                </a:cubicBezTo>
                <a:cubicBezTo>
                  <a:pt x="1873695" y="114863"/>
                  <a:pt x="1874295" y="115048"/>
                  <a:pt x="1874665" y="115233"/>
                </a:cubicBezTo>
                <a:cubicBezTo>
                  <a:pt x="1874849" y="115325"/>
                  <a:pt x="1874803" y="115694"/>
                  <a:pt x="1874665" y="115879"/>
                </a:cubicBezTo>
                <a:cubicBezTo>
                  <a:pt x="1874434" y="116156"/>
                  <a:pt x="1873972" y="116387"/>
                  <a:pt x="1873649" y="116618"/>
                </a:cubicBezTo>
                <a:cubicBezTo>
                  <a:pt x="1874480" y="116941"/>
                  <a:pt x="1874711" y="117634"/>
                  <a:pt x="1875958" y="117634"/>
                </a:cubicBezTo>
                <a:cubicBezTo>
                  <a:pt x="1876373" y="117634"/>
                  <a:pt x="1876743" y="117634"/>
                  <a:pt x="1877158" y="117634"/>
                </a:cubicBezTo>
                <a:cubicBezTo>
                  <a:pt x="1877389" y="117634"/>
                  <a:pt x="1877712" y="117634"/>
                  <a:pt x="1877758" y="117634"/>
                </a:cubicBezTo>
                <a:cubicBezTo>
                  <a:pt x="1877989" y="117911"/>
                  <a:pt x="1878266" y="118234"/>
                  <a:pt x="1878312" y="118557"/>
                </a:cubicBezTo>
                <a:cubicBezTo>
                  <a:pt x="1878312" y="118696"/>
                  <a:pt x="1877943" y="119019"/>
                  <a:pt x="1877666" y="119019"/>
                </a:cubicBezTo>
                <a:close/>
                <a:moveTo>
                  <a:pt x="1898675" y="49021"/>
                </a:moveTo>
                <a:cubicBezTo>
                  <a:pt x="1896689" y="50175"/>
                  <a:pt x="1894519" y="51237"/>
                  <a:pt x="1892118" y="52068"/>
                </a:cubicBezTo>
                <a:cubicBezTo>
                  <a:pt x="1891380" y="52345"/>
                  <a:pt x="1889533" y="52207"/>
                  <a:pt x="1888655" y="51837"/>
                </a:cubicBezTo>
                <a:cubicBezTo>
                  <a:pt x="1886854" y="51145"/>
                  <a:pt x="1885331" y="50267"/>
                  <a:pt x="1883900" y="49344"/>
                </a:cubicBezTo>
                <a:cubicBezTo>
                  <a:pt x="1883484" y="49067"/>
                  <a:pt x="1883391" y="48374"/>
                  <a:pt x="1883715" y="48097"/>
                </a:cubicBezTo>
                <a:cubicBezTo>
                  <a:pt x="1884084" y="47774"/>
                  <a:pt x="1885146" y="47682"/>
                  <a:pt x="1885931" y="47589"/>
                </a:cubicBezTo>
                <a:cubicBezTo>
                  <a:pt x="1886300" y="47589"/>
                  <a:pt x="1886716" y="47682"/>
                  <a:pt x="1887132" y="47774"/>
                </a:cubicBezTo>
                <a:cubicBezTo>
                  <a:pt x="1887917" y="47959"/>
                  <a:pt x="1888748" y="48190"/>
                  <a:pt x="1889533" y="48328"/>
                </a:cubicBezTo>
                <a:cubicBezTo>
                  <a:pt x="1891980" y="48836"/>
                  <a:pt x="1893642" y="48559"/>
                  <a:pt x="1894196" y="46989"/>
                </a:cubicBezTo>
                <a:cubicBezTo>
                  <a:pt x="1894242" y="46897"/>
                  <a:pt x="1896643" y="46851"/>
                  <a:pt x="1897336" y="47174"/>
                </a:cubicBezTo>
                <a:cubicBezTo>
                  <a:pt x="1898167" y="47543"/>
                  <a:pt x="1898998" y="48698"/>
                  <a:pt x="1898629" y="48928"/>
                </a:cubicBezTo>
                <a:close/>
                <a:moveTo>
                  <a:pt x="1914558" y="50175"/>
                </a:moveTo>
                <a:cubicBezTo>
                  <a:pt x="1914420" y="50498"/>
                  <a:pt x="1914281" y="50914"/>
                  <a:pt x="1913912" y="51052"/>
                </a:cubicBezTo>
                <a:cubicBezTo>
                  <a:pt x="1913496" y="51145"/>
                  <a:pt x="1912804" y="50960"/>
                  <a:pt x="1912342" y="50821"/>
                </a:cubicBezTo>
                <a:cubicBezTo>
                  <a:pt x="1910680" y="50267"/>
                  <a:pt x="1910680" y="50221"/>
                  <a:pt x="1909433" y="50914"/>
                </a:cubicBezTo>
                <a:cubicBezTo>
                  <a:pt x="1909156" y="51052"/>
                  <a:pt x="1908879" y="51237"/>
                  <a:pt x="1908602" y="51422"/>
                </a:cubicBezTo>
                <a:cubicBezTo>
                  <a:pt x="1908371" y="51560"/>
                  <a:pt x="1908048" y="51606"/>
                  <a:pt x="1907771" y="51699"/>
                </a:cubicBezTo>
                <a:cubicBezTo>
                  <a:pt x="1907632" y="51514"/>
                  <a:pt x="1907402" y="51329"/>
                  <a:pt x="1907355" y="51098"/>
                </a:cubicBezTo>
                <a:cubicBezTo>
                  <a:pt x="1907309" y="50498"/>
                  <a:pt x="1907263" y="49898"/>
                  <a:pt x="1907355" y="49344"/>
                </a:cubicBezTo>
                <a:cubicBezTo>
                  <a:pt x="1907355" y="49205"/>
                  <a:pt x="1907956" y="49113"/>
                  <a:pt x="1908232" y="48975"/>
                </a:cubicBezTo>
                <a:cubicBezTo>
                  <a:pt x="1908602" y="49021"/>
                  <a:pt x="1909110" y="48975"/>
                  <a:pt x="1909341" y="49113"/>
                </a:cubicBezTo>
                <a:cubicBezTo>
                  <a:pt x="1910126" y="49529"/>
                  <a:pt x="1910680" y="49990"/>
                  <a:pt x="1911003" y="48882"/>
                </a:cubicBezTo>
                <a:cubicBezTo>
                  <a:pt x="1911234" y="48144"/>
                  <a:pt x="1912249" y="48005"/>
                  <a:pt x="1913081" y="48467"/>
                </a:cubicBezTo>
                <a:cubicBezTo>
                  <a:pt x="1913958" y="48928"/>
                  <a:pt x="1914928" y="49390"/>
                  <a:pt x="1914558" y="50221"/>
                </a:cubicBezTo>
                <a:close/>
                <a:moveTo>
                  <a:pt x="1924485" y="73585"/>
                </a:moveTo>
                <a:cubicBezTo>
                  <a:pt x="1924485" y="73585"/>
                  <a:pt x="1924393" y="73769"/>
                  <a:pt x="1924393" y="73862"/>
                </a:cubicBezTo>
                <a:cubicBezTo>
                  <a:pt x="1924070" y="74000"/>
                  <a:pt x="1923793" y="74139"/>
                  <a:pt x="1923516" y="74277"/>
                </a:cubicBezTo>
                <a:cubicBezTo>
                  <a:pt x="1923747" y="74093"/>
                  <a:pt x="1924024" y="73908"/>
                  <a:pt x="1924209" y="73769"/>
                </a:cubicBezTo>
                <a:cubicBezTo>
                  <a:pt x="1924301" y="73677"/>
                  <a:pt x="1924393" y="73631"/>
                  <a:pt x="1924485" y="73585"/>
                </a:cubicBezTo>
                <a:cubicBezTo>
                  <a:pt x="1924763" y="72800"/>
                  <a:pt x="1924993" y="72015"/>
                  <a:pt x="1925363" y="71230"/>
                </a:cubicBezTo>
                <a:cubicBezTo>
                  <a:pt x="1925455" y="71045"/>
                  <a:pt x="1925871" y="70907"/>
                  <a:pt x="1926147" y="70768"/>
                </a:cubicBezTo>
                <a:cubicBezTo>
                  <a:pt x="1926471" y="71091"/>
                  <a:pt x="1927164" y="71599"/>
                  <a:pt x="1927025" y="71784"/>
                </a:cubicBezTo>
                <a:cubicBezTo>
                  <a:pt x="1926332" y="72431"/>
                  <a:pt x="1925409" y="72985"/>
                  <a:pt x="1924531" y="73585"/>
                </a:cubicBezTo>
                <a:close/>
                <a:moveTo>
                  <a:pt x="1928964" y="176504"/>
                </a:moveTo>
                <a:cubicBezTo>
                  <a:pt x="1928641" y="176504"/>
                  <a:pt x="1928179" y="176412"/>
                  <a:pt x="1927994" y="176227"/>
                </a:cubicBezTo>
                <a:cubicBezTo>
                  <a:pt x="1927810" y="176042"/>
                  <a:pt x="1927856" y="175811"/>
                  <a:pt x="1927810" y="175581"/>
                </a:cubicBezTo>
                <a:cubicBezTo>
                  <a:pt x="1927764" y="174519"/>
                  <a:pt x="1928872" y="174057"/>
                  <a:pt x="1930811" y="174380"/>
                </a:cubicBezTo>
                <a:cubicBezTo>
                  <a:pt x="1931088" y="174426"/>
                  <a:pt x="1931411" y="174749"/>
                  <a:pt x="1931411" y="174888"/>
                </a:cubicBezTo>
                <a:cubicBezTo>
                  <a:pt x="1931411" y="175581"/>
                  <a:pt x="1930257" y="176319"/>
                  <a:pt x="1928964" y="176458"/>
                </a:cubicBezTo>
                <a:close/>
                <a:moveTo>
                  <a:pt x="1940738" y="150139"/>
                </a:moveTo>
                <a:cubicBezTo>
                  <a:pt x="1940738" y="150139"/>
                  <a:pt x="1940415" y="150324"/>
                  <a:pt x="1940277" y="150278"/>
                </a:cubicBezTo>
                <a:cubicBezTo>
                  <a:pt x="1938337" y="149816"/>
                  <a:pt x="1937183" y="151155"/>
                  <a:pt x="1935382" y="151017"/>
                </a:cubicBezTo>
                <a:cubicBezTo>
                  <a:pt x="1935013" y="151017"/>
                  <a:pt x="1934644" y="150970"/>
                  <a:pt x="1934274" y="150878"/>
                </a:cubicBezTo>
                <a:cubicBezTo>
                  <a:pt x="1934090" y="150878"/>
                  <a:pt x="1933951" y="150740"/>
                  <a:pt x="1933858" y="150647"/>
                </a:cubicBezTo>
                <a:cubicBezTo>
                  <a:pt x="1933766" y="150555"/>
                  <a:pt x="1933766" y="150324"/>
                  <a:pt x="1933858" y="150324"/>
                </a:cubicBezTo>
                <a:cubicBezTo>
                  <a:pt x="1935244" y="149816"/>
                  <a:pt x="1936906" y="149539"/>
                  <a:pt x="1938245" y="148939"/>
                </a:cubicBezTo>
                <a:cubicBezTo>
                  <a:pt x="1938614" y="148754"/>
                  <a:pt x="1939445" y="148847"/>
                  <a:pt x="1939999" y="148939"/>
                </a:cubicBezTo>
                <a:cubicBezTo>
                  <a:pt x="1940461" y="148985"/>
                  <a:pt x="1940831" y="149262"/>
                  <a:pt x="1941154" y="149401"/>
                </a:cubicBezTo>
                <a:cubicBezTo>
                  <a:pt x="1940969" y="149770"/>
                  <a:pt x="1940877" y="149955"/>
                  <a:pt x="1940692" y="150139"/>
                </a:cubicBezTo>
                <a:close/>
                <a:moveTo>
                  <a:pt x="1947110" y="119804"/>
                </a:moveTo>
                <a:cubicBezTo>
                  <a:pt x="1947110" y="120404"/>
                  <a:pt x="1947203" y="120912"/>
                  <a:pt x="1946325" y="121420"/>
                </a:cubicBezTo>
                <a:cubicBezTo>
                  <a:pt x="1945587" y="121835"/>
                  <a:pt x="1945817" y="121928"/>
                  <a:pt x="1946325" y="122574"/>
                </a:cubicBezTo>
                <a:cubicBezTo>
                  <a:pt x="1947572" y="123959"/>
                  <a:pt x="1947341" y="124698"/>
                  <a:pt x="1945263" y="125483"/>
                </a:cubicBezTo>
                <a:cubicBezTo>
                  <a:pt x="1944986" y="125575"/>
                  <a:pt x="1944294" y="125621"/>
                  <a:pt x="1944109" y="125483"/>
                </a:cubicBezTo>
                <a:cubicBezTo>
                  <a:pt x="1943786" y="125252"/>
                  <a:pt x="1943555" y="124929"/>
                  <a:pt x="1943508" y="124606"/>
                </a:cubicBezTo>
                <a:cubicBezTo>
                  <a:pt x="1943508" y="124421"/>
                  <a:pt x="1943924" y="124236"/>
                  <a:pt x="1944109" y="124052"/>
                </a:cubicBezTo>
                <a:cubicBezTo>
                  <a:pt x="1944986" y="122944"/>
                  <a:pt x="1944986" y="122528"/>
                  <a:pt x="1943508" y="121651"/>
                </a:cubicBezTo>
                <a:cubicBezTo>
                  <a:pt x="1942631" y="121143"/>
                  <a:pt x="1941985" y="120635"/>
                  <a:pt x="1942216" y="119850"/>
                </a:cubicBezTo>
                <a:cubicBezTo>
                  <a:pt x="1942354" y="119481"/>
                  <a:pt x="1942447" y="118880"/>
                  <a:pt x="1942216" y="118834"/>
                </a:cubicBezTo>
                <a:cubicBezTo>
                  <a:pt x="1942170" y="118834"/>
                  <a:pt x="1942124" y="118834"/>
                  <a:pt x="1942077" y="118788"/>
                </a:cubicBezTo>
                <a:cubicBezTo>
                  <a:pt x="1942077" y="118788"/>
                  <a:pt x="1941985" y="118788"/>
                  <a:pt x="1941985" y="118788"/>
                </a:cubicBezTo>
                <a:cubicBezTo>
                  <a:pt x="1941523" y="118880"/>
                  <a:pt x="1940784" y="118465"/>
                  <a:pt x="1940138" y="118234"/>
                </a:cubicBezTo>
                <a:cubicBezTo>
                  <a:pt x="1940461" y="118003"/>
                  <a:pt x="1940738" y="117680"/>
                  <a:pt x="1941107" y="117495"/>
                </a:cubicBezTo>
                <a:cubicBezTo>
                  <a:pt x="1941107" y="117080"/>
                  <a:pt x="1941107" y="116664"/>
                  <a:pt x="1940600" y="116387"/>
                </a:cubicBezTo>
                <a:cubicBezTo>
                  <a:pt x="1939584" y="115833"/>
                  <a:pt x="1939815" y="114909"/>
                  <a:pt x="1938522" y="114401"/>
                </a:cubicBezTo>
                <a:cubicBezTo>
                  <a:pt x="1936767" y="113709"/>
                  <a:pt x="1937460" y="112555"/>
                  <a:pt x="1937644" y="111585"/>
                </a:cubicBezTo>
                <a:cubicBezTo>
                  <a:pt x="1937644" y="111493"/>
                  <a:pt x="1937922" y="111446"/>
                  <a:pt x="1938060" y="111354"/>
                </a:cubicBezTo>
                <a:cubicBezTo>
                  <a:pt x="1938937" y="112093"/>
                  <a:pt x="1940831" y="112462"/>
                  <a:pt x="1941016" y="113432"/>
                </a:cubicBezTo>
                <a:cubicBezTo>
                  <a:pt x="1941154" y="114124"/>
                  <a:pt x="1941338" y="114725"/>
                  <a:pt x="1942216" y="115279"/>
                </a:cubicBezTo>
                <a:cubicBezTo>
                  <a:pt x="1942678" y="115648"/>
                  <a:pt x="1942077" y="116479"/>
                  <a:pt x="1942354" y="116987"/>
                </a:cubicBezTo>
                <a:cubicBezTo>
                  <a:pt x="1942493" y="117218"/>
                  <a:pt x="1942724" y="117495"/>
                  <a:pt x="1942908" y="117726"/>
                </a:cubicBezTo>
                <a:cubicBezTo>
                  <a:pt x="1943047" y="117772"/>
                  <a:pt x="1943139" y="117818"/>
                  <a:pt x="1943278" y="117864"/>
                </a:cubicBezTo>
                <a:cubicBezTo>
                  <a:pt x="1943232" y="117864"/>
                  <a:pt x="1943186" y="117957"/>
                  <a:pt x="1943139" y="118003"/>
                </a:cubicBezTo>
                <a:cubicBezTo>
                  <a:pt x="1943508" y="118465"/>
                  <a:pt x="1943786" y="118926"/>
                  <a:pt x="1943647" y="119481"/>
                </a:cubicBezTo>
                <a:cubicBezTo>
                  <a:pt x="1943601" y="119711"/>
                  <a:pt x="1944432" y="119942"/>
                  <a:pt x="1944848" y="120219"/>
                </a:cubicBezTo>
                <a:cubicBezTo>
                  <a:pt x="1945587" y="120727"/>
                  <a:pt x="1945725" y="120219"/>
                  <a:pt x="1945910" y="119989"/>
                </a:cubicBezTo>
                <a:cubicBezTo>
                  <a:pt x="1946002" y="119896"/>
                  <a:pt x="1945863" y="119758"/>
                  <a:pt x="1945910" y="119619"/>
                </a:cubicBezTo>
                <a:cubicBezTo>
                  <a:pt x="1946048" y="119434"/>
                  <a:pt x="1946279" y="119111"/>
                  <a:pt x="1946510" y="119065"/>
                </a:cubicBezTo>
                <a:cubicBezTo>
                  <a:pt x="1947710" y="118973"/>
                  <a:pt x="1946833" y="119527"/>
                  <a:pt x="1947064" y="119711"/>
                </a:cubicBezTo>
                <a:close/>
                <a:moveTo>
                  <a:pt x="1950065" y="61718"/>
                </a:moveTo>
                <a:cubicBezTo>
                  <a:pt x="1948634" y="61718"/>
                  <a:pt x="1947479" y="61072"/>
                  <a:pt x="1947110" y="60287"/>
                </a:cubicBezTo>
                <a:cubicBezTo>
                  <a:pt x="1946971" y="60010"/>
                  <a:pt x="1947525" y="59594"/>
                  <a:pt x="1948033" y="59594"/>
                </a:cubicBezTo>
                <a:cubicBezTo>
                  <a:pt x="1949188" y="59594"/>
                  <a:pt x="1950434" y="60241"/>
                  <a:pt x="1950665" y="61026"/>
                </a:cubicBezTo>
                <a:cubicBezTo>
                  <a:pt x="1950758" y="61256"/>
                  <a:pt x="1950250" y="61533"/>
                  <a:pt x="1950065" y="61718"/>
                </a:cubicBezTo>
                <a:close/>
                <a:moveTo>
                  <a:pt x="1955560" y="178674"/>
                </a:moveTo>
                <a:cubicBezTo>
                  <a:pt x="1954221" y="178813"/>
                  <a:pt x="1954036" y="179182"/>
                  <a:pt x="1954544" y="179828"/>
                </a:cubicBezTo>
                <a:cubicBezTo>
                  <a:pt x="1954636" y="179921"/>
                  <a:pt x="1954821" y="180013"/>
                  <a:pt x="1954959" y="180059"/>
                </a:cubicBezTo>
                <a:cubicBezTo>
                  <a:pt x="1955560" y="180290"/>
                  <a:pt x="1955514" y="180660"/>
                  <a:pt x="1954867" y="180752"/>
                </a:cubicBezTo>
                <a:cubicBezTo>
                  <a:pt x="1954405" y="180844"/>
                  <a:pt x="1953390" y="180660"/>
                  <a:pt x="1953343" y="180521"/>
                </a:cubicBezTo>
                <a:cubicBezTo>
                  <a:pt x="1953113" y="179644"/>
                  <a:pt x="1953020" y="178813"/>
                  <a:pt x="1951958" y="178074"/>
                </a:cubicBezTo>
                <a:cubicBezTo>
                  <a:pt x="1951820" y="177982"/>
                  <a:pt x="1952235" y="177381"/>
                  <a:pt x="1952605" y="177289"/>
                </a:cubicBezTo>
                <a:cubicBezTo>
                  <a:pt x="1953067" y="177151"/>
                  <a:pt x="1953759" y="177289"/>
                  <a:pt x="1954313" y="177289"/>
                </a:cubicBezTo>
                <a:cubicBezTo>
                  <a:pt x="1954729" y="177289"/>
                  <a:pt x="1955098" y="177289"/>
                  <a:pt x="1955514" y="177289"/>
                </a:cubicBezTo>
                <a:cubicBezTo>
                  <a:pt x="1956252" y="177243"/>
                  <a:pt x="1956668" y="177474"/>
                  <a:pt x="1956714" y="177797"/>
                </a:cubicBezTo>
                <a:cubicBezTo>
                  <a:pt x="1956806" y="178259"/>
                  <a:pt x="1956622" y="178582"/>
                  <a:pt x="1955560" y="178720"/>
                </a:cubicBezTo>
                <a:close/>
                <a:moveTo>
                  <a:pt x="1970150" y="156696"/>
                </a:moveTo>
                <a:cubicBezTo>
                  <a:pt x="1967426" y="156927"/>
                  <a:pt x="1965348" y="155449"/>
                  <a:pt x="1966180" y="153972"/>
                </a:cubicBezTo>
                <a:cubicBezTo>
                  <a:pt x="1966457" y="153787"/>
                  <a:pt x="1966734" y="153464"/>
                  <a:pt x="1966965" y="153464"/>
                </a:cubicBezTo>
                <a:cubicBezTo>
                  <a:pt x="1967703" y="153510"/>
                  <a:pt x="1968765" y="153556"/>
                  <a:pt x="1969088" y="153879"/>
                </a:cubicBezTo>
                <a:cubicBezTo>
                  <a:pt x="1969965" y="154618"/>
                  <a:pt x="1970520" y="155495"/>
                  <a:pt x="1971120" y="156327"/>
                </a:cubicBezTo>
                <a:cubicBezTo>
                  <a:pt x="1971166" y="156373"/>
                  <a:pt x="1970520" y="156650"/>
                  <a:pt x="1970150" y="156696"/>
                </a:cubicBezTo>
                <a:close/>
                <a:moveTo>
                  <a:pt x="1971074" y="150740"/>
                </a:moveTo>
                <a:cubicBezTo>
                  <a:pt x="1970797" y="151063"/>
                  <a:pt x="1970612" y="151017"/>
                  <a:pt x="1970197" y="150740"/>
                </a:cubicBezTo>
                <a:cubicBezTo>
                  <a:pt x="1969135" y="150047"/>
                  <a:pt x="1967980" y="149401"/>
                  <a:pt x="1966826" y="148754"/>
                </a:cubicBezTo>
                <a:cubicBezTo>
                  <a:pt x="1965948" y="148246"/>
                  <a:pt x="1966549" y="147646"/>
                  <a:pt x="1966457" y="147092"/>
                </a:cubicBezTo>
                <a:cubicBezTo>
                  <a:pt x="1966457" y="147000"/>
                  <a:pt x="1967011" y="146769"/>
                  <a:pt x="1967380" y="146769"/>
                </a:cubicBezTo>
                <a:cubicBezTo>
                  <a:pt x="1967749" y="146769"/>
                  <a:pt x="1968396" y="146769"/>
                  <a:pt x="1968442" y="146907"/>
                </a:cubicBezTo>
                <a:cubicBezTo>
                  <a:pt x="1968811" y="147831"/>
                  <a:pt x="1969965" y="148431"/>
                  <a:pt x="1970982" y="149124"/>
                </a:cubicBezTo>
                <a:cubicBezTo>
                  <a:pt x="1971397" y="149401"/>
                  <a:pt x="1971212" y="150001"/>
                  <a:pt x="1971305" y="150324"/>
                </a:cubicBezTo>
                <a:cubicBezTo>
                  <a:pt x="1971212" y="150555"/>
                  <a:pt x="1971166" y="150647"/>
                  <a:pt x="1971074" y="150740"/>
                </a:cubicBezTo>
                <a:close/>
                <a:moveTo>
                  <a:pt x="1975876" y="78618"/>
                </a:moveTo>
                <a:cubicBezTo>
                  <a:pt x="1975460" y="78941"/>
                  <a:pt x="1973428" y="79125"/>
                  <a:pt x="1972736" y="78848"/>
                </a:cubicBezTo>
                <a:cubicBezTo>
                  <a:pt x="1971351" y="78340"/>
                  <a:pt x="1970335" y="77463"/>
                  <a:pt x="1969366" y="76863"/>
                </a:cubicBezTo>
                <a:cubicBezTo>
                  <a:pt x="1968303" y="76540"/>
                  <a:pt x="1967519" y="76309"/>
                  <a:pt x="1966826" y="75986"/>
                </a:cubicBezTo>
                <a:cubicBezTo>
                  <a:pt x="1966502" y="75847"/>
                  <a:pt x="1966226" y="75478"/>
                  <a:pt x="1966364" y="75339"/>
                </a:cubicBezTo>
                <a:cubicBezTo>
                  <a:pt x="1966502" y="75155"/>
                  <a:pt x="1967057" y="75062"/>
                  <a:pt x="1967472" y="75062"/>
                </a:cubicBezTo>
                <a:cubicBezTo>
                  <a:pt x="1970197" y="75062"/>
                  <a:pt x="1972967" y="75155"/>
                  <a:pt x="1975091" y="76216"/>
                </a:cubicBezTo>
                <a:cubicBezTo>
                  <a:pt x="1975229" y="76124"/>
                  <a:pt x="1975368" y="75986"/>
                  <a:pt x="1975507" y="75893"/>
                </a:cubicBezTo>
                <a:cubicBezTo>
                  <a:pt x="1975737" y="76078"/>
                  <a:pt x="1975968" y="76216"/>
                  <a:pt x="1976107" y="76448"/>
                </a:cubicBezTo>
                <a:cubicBezTo>
                  <a:pt x="1976199" y="76632"/>
                  <a:pt x="1976153" y="76771"/>
                  <a:pt x="1976107" y="76955"/>
                </a:cubicBezTo>
                <a:cubicBezTo>
                  <a:pt x="1976430" y="77463"/>
                  <a:pt x="1976337" y="78248"/>
                  <a:pt x="1975922" y="78618"/>
                </a:cubicBezTo>
                <a:close/>
                <a:moveTo>
                  <a:pt x="1977261" y="170132"/>
                </a:moveTo>
                <a:cubicBezTo>
                  <a:pt x="1976753" y="169948"/>
                  <a:pt x="1976799" y="169301"/>
                  <a:pt x="1976384" y="168562"/>
                </a:cubicBezTo>
                <a:cubicBezTo>
                  <a:pt x="1977584" y="168147"/>
                  <a:pt x="1978831" y="167500"/>
                  <a:pt x="1980309" y="167316"/>
                </a:cubicBezTo>
                <a:cubicBezTo>
                  <a:pt x="1980863" y="167223"/>
                  <a:pt x="1982663" y="168101"/>
                  <a:pt x="1982709" y="168562"/>
                </a:cubicBezTo>
                <a:cubicBezTo>
                  <a:pt x="1982848" y="170040"/>
                  <a:pt x="1979385" y="171009"/>
                  <a:pt x="1977215" y="170178"/>
                </a:cubicBezTo>
                <a:close/>
                <a:moveTo>
                  <a:pt x="1987881" y="81296"/>
                </a:moveTo>
                <a:cubicBezTo>
                  <a:pt x="1987881" y="81296"/>
                  <a:pt x="1987235" y="81480"/>
                  <a:pt x="1986911" y="81526"/>
                </a:cubicBezTo>
                <a:cubicBezTo>
                  <a:pt x="1986218" y="81619"/>
                  <a:pt x="1985849" y="81342"/>
                  <a:pt x="1985757" y="81019"/>
                </a:cubicBezTo>
                <a:cubicBezTo>
                  <a:pt x="1985526" y="80188"/>
                  <a:pt x="1985895" y="79495"/>
                  <a:pt x="1987142" y="78987"/>
                </a:cubicBezTo>
                <a:cubicBezTo>
                  <a:pt x="1987280" y="78941"/>
                  <a:pt x="1987419" y="78802"/>
                  <a:pt x="1987604" y="78710"/>
                </a:cubicBezTo>
                <a:cubicBezTo>
                  <a:pt x="1988112" y="79125"/>
                  <a:pt x="1988619" y="79541"/>
                  <a:pt x="1989127" y="79956"/>
                </a:cubicBezTo>
                <a:cubicBezTo>
                  <a:pt x="1988204" y="80280"/>
                  <a:pt x="1988296" y="80880"/>
                  <a:pt x="1987881" y="81342"/>
                </a:cubicBezTo>
                <a:close/>
                <a:moveTo>
                  <a:pt x="1999562" y="69983"/>
                </a:moveTo>
                <a:cubicBezTo>
                  <a:pt x="1999978" y="69983"/>
                  <a:pt x="2000671" y="69983"/>
                  <a:pt x="2000763" y="70029"/>
                </a:cubicBezTo>
                <a:cubicBezTo>
                  <a:pt x="2001086" y="70399"/>
                  <a:pt x="2001641" y="70999"/>
                  <a:pt x="2001363" y="71230"/>
                </a:cubicBezTo>
                <a:cubicBezTo>
                  <a:pt x="2000209" y="72246"/>
                  <a:pt x="1998408" y="73123"/>
                  <a:pt x="1996238" y="72476"/>
                </a:cubicBezTo>
                <a:cubicBezTo>
                  <a:pt x="1995269" y="72153"/>
                  <a:pt x="1995176" y="70907"/>
                  <a:pt x="1994761" y="70076"/>
                </a:cubicBezTo>
                <a:cubicBezTo>
                  <a:pt x="1996377" y="70076"/>
                  <a:pt x="1997993" y="69983"/>
                  <a:pt x="1999609" y="69983"/>
                </a:cubicBezTo>
                <a:close/>
                <a:moveTo>
                  <a:pt x="1998224" y="88637"/>
                </a:moveTo>
                <a:cubicBezTo>
                  <a:pt x="1997669" y="88637"/>
                  <a:pt x="1997161" y="88822"/>
                  <a:pt x="1996653" y="88914"/>
                </a:cubicBezTo>
                <a:cubicBezTo>
                  <a:pt x="1995776" y="89099"/>
                  <a:pt x="1995361" y="88868"/>
                  <a:pt x="1995361" y="88222"/>
                </a:cubicBezTo>
                <a:cubicBezTo>
                  <a:pt x="1995361" y="87991"/>
                  <a:pt x="1995222" y="87714"/>
                  <a:pt x="1995361" y="87529"/>
                </a:cubicBezTo>
                <a:cubicBezTo>
                  <a:pt x="1995730" y="87113"/>
                  <a:pt x="1999886" y="86190"/>
                  <a:pt x="2000578" y="86467"/>
                </a:cubicBezTo>
                <a:cubicBezTo>
                  <a:pt x="2001317" y="86744"/>
                  <a:pt x="2002010" y="87206"/>
                  <a:pt x="2002241" y="87668"/>
                </a:cubicBezTo>
                <a:cubicBezTo>
                  <a:pt x="2002333" y="87898"/>
                  <a:pt x="2001271" y="88406"/>
                  <a:pt x="2000578" y="88545"/>
                </a:cubicBezTo>
                <a:cubicBezTo>
                  <a:pt x="1999840" y="88683"/>
                  <a:pt x="1999008" y="88545"/>
                  <a:pt x="1998178" y="88591"/>
                </a:cubicBezTo>
                <a:close/>
                <a:moveTo>
                  <a:pt x="2001502" y="132455"/>
                </a:moveTo>
                <a:cubicBezTo>
                  <a:pt x="2000809" y="131947"/>
                  <a:pt x="2000440" y="131301"/>
                  <a:pt x="2000209" y="130701"/>
                </a:cubicBezTo>
                <a:cubicBezTo>
                  <a:pt x="2000070" y="130239"/>
                  <a:pt x="2000394" y="129777"/>
                  <a:pt x="2000486" y="129223"/>
                </a:cubicBezTo>
                <a:cubicBezTo>
                  <a:pt x="2000671" y="128854"/>
                  <a:pt x="2000809" y="128392"/>
                  <a:pt x="2001132" y="127930"/>
                </a:cubicBezTo>
                <a:cubicBezTo>
                  <a:pt x="2001271" y="127746"/>
                  <a:pt x="2001732" y="127469"/>
                  <a:pt x="2002056" y="127515"/>
                </a:cubicBezTo>
                <a:cubicBezTo>
                  <a:pt x="2002379" y="127515"/>
                  <a:pt x="2002841" y="127792"/>
                  <a:pt x="2002979" y="127976"/>
                </a:cubicBezTo>
                <a:cubicBezTo>
                  <a:pt x="2003579" y="128854"/>
                  <a:pt x="2004226" y="129777"/>
                  <a:pt x="2004549" y="130701"/>
                </a:cubicBezTo>
                <a:cubicBezTo>
                  <a:pt x="2004780" y="131578"/>
                  <a:pt x="2002195" y="132963"/>
                  <a:pt x="2001502" y="132501"/>
                </a:cubicBezTo>
                <a:close/>
                <a:moveTo>
                  <a:pt x="2013645" y="93577"/>
                </a:moveTo>
                <a:cubicBezTo>
                  <a:pt x="2012167" y="93393"/>
                  <a:pt x="2011059" y="92516"/>
                  <a:pt x="2009305" y="92885"/>
                </a:cubicBezTo>
                <a:cubicBezTo>
                  <a:pt x="2008751" y="92239"/>
                  <a:pt x="2008197" y="91592"/>
                  <a:pt x="2007689" y="90946"/>
                </a:cubicBezTo>
                <a:cubicBezTo>
                  <a:pt x="2007689" y="90946"/>
                  <a:pt x="2007966" y="90807"/>
                  <a:pt x="2008104" y="90761"/>
                </a:cubicBezTo>
                <a:cubicBezTo>
                  <a:pt x="2008520" y="90761"/>
                  <a:pt x="2009074" y="90715"/>
                  <a:pt x="2009259" y="90807"/>
                </a:cubicBezTo>
                <a:cubicBezTo>
                  <a:pt x="2010505" y="91777"/>
                  <a:pt x="2012121" y="92285"/>
                  <a:pt x="2014246" y="92331"/>
                </a:cubicBezTo>
                <a:cubicBezTo>
                  <a:pt x="2014384" y="92331"/>
                  <a:pt x="2014569" y="92931"/>
                  <a:pt x="2014569" y="93254"/>
                </a:cubicBezTo>
                <a:cubicBezTo>
                  <a:pt x="2014569" y="93393"/>
                  <a:pt x="2013922" y="93577"/>
                  <a:pt x="2013645" y="93577"/>
                </a:cubicBezTo>
                <a:close/>
                <a:moveTo>
                  <a:pt x="2026112" y="84574"/>
                </a:moveTo>
                <a:cubicBezTo>
                  <a:pt x="2023849" y="83789"/>
                  <a:pt x="2022002" y="82773"/>
                  <a:pt x="2022141" y="81203"/>
                </a:cubicBezTo>
                <a:cubicBezTo>
                  <a:pt x="2022233" y="80603"/>
                  <a:pt x="2022834" y="79910"/>
                  <a:pt x="2023619" y="79449"/>
                </a:cubicBezTo>
                <a:cubicBezTo>
                  <a:pt x="2024635" y="78895"/>
                  <a:pt x="2027174" y="79449"/>
                  <a:pt x="2027866" y="80326"/>
                </a:cubicBezTo>
                <a:cubicBezTo>
                  <a:pt x="2028374" y="80926"/>
                  <a:pt x="2028836" y="81757"/>
                  <a:pt x="2028513" y="82311"/>
                </a:cubicBezTo>
                <a:cubicBezTo>
                  <a:pt x="2028097" y="83142"/>
                  <a:pt x="2026989" y="83835"/>
                  <a:pt x="2026112" y="84574"/>
                </a:cubicBezTo>
                <a:close/>
                <a:moveTo>
                  <a:pt x="2030729" y="129870"/>
                </a:moveTo>
                <a:cubicBezTo>
                  <a:pt x="2030267" y="130054"/>
                  <a:pt x="2029852" y="130377"/>
                  <a:pt x="2029390" y="130424"/>
                </a:cubicBezTo>
                <a:cubicBezTo>
                  <a:pt x="2028928" y="130424"/>
                  <a:pt x="2028328" y="130285"/>
                  <a:pt x="2027913" y="130100"/>
                </a:cubicBezTo>
                <a:cubicBezTo>
                  <a:pt x="2027728" y="130008"/>
                  <a:pt x="2027728" y="129592"/>
                  <a:pt x="2027913" y="129454"/>
                </a:cubicBezTo>
                <a:cubicBezTo>
                  <a:pt x="2028420" y="129038"/>
                  <a:pt x="2029067" y="128715"/>
                  <a:pt x="2029667" y="128346"/>
                </a:cubicBezTo>
                <a:cubicBezTo>
                  <a:pt x="2030406" y="128761"/>
                  <a:pt x="2030960" y="129084"/>
                  <a:pt x="2031514" y="129408"/>
                </a:cubicBezTo>
                <a:cubicBezTo>
                  <a:pt x="2031237" y="129546"/>
                  <a:pt x="2031006" y="129731"/>
                  <a:pt x="2030683" y="129870"/>
                </a:cubicBezTo>
                <a:close/>
                <a:moveTo>
                  <a:pt x="2094078" y="98333"/>
                </a:moveTo>
                <a:cubicBezTo>
                  <a:pt x="2093617" y="98518"/>
                  <a:pt x="2092508" y="98518"/>
                  <a:pt x="2092001" y="98333"/>
                </a:cubicBezTo>
                <a:cubicBezTo>
                  <a:pt x="2090754" y="97872"/>
                  <a:pt x="2088676" y="97641"/>
                  <a:pt x="2089692" y="96163"/>
                </a:cubicBezTo>
                <a:cubicBezTo>
                  <a:pt x="2090570" y="96163"/>
                  <a:pt x="2091816" y="95886"/>
                  <a:pt x="2092647" y="96117"/>
                </a:cubicBezTo>
                <a:cubicBezTo>
                  <a:pt x="2094263" y="96533"/>
                  <a:pt x="2095048" y="97964"/>
                  <a:pt x="2094078" y="98333"/>
                </a:cubicBezTo>
                <a:close/>
                <a:moveTo>
                  <a:pt x="2167955" y="130193"/>
                </a:moveTo>
                <a:cubicBezTo>
                  <a:pt x="2166939" y="129870"/>
                  <a:pt x="2166108" y="129361"/>
                  <a:pt x="2164215" y="128438"/>
                </a:cubicBezTo>
                <a:cubicBezTo>
                  <a:pt x="2166662" y="128669"/>
                  <a:pt x="2167955" y="128623"/>
                  <a:pt x="2169017" y="128946"/>
                </a:cubicBezTo>
                <a:cubicBezTo>
                  <a:pt x="2169618" y="129084"/>
                  <a:pt x="2169802" y="129731"/>
                  <a:pt x="2170125" y="130147"/>
                </a:cubicBezTo>
                <a:cubicBezTo>
                  <a:pt x="2169386" y="130147"/>
                  <a:pt x="2168463" y="130424"/>
                  <a:pt x="2167909" y="13023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461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pic>
        <p:nvPicPr>
          <p:cNvPr id="563" name="Elemento grafico 562">
            <a:extLst>
              <a:ext uri="{FF2B5EF4-FFF2-40B4-BE49-F238E27FC236}">
                <a16:creationId xmlns:a16="http://schemas.microsoft.com/office/drawing/2014/main" id="{A8276DD0-95F7-62F6-5CB3-76A894A6AB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7079"/>
          <a:stretch/>
        </p:blipFill>
        <p:spPr>
          <a:xfrm flipH="1">
            <a:off x="11695637" y="6488738"/>
            <a:ext cx="340733" cy="335090"/>
          </a:xfrm>
          <a:prstGeom prst="rect">
            <a:avLst/>
          </a:prstGeom>
        </p:spPr>
      </p:pic>
      <p:pic>
        <p:nvPicPr>
          <p:cNvPr id="565" name="Elemento grafico 564">
            <a:extLst>
              <a:ext uri="{FF2B5EF4-FFF2-40B4-BE49-F238E27FC236}">
                <a16:creationId xmlns:a16="http://schemas.microsoft.com/office/drawing/2014/main" id="{F66B952D-0415-F2D4-7DC4-283C3A6F7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8117" y="-5475"/>
            <a:ext cx="1561790" cy="1347258"/>
          </a:xfrm>
          <a:prstGeom prst="rect">
            <a:avLst/>
          </a:prstGeom>
        </p:spPr>
      </p:pic>
      <p:pic>
        <p:nvPicPr>
          <p:cNvPr id="568" name="Elemento grafico 567">
            <a:extLst>
              <a:ext uri="{FF2B5EF4-FFF2-40B4-BE49-F238E27FC236}">
                <a16:creationId xmlns:a16="http://schemas.microsoft.com/office/drawing/2014/main" id="{16B16F1A-9910-75C4-0407-1ECFE989E4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900" b="57304"/>
          <a:stretch/>
        </p:blipFill>
        <p:spPr>
          <a:xfrm rot="5400000">
            <a:off x="-161593" y="319032"/>
            <a:ext cx="672963" cy="3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8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426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3ED33AE-2C9D-AD6C-7EF9-35A413CCF268}"/>
              </a:ext>
            </a:extLst>
          </p:cNvPr>
          <p:cNvGrpSpPr/>
          <p:nvPr userDrawn="1"/>
        </p:nvGrpSpPr>
        <p:grpSpPr>
          <a:xfrm>
            <a:off x="3311704" y="6270333"/>
            <a:ext cx="5341307" cy="433746"/>
            <a:chOff x="399544" y="6141041"/>
            <a:chExt cx="5341307" cy="433746"/>
          </a:xfrm>
        </p:grpSpPr>
        <p:pic>
          <p:nvPicPr>
            <p:cNvPr id="3" name="Elemento grafico 2">
              <a:extLst>
                <a:ext uri="{FF2B5EF4-FFF2-40B4-BE49-F238E27FC236}">
                  <a16:creationId xmlns:a16="http://schemas.microsoft.com/office/drawing/2014/main" id="{FAF4F1E0-3492-3734-A501-4E045B5CE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9544" y="6234716"/>
              <a:ext cx="1301141" cy="274207"/>
            </a:xfrm>
            <a:prstGeom prst="rect">
              <a:avLst/>
            </a:prstGeom>
          </p:spPr>
        </p:pic>
        <p:pic>
          <p:nvPicPr>
            <p:cNvPr id="4" name="Elemento grafico 3">
              <a:extLst>
                <a:ext uri="{FF2B5EF4-FFF2-40B4-BE49-F238E27FC236}">
                  <a16:creationId xmlns:a16="http://schemas.microsoft.com/office/drawing/2014/main" id="{F407525D-9FE0-16DC-99D1-491B4D797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5097" y="6250845"/>
              <a:ext cx="526908" cy="241947"/>
            </a:xfrm>
            <a:prstGeom prst="rect">
              <a:avLst/>
            </a:prstGeom>
          </p:spPr>
        </p:pic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9D38DF78-4830-F2A0-45F8-4D6E64CD87B0}"/>
                </a:ext>
              </a:extLst>
            </p:cNvPr>
            <p:cNvCxnSpPr/>
            <p:nvPr/>
          </p:nvCxnSpPr>
          <p:spPr>
            <a:xfrm>
              <a:off x="2856417" y="6146162"/>
              <a:ext cx="0" cy="42862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88026FC-E281-0DCF-47B3-92BA46E2B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70830" y="6141041"/>
              <a:ext cx="2570021" cy="397870"/>
            </a:xfrm>
            <a:prstGeom prst="rect">
              <a:avLst/>
            </a:prstGeom>
          </p:spPr>
        </p:pic>
      </p:grp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A42FEA3-39B1-11F4-6810-C3888C6B797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4555" y="6237474"/>
            <a:ext cx="1763530" cy="419376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8F3D1AD3-A3F7-08E8-CCAE-625597DCEE5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" y="6315577"/>
            <a:ext cx="1586927" cy="281243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EFFFF1E-0419-445E-7CE0-5D8DAE335E8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80421" y="6261896"/>
            <a:ext cx="410577" cy="41057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58B3DA-E105-CF09-6015-39C59EF9CA35}"/>
              </a:ext>
            </a:extLst>
          </p:cNvPr>
          <p:cNvSpPr txBox="1"/>
          <p:nvPr userDrawn="1"/>
        </p:nvSpPr>
        <p:spPr>
          <a:xfrm>
            <a:off x="11245360" y="6325394"/>
            <a:ext cx="480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9BCC45D-3D68-431D-9CF2-E5883FCE5E68}" type="slidenum">
              <a:rPr lang="it-IT" sz="1100" smtClean="0">
                <a:solidFill>
                  <a:schemeClr val="bg1"/>
                </a:solidFill>
              </a:rPr>
              <a:pPr algn="ctr"/>
              <a:t>‹N›</a:t>
            </a:fld>
            <a:endParaRPr lang="it-IT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7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>
            <a:extLst>
              <a:ext uri="{FF2B5EF4-FFF2-40B4-BE49-F238E27FC236}">
                <a16:creationId xmlns:a16="http://schemas.microsoft.com/office/drawing/2014/main" id="{C186068D-E8AE-D8E0-40E5-FA80769101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3438" y="1335726"/>
            <a:ext cx="4391512" cy="4391512"/>
          </a:xfrm>
          <a:prstGeom prst="ellipse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ABC7153-DC61-EE18-CBCE-18052D73BB76}"/>
              </a:ext>
            </a:extLst>
          </p:cNvPr>
          <p:cNvGrpSpPr/>
          <p:nvPr userDrawn="1"/>
        </p:nvGrpSpPr>
        <p:grpSpPr>
          <a:xfrm>
            <a:off x="3311704" y="6270333"/>
            <a:ext cx="5341307" cy="433746"/>
            <a:chOff x="399544" y="6141041"/>
            <a:chExt cx="5341307" cy="433746"/>
          </a:xfrm>
        </p:grpSpPr>
        <p:pic>
          <p:nvPicPr>
            <p:cNvPr id="3" name="Elemento grafico 2">
              <a:extLst>
                <a:ext uri="{FF2B5EF4-FFF2-40B4-BE49-F238E27FC236}">
                  <a16:creationId xmlns:a16="http://schemas.microsoft.com/office/drawing/2014/main" id="{05B1C87F-0018-F9A5-BA7D-5BEBFB4D1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9544" y="6234716"/>
              <a:ext cx="1301141" cy="274207"/>
            </a:xfrm>
            <a:prstGeom prst="rect">
              <a:avLst/>
            </a:prstGeom>
          </p:spPr>
        </p:pic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9310ED6C-1C93-3899-4F10-E4209197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5097" y="6250845"/>
              <a:ext cx="526908" cy="241947"/>
            </a:xfrm>
            <a:prstGeom prst="rect">
              <a:avLst/>
            </a:prstGeom>
          </p:spPr>
        </p:pic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1EEDC9A6-EA6E-A36C-15F3-D1692F9845DA}"/>
                </a:ext>
              </a:extLst>
            </p:cNvPr>
            <p:cNvCxnSpPr/>
            <p:nvPr/>
          </p:nvCxnSpPr>
          <p:spPr>
            <a:xfrm>
              <a:off x="2856417" y="6146162"/>
              <a:ext cx="0" cy="42862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59BEEFAF-DA3A-915F-0199-F5ED6EDBA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70830" y="6141041"/>
              <a:ext cx="2570021" cy="397870"/>
            </a:xfrm>
            <a:prstGeom prst="rect">
              <a:avLst/>
            </a:prstGeom>
          </p:spPr>
        </p:pic>
      </p:grp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6F42E985-8FDC-D304-A6A2-5F6FE9D606C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4555" y="6237474"/>
            <a:ext cx="1763530" cy="419376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1BCA2CA0-C4DA-4BA5-9F02-8D602970619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" y="6315577"/>
            <a:ext cx="1586927" cy="281243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21F9BE9-3194-0C2C-090B-5D9B6369E62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80421" y="6261896"/>
            <a:ext cx="410577" cy="4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F01EC9-8FDB-5076-A170-09E356F85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3841" y="1335726"/>
            <a:ext cx="4391512" cy="4391512"/>
          </a:xfrm>
          <a:prstGeom prst="ellipse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9B38CA1-5582-B919-7CA3-052671D61551}"/>
              </a:ext>
            </a:extLst>
          </p:cNvPr>
          <p:cNvGrpSpPr/>
          <p:nvPr userDrawn="1"/>
        </p:nvGrpSpPr>
        <p:grpSpPr>
          <a:xfrm>
            <a:off x="3311704" y="6270333"/>
            <a:ext cx="5341307" cy="433746"/>
            <a:chOff x="399544" y="6141041"/>
            <a:chExt cx="5341307" cy="433746"/>
          </a:xfrm>
        </p:grpSpPr>
        <p:pic>
          <p:nvPicPr>
            <p:cNvPr id="4" name="Elemento grafico 3">
              <a:extLst>
                <a:ext uri="{FF2B5EF4-FFF2-40B4-BE49-F238E27FC236}">
                  <a16:creationId xmlns:a16="http://schemas.microsoft.com/office/drawing/2014/main" id="{828F8D51-8FBD-ADBE-159D-A8EEB7F5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9544" y="6234716"/>
              <a:ext cx="1301141" cy="274207"/>
            </a:xfrm>
            <a:prstGeom prst="rect">
              <a:avLst/>
            </a:prstGeom>
          </p:spPr>
        </p:pic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C1E65905-CD90-ECC5-D895-61F98BEE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5097" y="6250845"/>
              <a:ext cx="526908" cy="241947"/>
            </a:xfrm>
            <a:prstGeom prst="rect">
              <a:avLst/>
            </a:prstGeom>
          </p:spPr>
        </p:pic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BB1F3F87-D314-3766-D188-22781A9D51EA}"/>
                </a:ext>
              </a:extLst>
            </p:cNvPr>
            <p:cNvCxnSpPr/>
            <p:nvPr/>
          </p:nvCxnSpPr>
          <p:spPr>
            <a:xfrm>
              <a:off x="2856417" y="6146162"/>
              <a:ext cx="0" cy="42862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AB69895A-1AD7-CA59-F43E-92F6673D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70830" y="6141041"/>
              <a:ext cx="2570021" cy="397870"/>
            </a:xfrm>
            <a:prstGeom prst="rect">
              <a:avLst/>
            </a:prstGeom>
          </p:spPr>
        </p:pic>
      </p:grp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8BEAB68-7AA6-6C6E-7A16-0D988E4AC8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4555" y="6237474"/>
            <a:ext cx="1763530" cy="419376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07122A69-A925-7977-3CB5-AE70697AF87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" y="6315577"/>
            <a:ext cx="1586927" cy="28124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31C04F-97E6-0177-55A4-E2FA1D88966F}"/>
              </a:ext>
            </a:extLst>
          </p:cNvPr>
          <p:cNvSpPr txBox="1"/>
          <p:nvPr userDrawn="1"/>
        </p:nvSpPr>
        <p:spPr>
          <a:xfrm>
            <a:off x="11375353" y="627153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9BCC45D-3D68-431D-9CF2-E5883FCE5E68}" type="slidenum">
              <a:rPr lang="it-IT" sz="1800" smtClean="0">
                <a:solidFill>
                  <a:schemeClr val="bg1"/>
                </a:solidFill>
              </a:rPr>
              <a:pPr/>
              <a:t>‹N›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623E0B-131B-C2BC-A13F-C3DD48D23BF6}"/>
              </a:ext>
            </a:extLst>
          </p:cNvPr>
          <p:cNvSpPr txBox="1"/>
          <p:nvPr userDrawn="1"/>
        </p:nvSpPr>
        <p:spPr>
          <a:xfrm>
            <a:off x="11245360" y="6325394"/>
            <a:ext cx="480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9BCC45D-3D68-431D-9CF2-E5883FCE5E68}" type="slidenum">
              <a:rPr lang="it-IT" sz="1100" smtClean="0">
                <a:solidFill>
                  <a:schemeClr val="bg1"/>
                </a:solidFill>
              </a:rPr>
              <a:pPr algn="ctr"/>
              <a:t>‹N›</a:t>
            </a:fld>
            <a:endParaRPr lang="it-IT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F01EC9-8FDB-5076-A170-09E356F85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3841" y="1335726"/>
            <a:ext cx="4391512" cy="4391512"/>
          </a:xfrm>
          <a:prstGeom prst="ellipse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9B38CA1-5582-B919-7CA3-052671D61551}"/>
              </a:ext>
            </a:extLst>
          </p:cNvPr>
          <p:cNvGrpSpPr/>
          <p:nvPr userDrawn="1"/>
        </p:nvGrpSpPr>
        <p:grpSpPr>
          <a:xfrm>
            <a:off x="3311704" y="6270333"/>
            <a:ext cx="5341307" cy="433746"/>
            <a:chOff x="399544" y="6141041"/>
            <a:chExt cx="5341307" cy="433746"/>
          </a:xfrm>
        </p:grpSpPr>
        <p:pic>
          <p:nvPicPr>
            <p:cNvPr id="4" name="Elemento grafico 3">
              <a:extLst>
                <a:ext uri="{FF2B5EF4-FFF2-40B4-BE49-F238E27FC236}">
                  <a16:creationId xmlns:a16="http://schemas.microsoft.com/office/drawing/2014/main" id="{828F8D51-8FBD-ADBE-159D-A8EEB7F5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9544" y="6234716"/>
              <a:ext cx="1301141" cy="274207"/>
            </a:xfrm>
            <a:prstGeom prst="rect">
              <a:avLst/>
            </a:prstGeom>
          </p:spPr>
        </p:pic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C1E65905-CD90-ECC5-D895-61F98BEE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5097" y="6250845"/>
              <a:ext cx="526908" cy="241947"/>
            </a:xfrm>
            <a:prstGeom prst="rect">
              <a:avLst/>
            </a:prstGeom>
          </p:spPr>
        </p:pic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BB1F3F87-D314-3766-D188-22781A9D51EA}"/>
                </a:ext>
              </a:extLst>
            </p:cNvPr>
            <p:cNvCxnSpPr/>
            <p:nvPr/>
          </p:nvCxnSpPr>
          <p:spPr>
            <a:xfrm>
              <a:off x="2856417" y="6146162"/>
              <a:ext cx="0" cy="42862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AB69895A-1AD7-CA59-F43E-92F6673D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70830" y="6141041"/>
              <a:ext cx="2570021" cy="397870"/>
            </a:xfrm>
            <a:prstGeom prst="rect">
              <a:avLst/>
            </a:prstGeom>
          </p:spPr>
        </p:pic>
      </p:grp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8BEAB68-7AA6-6C6E-7A16-0D988E4AC8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4555" y="6237474"/>
            <a:ext cx="1763530" cy="419376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07122A69-A925-7977-3CB5-AE70697AF87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" y="6315577"/>
            <a:ext cx="1586927" cy="28124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31C04F-97E6-0177-55A4-E2FA1D88966F}"/>
              </a:ext>
            </a:extLst>
          </p:cNvPr>
          <p:cNvSpPr txBox="1"/>
          <p:nvPr userDrawn="1"/>
        </p:nvSpPr>
        <p:spPr>
          <a:xfrm>
            <a:off x="11375353" y="627153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9BCC45D-3D68-431D-9CF2-E5883FCE5E68}" type="slidenum">
              <a:rPr lang="it-IT" sz="1800" smtClean="0">
                <a:solidFill>
                  <a:schemeClr val="bg1"/>
                </a:solidFill>
              </a:rPr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39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AEDBAE-2A7E-F17F-6BB4-3E928EE01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 b="1" i="0" cap="all" baseline="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C3DCFF-11C0-B682-DA3C-5E88C0F89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563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F01EC9-8FDB-5076-A170-09E356F85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3841" y="1335726"/>
            <a:ext cx="4391512" cy="4391512"/>
          </a:xfrm>
          <a:prstGeom prst="ellipse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9B38CA1-5582-B919-7CA3-052671D61551}"/>
              </a:ext>
            </a:extLst>
          </p:cNvPr>
          <p:cNvGrpSpPr/>
          <p:nvPr userDrawn="1"/>
        </p:nvGrpSpPr>
        <p:grpSpPr>
          <a:xfrm>
            <a:off x="3311704" y="6270333"/>
            <a:ext cx="5341307" cy="433746"/>
            <a:chOff x="399544" y="6141041"/>
            <a:chExt cx="5341307" cy="433746"/>
          </a:xfrm>
        </p:grpSpPr>
        <p:pic>
          <p:nvPicPr>
            <p:cNvPr id="4" name="Elemento grafico 3">
              <a:extLst>
                <a:ext uri="{FF2B5EF4-FFF2-40B4-BE49-F238E27FC236}">
                  <a16:creationId xmlns:a16="http://schemas.microsoft.com/office/drawing/2014/main" id="{828F8D51-8FBD-ADBE-159D-A8EEB7F5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9544" y="6234716"/>
              <a:ext cx="1301141" cy="274207"/>
            </a:xfrm>
            <a:prstGeom prst="rect">
              <a:avLst/>
            </a:prstGeom>
          </p:spPr>
        </p:pic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C1E65905-CD90-ECC5-D895-61F98BEE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5097" y="6250845"/>
              <a:ext cx="526908" cy="241947"/>
            </a:xfrm>
            <a:prstGeom prst="rect">
              <a:avLst/>
            </a:prstGeom>
          </p:spPr>
        </p:pic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BB1F3F87-D314-3766-D188-22781A9D51EA}"/>
                </a:ext>
              </a:extLst>
            </p:cNvPr>
            <p:cNvCxnSpPr/>
            <p:nvPr/>
          </p:nvCxnSpPr>
          <p:spPr>
            <a:xfrm>
              <a:off x="2856417" y="6146162"/>
              <a:ext cx="0" cy="42862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AB69895A-1AD7-CA59-F43E-92F6673D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70830" y="6141041"/>
              <a:ext cx="2570021" cy="397870"/>
            </a:xfrm>
            <a:prstGeom prst="rect">
              <a:avLst/>
            </a:prstGeom>
          </p:spPr>
        </p:pic>
      </p:grp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8BEAB68-7AA6-6C6E-7A16-0D988E4AC8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4555" y="6237474"/>
            <a:ext cx="1763530" cy="419376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07122A69-A925-7977-3CB5-AE70697AF87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" y="6315577"/>
            <a:ext cx="1586927" cy="28124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31C04F-97E6-0177-55A4-E2FA1D88966F}"/>
              </a:ext>
            </a:extLst>
          </p:cNvPr>
          <p:cNvSpPr txBox="1"/>
          <p:nvPr userDrawn="1"/>
        </p:nvSpPr>
        <p:spPr>
          <a:xfrm>
            <a:off x="11375353" y="627153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9BCC45D-3D68-431D-9CF2-E5883FCE5E68}" type="slidenum">
              <a:rPr lang="it-IT" sz="1800" smtClean="0">
                <a:solidFill>
                  <a:schemeClr val="bg1"/>
                </a:solidFill>
              </a:rPr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53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2996D-2052-D4EF-39E4-FF357CB9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0DC3CB-EF6A-9A97-C833-65CCEFF33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29B91B-2D90-C42D-803E-126CE069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3842" y="6356350"/>
            <a:ext cx="439958" cy="365125"/>
          </a:xfrm>
          <a:prstGeom prst="rect">
            <a:avLst/>
          </a:prstGeom>
        </p:spPr>
        <p:txBody>
          <a:bodyPr/>
          <a:lstStyle/>
          <a:p>
            <a:fld id="{A18A5C5D-657A-4A73-8CF3-790207B575CE}" type="slidenum">
              <a:rPr lang="it-IT" smtClean="0"/>
              <a:t>‹N›</a:t>
            </a:fld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B56463D-0CA4-6CC7-2F82-55F15F17D37B}"/>
              </a:ext>
            </a:extLst>
          </p:cNvPr>
          <p:cNvGrpSpPr/>
          <p:nvPr userDrawn="1"/>
        </p:nvGrpSpPr>
        <p:grpSpPr>
          <a:xfrm>
            <a:off x="3311704" y="6270333"/>
            <a:ext cx="5341307" cy="433746"/>
            <a:chOff x="399544" y="6141041"/>
            <a:chExt cx="5341307" cy="433746"/>
          </a:xfrm>
        </p:grpSpPr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4D5F34F4-E90B-B81A-6768-8DF5DDD50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9544" y="6234716"/>
              <a:ext cx="1301141" cy="27420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132A6B06-D5BD-A20D-CE34-39F61437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5097" y="6250845"/>
              <a:ext cx="526908" cy="241947"/>
            </a:xfrm>
            <a:prstGeom prst="rect">
              <a:avLst/>
            </a:prstGeom>
          </p:spPr>
        </p:pic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D8CD27E8-ADCE-FDD5-0B05-BE24D9E9CDA1}"/>
                </a:ext>
              </a:extLst>
            </p:cNvPr>
            <p:cNvCxnSpPr/>
            <p:nvPr/>
          </p:nvCxnSpPr>
          <p:spPr>
            <a:xfrm>
              <a:off x="2856417" y="6146162"/>
              <a:ext cx="0" cy="42862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9" name="Elemento grafico 8">
              <a:extLst>
                <a:ext uri="{FF2B5EF4-FFF2-40B4-BE49-F238E27FC236}">
                  <a16:creationId xmlns:a16="http://schemas.microsoft.com/office/drawing/2014/main" id="{6E1D6EC9-EB83-964E-A6CE-2DAC722C9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70830" y="6141041"/>
              <a:ext cx="2570021" cy="397870"/>
            </a:xfrm>
            <a:prstGeom prst="rect">
              <a:avLst/>
            </a:prstGeom>
          </p:spPr>
        </p:pic>
      </p:grp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7195C7E-1636-BA51-69F3-751DA4A704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4555" y="6237474"/>
            <a:ext cx="1763530" cy="419376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4FE3FB71-4542-0261-0304-66D3C967F9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" y="6315577"/>
            <a:ext cx="1586927" cy="2812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42162A-649B-AF23-85ED-E41776AA062B}"/>
              </a:ext>
            </a:extLst>
          </p:cNvPr>
          <p:cNvSpPr txBox="1"/>
          <p:nvPr userDrawn="1"/>
        </p:nvSpPr>
        <p:spPr>
          <a:xfrm>
            <a:off x="3047281" y="336510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9BCC45D-3D68-431D-9CF2-E5883FCE5E68}" type="slidenum">
              <a:rPr lang="it-IT" sz="1800" smtClean="0">
                <a:solidFill>
                  <a:schemeClr val="bg1"/>
                </a:solidFill>
              </a:rPr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00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B17B5B5-0972-B749-EEFD-5AF2EEE1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CE2A9A-7F9F-6221-B8FD-A65FE9DA6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8815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7" r:id="rId3"/>
    <p:sldLayoutId id="2147483658" r:id="rId4"/>
    <p:sldLayoutId id="2147483659" r:id="rId5"/>
    <p:sldLayoutId id="2147483662" r:id="rId6"/>
    <p:sldLayoutId id="2147483649" r:id="rId7"/>
    <p:sldLayoutId id="2147483663" r:id="rId8"/>
    <p:sldLayoutId id="2147483650" r:id="rId9"/>
    <p:sldLayoutId id="2147483656" r:id="rId10"/>
    <p:sldLayoutId id="2147483661" r:id="rId11"/>
    <p:sldLayoutId id="21474836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svg"/><Relationship Id="rId9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mSZMI5OCvrA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71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38.png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geoportale.rse-web.it/#/viewer/openlayers/769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0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>
            <a:extLst>
              <a:ext uri="{FF2B5EF4-FFF2-40B4-BE49-F238E27FC236}">
                <a16:creationId xmlns:a16="http://schemas.microsoft.com/office/drawing/2014/main" id="{1BFB21E5-ACE2-DFC4-887A-605547898B68}"/>
              </a:ext>
            </a:extLst>
          </p:cNvPr>
          <p:cNvGrpSpPr/>
          <p:nvPr/>
        </p:nvGrpSpPr>
        <p:grpSpPr>
          <a:xfrm>
            <a:off x="1057984" y="1169792"/>
            <a:ext cx="10076032" cy="4517068"/>
            <a:chOff x="1057984" y="1169792"/>
            <a:chExt cx="10076032" cy="4517068"/>
          </a:xfrm>
          <a:gradFill>
            <a:gsLst>
              <a:gs pos="36000">
                <a:srgbClr val="00B0F0"/>
              </a:gs>
              <a:gs pos="83000">
                <a:srgbClr val="0070C0"/>
              </a:gs>
            </a:gsLst>
            <a:lin ang="16200000" scaled="0"/>
          </a:gradFill>
          <a:effectLst>
            <a:outerShdw blurRad="25400" dist="88900" dir="13500000" algn="br" rotWithShape="0">
              <a:schemeClr val="tx2">
                <a:alpha val="52000"/>
              </a:schemeClr>
            </a:outerShdw>
          </a:effectLst>
        </p:grpSpPr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CB4BA1D8-307B-75E0-B95F-69C82AD06CFA}"/>
                </a:ext>
              </a:extLst>
            </p:cNvPr>
            <p:cNvSpPr/>
            <p:nvPr/>
          </p:nvSpPr>
          <p:spPr>
            <a:xfrm>
              <a:off x="1057984" y="3424857"/>
              <a:ext cx="3221627" cy="1957313"/>
            </a:xfrm>
            <a:custGeom>
              <a:avLst/>
              <a:gdLst>
                <a:gd name="csX0" fmla="*/ 2762764 w 3221627"/>
                <a:gd name="csY0" fmla="*/ 35 h 1957313"/>
                <a:gd name="csX1" fmla="*/ 2122778 w 3221627"/>
                <a:gd name="csY1" fmla="*/ 35 h 1957313"/>
                <a:gd name="csX2" fmla="*/ 2097219 w 3221627"/>
                <a:gd name="csY2" fmla="*/ 25594 h 1957313"/>
                <a:gd name="csX3" fmla="*/ 2122778 w 3221627"/>
                <a:gd name="csY3" fmla="*/ 51153 h 1957313"/>
                <a:gd name="csX4" fmla="*/ 2762764 w 3221627"/>
                <a:gd name="csY4" fmla="*/ 51153 h 1957313"/>
                <a:gd name="csX5" fmla="*/ 2812547 w 3221627"/>
                <a:gd name="csY5" fmla="*/ 54172 h 1957313"/>
                <a:gd name="csX6" fmla="*/ 3170475 w 3221627"/>
                <a:gd name="csY6" fmla="*/ 458863 h 1957313"/>
                <a:gd name="csX7" fmla="*/ 3170475 w 3221627"/>
                <a:gd name="csY7" fmla="*/ 1498450 h 1957313"/>
                <a:gd name="csX8" fmla="*/ 2762764 w 3221627"/>
                <a:gd name="csY8" fmla="*/ 1906161 h 1957313"/>
                <a:gd name="csX9" fmla="*/ 458863 w 3221627"/>
                <a:gd name="csY9" fmla="*/ 1906161 h 1957313"/>
                <a:gd name="csX10" fmla="*/ 51153 w 3221627"/>
                <a:gd name="csY10" fmla="*/ 1498450 h 1957313"/>
                <a:gd name="csX11" fmla="*/ 51153 w 3221627"/>
                <a:gd name="csY11" fmla="*/ 458863 h 1957313"/>
                <a:gd name="csX12" fmla="*/ 458863 w 3221627"/>
                <a:gd name="csY12" fmla="*/ 51153 h 1957313"/>
                <a:gd name="csX13" fmla="*/ 1344466 w 3221627"/>
                <a:gd name="csY13" fmla="*/ 51153 h 1957313"/>
                <a:gd name="csX14" fmla="*/ 1370025 w 3221627"/>
                <a:gd name="csY14" fmla="*/ 25594 h 1957313"/>
                <a:gd name="csX15" fmla="*/ 1344466 w 3221627"/>
                <a:gd name="csY15" fmla="*/ 35 h 1957313"/>
                <a:gd name="csX16" fmla="*/ 458863 w 3221627"/>
                <a:gd name="csY16" fmla="*/ 35 h 1957313"/>
                <a:gd name="csX17" fmla="*/ 0 w 3221627"/>
                <a:gd name="csY17" fmla="*/ 458863 h 1957313"/>
                <a:gd name="csX18" fmla="*/ 0 w 3221627"/>
                <a:gd name="csY18" fmla="*/ 1498450 h 1957313"/>
                <a:gd name="csX19" fmla="*/ 458863 w 3221627"/>
                <a:gd name="csY19" fmla="*/ 1957313 h 1957313"/>
                <a:gd name="csX20" fmla="*/ 2762799 w 3221627"/>
                <a:gd name="csY20" fmla="*/ 1957313 h 1957313"/>
                <a:gd name="csX21" fmla="*/ 3221627 w 3221627"/>
                <a:gd name="csY21" fmla="*/ 1498450 h 1957313"/>
                <a:gd name="csX22" fmla="*/ 3221627 w 3221627"/>
                <a:gd name="csY22" fmla="*/ 458863 h 1957313"/>
                <a:gd name="csX23" fmla="*/ 2818762 w 3221627"/>
                <a:gd name="csY23" fmla="*/ 3405 h 1957313"/>
                <a:gd name="csX24" fmla="*/ 2762799 w 3221627"/>
                <a:gd name="csY24" fmla="*/ 0 h 19573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3221627" h="1957313">
                  <a:moveTo>
                    <a:pt x="2762764" y="35"/>
                  </a:moveTo>
                  <a:lnTo>
                    <a:pt x="2122778" y="35"/>
                  </a:lnTo>
                  <a:cubicBezTo>
                    <a:pt x="2108665" y="35"/>
                    <a:pt x="2097219" y="11480"/>
                    <a:pt x="2097219" y="25594"/>
                  </a:cubicBezTo>
                  <a:cubicBezTo>
                    <a:pt x="2097219" y="39707"/>
                    <a:pt x="2108665" y="51153"/>
                    <a:pt x="2122778" y="51153"/>
                  </a:cubicBezTo>
                  <a:lnTo>
                    <a:pt x="2762764" y="51153"/>
                  </a:lnTo>
                  <a:cubicBezTo>
                    <a:pt x="2779405" y="51153"/>
                    <a:pt x="2796152" y="52171"/>
                    <a:pt x="2812547" y="54172"/>
                  </a:cubicBezTo>
                  <a:cubicBezTo>
                    <a:pt x="3016596" y="78993"/>
                    <a:pt x="3170475" y="252954"/>
                    <a:pt x="3170475" y="458863"/>
                  </a:cubicBezTo>
                  <a:lnTo>
                    <a:pt x="3170475" y="1498450"/>
                  </a:lnTo>
                  <a:cubicBezTo>
                    <a:pt x="3170475" y="1723247"/>
                    <a:pt x="2987562" y="1906161"/>
                    <a:pt x="2762764" y="1906161"/>
                  </a:cubicBezTo>
                  <a:lnTo>
                    <a:pt x="458863" y="1906161"/>
                  </a:lnTo>
                  <a:cubicBezTo>
                    <a:pt x="234066" y="1906161"/>
                    <a:pt x="51153" y="1723247"/>
                    <a:pt x="51153" y="1498450"/>
                  </a:cubicBezTo>
                  <a:lnTo>
                    <a:pt x="51153" y="458863"/>
                  </a:lnTo>
                  <a:cubicBezTo>
                    <a:pt x="51153" y="234066"/>
                    <a:pt x="234066" y="51153"/>
                    <a:pt x="458863" y="51153"/>
                  </a:cubicBezTo>
                  <a:lnTo>
                    <a:pt x="1344466" y="51153"/>
                  </a:lnTo>
                  <a:cubicBezTo>
                    <a:pt x="1358579" y="51153"/>
                    <a:pt x="1370025" y="39707"/>
                    <a:pt x="1370025" y="25594"/>
                  </a:cubicBezTo>
                  <a:cubicBezTo>
                    <a:pt x="1370025" y="11480"/>
                    <a:pt x="1358579" y="35"/>
                    <a:pt x="1344466" y="35"/>
                  </a:cubicBezTo>
                  <a:lnTo>
                    <a:pt x="458863" y="35"/>
                  </a:lnTo>
                  <a:cubicBezTo>
                    <a:pt x="205839" y="35"/>
                    <a:pt x="0" y="205874"/>
                    <a:pt x="0" y="458863"/>
                  </a:cubicBezTo>
                  <a:lnTo>
                    <a:pt x="0" y="1498450"/>
                  </a:lnTo>
                  <a:cubicBezTo>
                    <a:pt x="0" y="1751474"/>
                    <a:pt x="205839" y="1957313"/>
                    <a:pt x="458863" y="1957313"/>
                  </a:cubicBezTo>
                  <a:lnTo>
                    <a:pt x="2762799" y="1957313"/>
                  </a:lnTo>
                  <a:cubicBezTo>
                    <a:pt x="3015824" y="1957313"/>
                    <a:pt x="3221627" y="1751474"/>
                    <a:pt x="3221627" y="1498450"/>
                  </a:cubicBezTo>
                  <a:lnTo>
                    <a:pt x="3221627" y="458863"/>
                  </a:lnTo>
                  <a:cubicBezTo>
                    <a:pt x="3221627" y="227150"/>
                    <a:pt x="3048439" y="31352"/>
                    <a:pt x="2818762" y="3405"/>
                  </a:cubicBezTo>
                  <a:cubicBezTo>
                    <a:pt x="2800330" y="1159"/>
                    <a:pt x="2781512" y="0"/>
                    <a:pt x="2762799" y="0"/>
                  </a:cubicBez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C3B19D2D-4672-FCC7-E1D1-02B4665AD83F}"/>
                </a:ext>
              </a:extLst>
            </p:cNvPr>
            <p:cNvSpPr/>
            <p:nvPr/>
          </p:nvSpPr>
          <p:spPr>
            <a:xfrm>
              <a:off x="2774771" y="1521926"/>
              <a:ext cx="3221627" cy="1957348"/>
            </a:xfrm>
            <a:custGeom>
              <a:avLst/>
              <a:gdLst>
                <a:gd name="csX0" fmla="*/ 2762799 w 3221627"/>
                <a:gd name="csY0" fmla="*/ 35 h 1957348"/>
                <a:gd name="csX1" fmla="*/ 458863 w 3221627"/>
                <a:gd name="csY1" fmla="*/ 35 h 1957348"/>
                <a:gd name="csX2" fmla="*/ 0 w 3221627"/>
                <a:gd name="csY2" fmla="*/ 458898 h 1957348"/>
                <a:gd name="csX3" fmla="*/ 0 w 3221627"/>
                <a:gd name="csY3" fmla="*/ 1498485 h 1957348"/>
                <a:gd name="csX4" fmla="*/ 402866 w 3221627"/>
                <a:gd name="csY4" fmla="*/ 1953943 h 1957348"/>
                <a:gd name="csX5" fmla="*/ 458828 w 3221627"/>
                <a:gd name="csY5" fmla="*/ 1957348 h 1957348"/>
                <a:gd name="csX6" fmla="*/ 1098814 w 3221627"/>
                <a:gd name="csY6" fmla="*/ 1957348 h 1957348"/>
                <a:gd name="csX7" fmla="*/ 1124373 w 3221627"/>
                <a:gd name="csY7" fmla="*/ 1931790 h 1957348"/>
                <a:gd name="csX8" fmla="*/ 1098814 w 3221627"/>
                <a:gd name="csY8" fmla="*/ 1906231 h 1957348"/>
                <a:gd name="csX9" fmla="*/ 458828 w 3221627"/>
                <a:gd name="csY9" fmla="*/ 1906231 h 1957348"/>
                <a:gd name="csX10" fmla="*/ 409045 w 3221627"/>
                <a:gd name="csY10" fmla="*/ 1903212 h 1957348"/>
                <a:gd name="csX11" fmla="*/ 51117 w 3221627"/>
                <a:gd name="csY11" fmla="*/ 1498520 h 1957348"/>
                <a:gd name="csX12" fmla="*/ 51117 w 3221627"/>
                <a:gd name="csY12" fmla="*/ 458863 h 1957348"/>
                <a:gd name="csX13" fmla="*/ 458828 w 3221627"/>
                <a:gd name="csY13" fmla="*/ 51153 h 1957348"/>
                <a:gd name="csX14" fmla="*/ 2762764 w 3221627"/>
                <a:gd name="csY14" fmla="*/ 51153 h 1957348"/>
                <a:gd name="csX15" fmla="*/ 3170475 w 3221627"/>
                <a:gd name="csY15" fmla="*/ 458863 h 1957348"/>
                <a:gd name="csX16" fmla="*/ 3170475 w 3221627"/>
                <a:gd name="csY16" fmla="*/ 1498450 h 1957348"/>
                <a:gd name="csX17" fmla="*/ 2812547 w 3221627"/>
                <a:gd name="csY17" fmla="*/ 1903141 h 1957348"/>
                <a:gd name="csX18" fmla="*/ 2762764 w 3221627"/>
                <a:gd name="csY18" fmla="*/ 1906161 h 1957348"/>
                <a:gd name="csX19" fmla="*/ 2116353 w 3221627"/>
                <a:gd name="csY19" fmla="*/ 1906161 h 1957348"/>
                <a:gd name="csX20" fmla="*/ 2090795 w 3221627"/>
                <a:gd name="csY20" fmla="*/ 1931720 h 1957348"/>
                <a:gd name="csX21" fmla="*/ 2116353 w 3221627"/>
                <a:gd name="csY21" fmla="*/ 1957278 h 1957348"/>
                <a:gd name="csX22" fmla="*/ 2762764 w 3221627"/>
                <a:gd name="csY22" fmla="*/ 1957278 h 1957348"/>
                <a:gd name="csX23" fmla="*/ 2818762 w 3221627"/>
                <a:gd name="csY23" fmla="*/ 1953873 h 1957348"/>
                <a:gd name="csX24" fmla="*/ 3221627 w 3221627"/>
                <a:gd name="csY24" fmla="*/ 1498415 h 1957348"/>
                <a:gd name="csX25" fmla="*/ 3221627 w 3221627"/>
                <a:gd name="csY25" fmla="*/ 458863 h 1957348"/>
                <a:gd name="csX26" fmla="*/ 2762764 w 3221627"/>
                <a:gd name="csY26" fmla="*/ 0 h 19573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3221627" h="1957348">
                  <a:moveTo>
                    <a:pt x="2762799" y="35"/>
                  </a:moveTo>
                  <a:lnTo>
                    <a:pt x="458863" y="35"/>
                  </a:lnTo>
                  <a:cubicBezTo>
                    <a:pt x="205839" y="35"/>
                    <a:pt x="0" y="205874"/>
                    <a:pt x="0" y="458898"/>
                  </a:cubicBezTo>
                  <a:lnTo>
                    <a:pt x="0" y="1498485"/>
                  </a:lnTo>
                  <a:cubicBezTo>
                    <a:pt x="0" y="1730199"/>
                    <a:pt x="173188" y="1925997"/>
                    <a:pt x="402866" y="1953943"/>
                  </a:cubicBezTo>
                  <a:cubicBezTo>
                    <a:pt x="421298" y="1956190"/>
                    <a:pt x="440115" y="1957348"/>
                    <a:pt x="458828" y="1957348"/>
                  </a:cubicBezTo>
                  <a:lnTo>
                    <a:pt x="1098814" y="1957348"/>
                  </a:lnTo>
                  <a:cubicBezTo>
                    <a:pt x="1112928" y="1957348"/>
                    <a:pt x="1124373" y="1945903"/>
                    <a:pt x="1124373" y="1931790"/>
                  </a:cubicBezTo>
                  <a:cubicBezTo>
                    <a:pt x="1124373" y="1917676"/>
                    <a:pt x="1112928" y="1906231"/>
                    <a:pt x="1098814" y="1906231"/>
                  </a:cubicBezTo>
                  <a:lnTo>
                    <a:pt x="458828" y="1906231"/>
                  </a:lnTo>
                  <a:cubicBezTo>
                    <a:pt x="442187" y="1906231"/>
                    <a:pt x="425440" y="1905213"/>
                    <a:pt x="409045" y="1903212"/>
                  </a:cubicBezTo>
                  <a:cubicBezTo>
                    <a:pt x="204996" y="1878390"/>
                    <a:pt x="51117" y="1704430"/>
                    <a:pt x="51117" y="1498520"/>
                  </a:cubicBezTo>
                  <a:lnTo>
                    <a:pt x="51117" y="458863"/>
                  </a:lnTo>
                  <a:cubicBezTo>
                    <a:pt x="51117" y="234066"/>
                    <a:pt x="234031" y="51153"/>
                    <a:pt x="458828" y="51153"/>
                  </a:cubicBezTo>
                  <a:lnTo>
                    <a:pt x="2762764" y="51153"/>
                  </a:lnTo>
                  <a:cubicBezTo>
                    <a:pt x="2987561" y="51153"/>
                    <a:pt x="3170475" y="234066"/>
                    <a:pt x="3170475" y="458863"/>
                  </a:cubicBezTo>
                  <a:lnTo>
                    <a:pt x="3170475" y="1498450"/>
                  </a:lnTo>
                  <a:cubicBezTo>
                    <a:pt x="3170475" y="1704359"/>
                    <a:pt x="3016596" y="1878320"/>
                    <a:pt x="2812547" y="1903141"/>
                  </a:cubicBezTo>
                  <a:cubicBezTo>
                    <a:pt x="2796152" y="1905143"/>
                    <a:pt x="2779406" y="1906161"/>
                    <a:pt x="2762764" y="1906161"/>
                  </a:cubicBezTo>
                  <a:lnTo>
                    <a:pt x="2116353" y="1906161"/>
                  </a:lnTo>
                  <a:cubicBezTo>
                    <a:pt x="2102240" y="1906161"/>
                    <a:pt x="2090795" y="1917606"/>
                    <a:pt x="2090795" y="1931720"/>
                  </a:cubicBezTo>
                  <a:cubicBezTo>
                    <a:pt x="2090795" y="1945833"/>
                    <a:pt x="2102240" y="1957278"/>
                    <a:pt x="2116353" y="1957278"/>
                  </a:cubicBezTo>
                  <a:lnTo>
                    <a:pt x="2762764" y="1957278"/>
                  </a:lnTo>
                  <a:cubicBezTo>
                    <a:pt x="2781477" y="1957278"/>
                    <a:pt x="2800295" y="1956119"/>
                    <a:pt x="2818762" y="1953873"/>
                  </a:cubicBezTo>
                  <a:cubicBezTo>
                    <a:pt x="3048439" y="1925962"/>
                    <a:pt x="3221627" y="1730164"/>
                    <a:pt x="3221627" y="1498415"/>
                  </a:cubicBezTo>
                  <a:lnTo>
                    <a:pt x="3221627" y="458863"/>
                  </a:lnTo>
                  <a:cubicBezTo>
                    <a:pt x="3221627" y="205839"/>
                    <a:pt x="3015788" y="0"/>
                    <a:pt x="2762764" y="0"/>
                  </a:cubicBez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C19E6312-D976-9BB4-8365-38AC619AE92A}"/>
                </a:ext>
              </a:extLst>
            </p:cNvPr>
            <p:cNvSpPr/>
            <p:nvPr/>
          </p:nvSpPr>
          <p:spPr>
            <a:xfrm>
              <a:off x="4485169" y="3424892"/>
              <a:ext cx="3221662" cy="1957313"/>
            </a:xfrm>
            <a:custGeom>
              <a:avLst/>
              <a:gdLst>
                <a:gd name="csX0" fmla="*/ 2762799 w 3221662"/>
                <a:gd name="csY0" fmla="*/ 0 h 1957313"/>
                <a:gd name="csX1" fmla="*/ 2122813 w 3221662"/>
                <a:gd name="csY1" fmla="*/ 0 h 1957313"/>
                <a:gd name="csX2" fmla="*/ 2097255 w 3221662"/>
                <a:gd name="csY2" fmla="*/ 25559 h 1957313"/>
                <a:gd name="csX3" fmla="*/ 2122813 w 3221662"/>
                <a:gd name="csY3" fmla="*/ 51117 h 1957313"/>
                <a:gd name="csX4" fmla="*/ 2762799 w 3221662"/>
                <a:gd name="csY4" fmla="*/ 51117 h 1957313"/>
                <a:gd name="csX5" fmla="*/ 2812583 w 3221662"/>
                <a:gd name="csY5" fmla="*/ 54137 h 1957313"/>
                <a:gd name="csX6" fmla="*/ 3170510 w 3221662"/>
                <a:gd name="csY6" fmla="*/ 458828 h 1957313"/>
                <a:gd name="csX7" fmla="*/ 3170510 w 3221662"/>
                <a:gd name="csY7" fmla="*/ 1498415 h 1957313"/>
                <a:gd name="csX8" fmla="*/ 2762799 w 3221662"/>
                <a:gd name="csY8" fmla="*/ 1906126 h 1957313"/>
                <a:gd name="csX9" fmla="*/ 458863 w 3221662"/>
                <a:gd name="csY9" fmla="*/ 1906126 h 1957313"/>
                <a:gd name="csX10" fmla="*/ 51153 w 3221662"/>
                <a:gd name="csY10" fmla="*/ 1498415 h 1957313"/>
                <a:gd name="csX11" fmla="*/ 51153 w 3221662"/>
                <a:gd name="csY11" fmla="*/ 458828 h 1957313"/>
                <a:gd name="csX12" fmla="*/ 409080 w 3221662"/>
                <a:gd name="csY12" fmla="*/ 54137 h 1957313"/>
                <a:gd name="csX13" fmla="*/ 458863 w 3221662"/>
                <a:gd name="csY13" fmla="*/ 51117 h 1957313"/>
                <a:gd name="csX14" fmla="*/ 1105274 w 3221662"/>
                <a:gd name="csY14" fmla="*/ 51117 h 1957313"/>
                <a:gd name="csX15" fmla="*/ 1130833 w 3221662"/>
                <a:gd name="csY15" fmla="*/ 25559 h 1957313"/>
                <a:gd name="csX16" fmla="*/ 1105274 w 3221662"/>
                <a:gd name="csY16" fmla="*/ 0 h 1957313"/>
                <a:gd name="csX17" fmla="*/ 458863 w 3221662"/>
                <a:gd name="csY17" fmla="*/ 0 h 1957313"/>
                <a:gd name="csX18" fmla="*/ 402866 w 3221662"/>
                <a:gd name="csY18" fmla="*/ 3405 h 1957313"/>
                <a:gd name="csX19" fmla="*/ 0 w 3221662"/>
                <a:gd name="csY19" fmla="*/ 458863 h 1957313"/>
                <a:gd name="csX20" fmla="*/ 0 w 3221662"/>
                <a:gd name="csY20" fmla="*/ 1498450 h 1957313"/>
                <a:gd name="csX21" fmla="*/ 458863 w 3221662"/>
                <a:gd name="csY21" fmla="*/ 1957313 h 1957313"/>
                <a:gd name="csX22" fmla="*/ 2762799 w 3221662"/>
                <a:gd name="csY22" fmla="*/ 1957313 h 1957313"/>
                <a:gd name="csX23" fmla="*/ 3221662 w 3221662"/>
                <a:gd name="csY23" fmla="*/ 1498450 h 1957313"/>
                <a:gd name="csX24" fmla="*/ 3221662 w 3221662"/>
                <a:gd name="csY24" fmla="*/ 458863 h 1957313"/>
                <a:gd name="csX25" fmla="*/ 2818797 w 3221662"/>
                <a:gd name="csY25" fmla="*/ 3405 h 1957313"/>
                <a:gd name="csX26" fmla="*/ 2762834 w 3221662"/>
                <a:gd name="csY26" fmla="*/ 0 h 19573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3221662" h="1957313">
                  <a:moveTo>
                    <a:pt x="2762799" y="0"/>
                  </a:moveTo>
                  <a:lnTo>
                    <a:pt x="2122813" y="0"/>
                  </a:lnTo>
                  <a:cubicBezTo>
                    <a:pt x="2108700" y="0"/>
                    <a:pt x="2097255" y="11445"/>
                    <a:pt x="2097255" y="25559"/>
                  </a:cubicBezTo>
                  <a:cubicBezTo>
                    <a:pt x="2097255" y="39672"/>
                    <a:pt x="2108700" y="51117"/>
                    <a:pt x="2122813" y="51117"/>
                  </a:cubicBezTo>
                  <a:lnTo>
                    <a:pt x="2762799" y="51117"/>
                  </a:lnTo>
                  <a:cubicBezTo>
                    <a:pt x="2779440" y="51117"/>
                    <a:pt x="2796187" y="52135"/>
                    <a:pt x="2812583" y="54137"/>
                  </a:cubicBezTo>
                  <a:cubicBezTo>
                    <a:pt x="3016631" y="78958"/>
                    <a:pt x="3170510" y="252919"/>
                    <a:pt x="3170510" y="458828"/>
                  </a:cubicBezTo>
                  <a:lnTo>
                    <a:pt x="3170510" y="1498415"/>
                  </a:lnTo>
                  <a:cubicBezTo>
                    <a:pt x="3170510" y="1723212"/>
                    <a:pt x="2987597" y="1906126"/>
                    <a:pt x="2762799" y="1906126"/>
                  </a:cubicBezTo>
                  <a:lnTo>
                    <a:pt x="458863" y="1906126"/>
                  </a:lnTo>
                  <a:cubicBezTo>
                    <a:pt x="234066" y="1906126"/>
                    <a:pt x="51153" y="1723212"/>
                    <a:pt x="51153" y="1498415"/>
                  </a:cubicBezTo>
                  <a:lnTo>
                    <a:pt x="51153" y="458828"/>
                  </a:lnTo>
                  <a:cubicBezTo>
                    <a:pt x="51153" y="252919"/>
                    <a:pt x="205031" y="78958"/>
                    <a:pt x="409080" y="54137"/>
                  </a:cubicBezTo>
                  <a:cubicBezTo>
                    <a:pt x="425475" y="52135"/>
                    <a:pt x="442222" y="51117"/>
                    <a:pt x="458863" y="51117"/>
                  </a:cubicBezTo>
                  <a:lnTo>
                    <a:pt x="1105274" y="51117"/>
                  </a:lnTo>
                  <a:cubicBezTo>
                    <a:pt x="1119388" y="51117"/>
                    <a:pt x="1130833" y="39672"/>
                    <a:pt x="1130833" y="25559"/>
                  </a:cubicBezTo>
                  <a:cubicBezTo>
                    <a:pt x="1130833" y="11445"/>
                    <a:pt x="1119388" y="0"/>
                    <a:pt x="1105274" y="0"/>
                  </a:cubicBezTo>
                  <a:lnTo>
                    <a:pt x="458863" y="0"/>
                  </a:lnTo>
                  <a:cubicBezTo>
                    <a:pt x="440151" y="0"/>
                    <a:pt x="421332" y="1158"/>
                    <a:pt x="402866" y="3405"/>
                  </a:cubicBezTo>
                  <a:cubicBezTo>
                    <a:pt x="173188" y="31316"/>
                    <a:pt x="0" y="227150"/>
                    <a:pt x="0" y="458863"/>
                  </a:cubicBezTo>
                  <a:lnTo>
                    <a:pt x="0" y="1498450"/>
                  </a:lnTo>
                  <a:cubicBezTo>
                    <a:pt x="0" y="1751474"/>
                    <a:pt x="205839" y="1957313"/>
                    <a:pt x="458863" y="1957313"/>
                  </a:cubicBezTo>
                  <a:lnTo>
                    <a:pt x="2762799" y="1957313"/>
                  </a:lnTo>
                  <a:cubicBezTo>
                    <a:pt x="3015823" y="1957313"/>
                    <a:pt x="3221662" y="1751474"/>
                    <a:pt x="3221662" y="1498450"/>
                  </a:cubicBezTo>
                  <a:lnTo>
                    <a:pt x="3221662" y="458863"/>
                  </a:lnTo>
                  <a:cubicBezTo>
                    <a:pt x="3221662" y="227150"/>
                    <a:pt x="3048474" y="31352"/>
                    <a:pt x="2818797" y="3405"/>
                  </a:cubicBezTo>
                  <a:cubicBezTo>
                    <a:pt x="2800365" y="1158"/>
                    <a:pt x="2781547" y="0"/>
                    <a:pt x="2762834" y="0"/>
                  </a:cubicBez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F19558FB-6823-EE21-86FD-73E72909D4CE}"/>
                </a:ext>
              </a:extLst>
            </p:cNvPr>
            <p:cNvSpPr/>
            <p:nvPr/>
          </p:nvSpPr>
          <p:spPr>
            <a:xfrm>
              <a:off x="6202026" y="1521926"/>
              <a:ext cx="3221627" cy="1957348"/>
            </a:xfrm>
            <a:custGeom>
              <a:avLst/>
              <a:gdLst>
                <a:gd name="csX0" fmla="*/ 2762764 w 3221627"/>
                <a:gd name="csY0" fmla="*/ 35 h 1957348"/>
                <a:gd name="csX1" fmla="*/ 458828 w 3221627"/>
                <a:gd name="csY1" fmla="*/ 35 h 1957348"/>
                <a:gd name="csX2" fmla="*/ 0 w 3221627"/>
                <a:gd name="csY2" fmla="*/ 458898 h 1957348"/>
                <a:gd name="csX3" fmla="*/ 0 w 3221627"/>
                <a:gd name="csY3" fmla="*/ 1498485 h 1957348"/>
                <a:gd name="csX4" fmla="*/ 402866 w 3221627"/>
                <a:gd name="csY4" fmla="*/ 1953943 h 1957348"/>
                <a:gd name="csX5" fmla="*/ 458828 w 3221627"/>
                <a:gd name="csY5" fmla="*/ 1957348 h 1957348"/>
                <a:gd name="csX6" fmla="*/ 1098815 w 3221627"/>
                <a:gd name="csY6" fmla="*/ 1957348 h 1957348"/>
                <a:gd name="csX7" fmla="*/ 1124373 w 3221627"/>
                <a:gd name="csY7" fmla="*/ 1931790 h 1957348"/>
                <a:gd name="csX8" fmla="*/ 1098815 w 3221627"/>
                <a:gd name="csY8" fmla="*/ 1906231 h 1957348"/>
                <a:gd name="csX9" fmla="*/ 458828 w 3221627"/>
                <a:gd name="csY9" fmla="*/ 1906231 h 1957348"/>
                <a:gd name="csX10" fmla="*/ 409045 w 3221627"/>
                <a:gd name="csY10" fmla="*/ 1903212 h 1957348"/>
                <a:gd name="csX11" fmla="*/ 51118 w 3221627"/>
                <a:gd name="csY11" fmla="*/ 1498520 h 1957348"/>
                <a:gd name="csX12" fmla="*/ 51118 w 3221627"/>
                <a:gd name="csY12" fmla="*/ 458863 h 1957348"/>
                <a:gd name="csX13" fmla="*/ 458828 w 3221627"/>
                <a:gd name="csY13" fmla="*/ 51153 h 1957348"/>
                <a:gd name="csX14" fmla="*/ 2762764 w 3221627"/>
                <a:gd name="csY14" fmla="*/ 51153 h 1957348"/>
                <a:gd name="csX15" fmla="*/ 3170475 w 3221627"/>
                <a:gd name="csY15" fmla="*/ 458863 h 1957348"/>
                <a:gd name="csX16" fmla="*/ 3170475 w 3221627"/>
                <a:gd name="csY16" fmla="*/ 1498450 h 1957348"/>
                <a:gd name="csX17" fmla="*/ 2812548 w 3221627"/>
                <a:gd name="csY17" fmla="*/ 1903141 h 1957348"/>
                <a:gd name="csX18" fmla="*/ 2762764 w 3221627"/>
                <a:gd name="csY18" fmla="*/ 1906161 h 1957348"/>
                <a:gd name="csX19" fmla="*/ 2116353 w 3221627"/>
                <a:gd name="csY19" fmla="*/ 1906161 h 1957348"/>
                <a:gd name="csX20" fmla="*/ 2090795 w 3221627"/>
                <a:gd name="csY20" fmla="*/ 1931720 h 1957348"/>
                <a:gd name="csX21" fmla="*/ 2116353 w 3221627"/>
                <a:gd name="csY21" fmla="*/ 1957278 h 1957348"/>
                <a:gd name="csX22" fmla="*/ 2762764 w 3221627"/>
                <a:gd name="csY22" fmla="*/ 1957278 h 1957348"/>
                <a:gd name="csX23" fmla="*/ 2818762 w 3221627"/>
                <a:gd name="csY23" fmla="*/ 1953873 h 1957348"/>
                <a:gd name="csX24" fmla="*/ 3221628 w 3221627"/>
                <a:gd name="csY24" fmla="*/ 1498415 h 1957348"/>
                <a:gd name="csX25" fmla="*/ 3221628 w 3221627"/>
                <a:gd name="csY25" fmla="*/ 458863 h 1957348"/>
                <a:gd name="csX26" fmla="*/ 2762764 w 3221627"/>
                <a:gd name="csY26" fmla="*/ 0 h 19573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3221627" h="1957348">
                  <a:moveTo>
                    <a:pt x="2762764" y="35"/>
                  </a:moveTo>
                  <a:lnTo>
                    <a:pt x="458828" y="35"/>
                  </a:lnTo>
                  <a:cubicBezTo>
                    <a:pt x="205804" y="35"/>
                    <a:pt x="0" y="205874"/>
                    <a:pt x="0" y="458898"/>
                  </a:cubicBezTo>
                  <a:lnTo>
                    <a:pt x="0" y="1498485"/>
                  </a:lnTo>
                  <a:cubicBezTo>
                    <a:pt x="0" y="1730199"/>
                    <a:pt x="173189" y="1925997"/>
                    <a:pt x="402866" y="1953943"/>
                  </a:cubicBezTo>
                  <a:cubicBezTo>
                    <a:pt x="421298" y="1956190"/>
                    <a:pt x="440116" y="1957348"/>
                    <a:pt x="458828" y="1957348"/>
                  </a:cubicBezTo>
                  <a:lnTo>
                    <a:pt x="1098815" y="1957348"/>
                  </a:lnTo>
                  <a:cubicBezTo>
                    <a:pt x="1112928" y="1957348"/>
                    <a:pt x="1124373" y="1945903"/>
                    <a:pt x="1124373" y="1931790"/>
                  </a:cubicBezTo>
                  <a:cubicBezTo>
                    <a:pt x="1124373" y="1917676"/>
                    <a:pt x="1112928" y="1906231"/>
                    <a:pt x="1098815" y="1906231"/>
                  </a:cubicBezTo>
                  <a:lnTo>
                    <a:pt x="458828" y="1906231"/>
                  </a:lnTo>
                  <a:cubicBezTo>
                    <a:pt x="442187" y="1906231"/>
                    <a:pt x="425441" y="1905213"/>
                    <a:pt x="409045" y="1903212"/>
                  </a:cubicBezTo>
                  <a:cubicBezTo>
                    <a:pt x="204996" y="1878390"/>
                    <a:pt x="51118" y="1704430"/>
                    <a:pt x="51118" y="1498520"/>
                  </a:cubicBezTo>
                  <a:lnTo>
                    <a:pt x="51118" y="458863"/>
                  </a:lnTo>
                  <a:cubicBezTo>
                    <a:pt x="51118" y="234066"/>
                    <a:pt x="234031" y="51153"/>
                    <a:pt x="458828" y="51153"/>
                  </a:cubicBezTo>
                  <a:lnTo>
                    <a:pt x="2762764" y="51153"/>
                  </a:lnTo>
                  <a:cubicBezTo>
                    <a:pt x="2987561" y="51153"/>
                    <a:pt x="3170475" y="234066"/>
                    <a:pt x="3170475" y="458863"/>
                  </a:cubicBezTo>
                  <a:lnTo>
                    <a:pt x="3170475" y="1498450"/>
                  </a:lnTo>
                  <a:cubicBezTo>
                    <a:pt x="3170475" y="1704359"/>
                    <a:pt x="3016596" y="1878320"/>
                    <a:pt x="2812548" y="1903141"/>
                  </a:cubicBezTo>
                  <a:cubicBezTo>
                    <a:pt x="2796152" y="1905143"/>
                    <a:pt x="2779406" y="1906161"/>
                    <a:pt x="2762764" y="1906161"/>
                  </a:cubicBezTo>
                  <a:lnTo>
                    <a:pt x="2116353" y="1906161"/>
                  </a:lnTo>
                  <a:cubicBezTo>
                    <a:pt x="2102240" y="1906161"/>
                    <a:pt x="2090795" y="1917606"/>
                    <a:pt x="2090795" y="1931720"/>
                  </a:cubicBezTo>
                  <a:cubicBezTo>
                    <a:pt x="2090795" y="1945833"/>
                    <a:pt x="2102240" y="1957278"/>
                    <a:pt x="2116353" y="1957278"/>
                  </a:cubicBezTo>
                  <a:lnTo>
                    <a:pt x="2762764" y="1957278"/>
                  </a:lnTo>
                  <a:cubicBezTo>
                    <a:pt x="2781477" y="1957278"/>
                    <a:pt x="2800295" y="1956119"/>
                    <a:pt x="2818762" y="1953873"/>
                  </a:cubicBezTo>
                  <a:cubicBezTo>
                    <a:pt x="3048439" y="1925962"/>
                    <a:pt x="3221628" y="1730164"/>
                    <a:pt x="3221628" y="1498415"/>
                  </a:cubicBezTo>
                  <a:lnTo>
                    <a:pt x="3221628" y="458863"/>
                  </a:lnTo>
                  <a:cubicBezTo>
                    <a:pt x="3221628" y="205839"/>
                    <a:pt x="3015788" y="0"/>
                    <a:pt x="2762764" y="0"/>
                  </a:cubicBez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ED297122-FFD3-62B8-F9C0-CF90B022268D}"/>
                </a:ext>
              </a:extLst>
            </p:cNvPr>
            <p:cNvSpPr/>
            <p:nvPr/>
          </p:nvSpPr>
          <p:spPr>
            <a:xfrm>
              <a:off x="7912354" y="3424892"/>
              <a:ext cx="3221662" cy="1957313"/>
            </a:xfrm>
            <a:custGeom>
              <a:avLst/>
              <a:gdLst>
                <a:gd name="csX0" fmla="*/ 2762799 w 3221662"/>
                <a:gd name="csY0" fmla="*/ 0 h 1957313"/>
                <a:gd name="csX1" fmla="*/ 1902861 w 3221662"/>
                <a:gd name="csY1" fmla="*/ 0 h 1957313"/>
                <a:gd name="csX2" fmla="*/ 1877302 w 3221662"/>
                <a:gd name="csY2" fmla="*/ 25559 h 1957313"/>
                <a:gd name="csX3" fmla="*/ 1902861 w 3221662"/>
                <a:gd name="csY3" fmla="*/ 51117 h 1957313"/>
                <a:gd name="csX4" fmla="*/ 2762799 w 3221662"/>
                <a:gd name="csY4" fmla="*/ 51117 h 1957313"/>
                <a:gd name="csX5" fmla="*/ 3170510 w 3221662"/>
                <a:gd name="csY5" fmla="*/ 458828 h 1957313"/>
                <a:gd name="csX6" fmla="*/ 3170510 w 3221662"/>
                <a:gd name="csY6" fmla="*/ 1498415 h 1957313"/>
                <a:gd name="csX7" fmla="*/ 2762799 w 3221662"/>
                <a:gd name="csY7" fmla="*/ 1906126 h 1957313"/>
                <a:gd name="csX8" fmla="*/ 458864 w 3221662"/>
                <a:gd name="csY8" fmla="*/ 1906126 h 1957313"/>
                <a:gd name="csX9" fmla="*/ 51153 w 3221662"/>
                <a:gd name="csY9" fmla="*/ 1498415 h 1957313"/>
                <a:gd name="csX10" fmla="*/ 51153 w 3221662"/>
                <a:gd name="csY10" fmla="*/ 458828 h 1957313"/>
                <a:gd name="csX11" fmla="*/ 409080 w 3221662"/>
                <a:gd name="csY11" fmla="*/ 54137 h 1957313"/>
                <a:gd name="csX12" fmla="*/ 458864 w 3221662"/>
                <a:gd name="csY12" fmla="*/ 51117 h 1957313"/>
                <a:gd name="csX13" fmla="*/ 1105274 w 3221662"/>
                <a:gd name="csY13" fmla="*/ 51117 h 1957313"/>
                <a:gd name="csX14" fmla="*/ 1130833 w 3221662"/>
                <a:gd name="csY14" fmla="*/ 25559 h 1957313"/>
                <a:gd name="csX15" fmla="*/ 1105274 w 3221662"/>
                <a:gd name="csY15" fmla="*/ 0 h 1957313"/>
                <a:gd name="csX16" fmla="*/ 458864 w 3221662"/>
                <a:gd name="csY16" fmla="*/ 0 h 1957313"/>
                <a:gd name="csX17" fmla="*/ 402866 w 3221662"/>
                <a:gd name="csY17" fmla="*/ 3405 h 1957313"/>
                <a:gd name="csX18" fmla="*/ 0 w 3221662"/>
                <a:gd name="csY18" fmla="*/ 458863 h 1957313"/>
                <a:gd name="csX19" fmla="*/ 0 w 3221662"/>
                <a:gd name="csY19" fmla="*/ 1498450 h 1957313"/>
                <a:gd name="csX20" fmla="*/ 458864 w 3221662"/>
                <a:gd name="csY20" fmla="*/ 1957313 h 1957313"/>
                <a:gd name="csX21" fmla="*/ 2762799 w 3221662"/>
                <a:gd name="csY21" fmla="*/ 1957313 h 1957313"/>
                <a:gd name="csX22" fmla="*/ 3221663 w 3221662"/>
                <a:gd name="csY22" fmla="*/ 1498450 h 1957313"/>
                <a:gd name="csX23" fmla="*/ 3221663 w 3221662"/>
                <a:gd name="csY23" fmla="*/ 458863 h 1957313"/>
                <a:gd name="csX24" fmla="*/ 2762799 w 3221662"/>
                <a:gd name="csY24" fmla="*/ 0 h 19573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3221662" h="1957313">
                  <a:moveTo>
                    <a:pt x="2762799" y="0"/>
                  </a:moveTo>
                  <a:lnTo>
                    <a:pt x="1902861" y="0"/>
                  </a:lnTo>
                  <a:cubicBezTo>
                    <a:pt x="1888748" y="0"/>
                    <a:pt x="1877302" y="11445"/>
                    <a:pt x="1877302" y="25559"/>
                  </a:cubicBezTo>
                  <a:cubicBezTo>
                    <a:pt x="1877302" y="39672"/>
                    <a:pt x="1888748" y="51117"/>
                    <a:pt x="1902861" y="51117"/>
                  </a:cubicBezTo>
                  <a:lnTo>
                    <a:pt x="2762799" y="51117"/>
                  </a:lnTo>
                  <a:cubicBezTo>
                    <a:pt x="2987597" y="51117"/>
                    <a:pt x="3170510" y="234031"/>
                    <a:pt x="3170510" y="458828"/>
                  </a:cubicBezTo>
                  <a:lnTo>
                    <a:pt x="3170510" y="1498415"/>
                  </a:lnTo>
                  <a:cubicBezTo>
                    <a:pt x="3170510" y="1723212"/>
                    <a:pt x="2987597" y="1906126"/>
                    <a:pt x="2762799" y="1906126"/>
                  </a:cubicBezTo>
                  <a:lnTo>
                    <a:pt x="458864" y="1906126"/>
                  </a:lnTo>
                  <a:cubicBezTo>
                    <a:pt x="234066" y="1906126"/>
                    <a:pt x="51153" y="1723212"/>
                    <a:pt x="51153" y="1498415"/>
                  </a:cubicBezTo>
                  <a:lnTo>
                    <a:pt x="51153" y="458828"/>
                  </a:lnTo>
                  <a:cubicBezTo>
                    <a:pt x="51153" y="252919"/>
                    <a:pt x="205032" y="78958"/>
                    <a:pt x="409080" y="54137"/>
                  </a:cubicBezTo>
                  <a:cubicBezTo>
                    <a:pt x="425476" y="52135"/>
                    <a:pt x="442222" y="51117"/>
                    <a:pt x="458864" y="51117"/>
                  </a:cubicBezTo>
                  <a:lnTo>
                    <a:pt x="1105274" y="51117"/>
                  </a:lnTo>
                  <a:cubicBezTo>
                    <a:pt x="1119388" y="51117"/>
                    <a:pt x="1130833" y="39672"/>
                    <a:pt x="1130833" y="25559"/>
                  </a:cubicBezTo>
                  <a:cubicBezTo>
                    <a:pt x="1130833" y="11445"/>
                    <a:pt x="1119388" y="0"/>
                    <a:pt x="1105274" y="0"/>
                  </a:cubicBezTo>
                  <a:lnTo>
                    <a:pt x="458864" y="0"/>
                  </a:lnTo>
                  <a:cubicBezTo>
                    <a:pt x="440151" y="0"/>
                    <a:pt x="421333" y="1158"/>
                    <a:pt x="402866" y="3405"/>
                  </a:cubicBezTo>
                  <a:cubicBezTo>
                    <a:pt x="173188" y="31316"/>
                    <a:pt x="0" y="227150"/>
                    <a:pt x="0" y="458863"/>
                  </a:cubicBezTo>
                  <a:lnTo>
                    <a:pt x="0" y="1498450"/>
                  </a:lnTo>
                  <a:cubicBezTo>
                    <a:pt x="0" y="1751474"/>
                    <a:pt x="205839" y="1957313"/>
                    <a:pt x="458864" y="1957313"/>
                  </a:cubicBezTo>
                  <a:lnTo>
                    <a:pt x="2762799" y="1957313"/>
                  </a:lnTo>
                  <a:cubicBezTo>
                    <a:pt x="3015824" y="1957313"/>
                    <a:pt x="3221663" y="1751474"/>
                    <a:pt x="3221663" y="1498450"/>
                  </a:cubicBezTo>
                  <a:lnTo>
                    <a:pt x="3221663" y="458863"/>
                  </a:lnTo>
                  <a:cubicBezTo>
                    <a:pt x="3221663" y="205839"/>
                    <a:pt x="3015824" y="0"/>
                    <a:pt x="2762799" y="0"/>
                  </a:cubicBez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0CD6D58F-3372-8B93-B29B-AD764072A206}"/>
                </a:ext>
              </a:extLst>
            </p:cNvPr>
            <p:cNvSpPr/>
            <p:nvPr/>
          </p:nvSpPr>
          <p:spPr>
            <a:xfrm rot="18900000">
              <a:off x="2317228" y="4979472"/>
              <a:ext cx="707358" cy="707358"/>
            </a:xfrm>
            <a:prstGeom prst="ellipse">
              <a:avLst/>
            </a:pr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5799F0E2-8A70-B94B-D731-9CD7017147D4}"/>
                </a:ext>
              </a:extLst>
            </p:cNvPr>
            <p:cNvSpPr/>
            <p:nvPr/>
          </p:nvSpPr>
          <p:spPr>
            <a:xfrm rot="18900000">
              <a:off x="5743366" y="4979502"/>
              <a:ext cx="707358" cy="707358"/>
            </a:xfrm>
            <a:prstGeom prst="ellipse">
              <a:avLst/>
            </a:pr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6981CA36-DBFA-5DD4-5765-F1F60B38705F}"/>
                </a:ext>
              </a:extLst>
            </p:cNvPr>
            <p:cNvSpPr/>
            <p:nvPr/>
          </p:nvSpPr>
          <p:spPr>
            <a:xfrm>
              <a:off x="4030308" y="1169792"/>
              <a:ext cx="707358" cy="707358"/>
            </a:xfrm>
            <a:prstGeom prst="ellipse">
              <a:avLst/>
            </a:pr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D535653E-A479-B00D-D32F-71118C0B3EE5}"/>
                </a:ext>
              </a:extLst>
            </p:cNvPr>
            <p:cNvSpPr/>
            <p:nvPr/>
          </p:nvSpPr>
          <p:spPr>
            <a:xfrm>
              <a:off x="7460723" y="1169792"/>
              <a:ext cx="707358" cy="707358"/>
            </a:xfrm>
            <a:prstGeom prst="ellipse">
              <a:avLst/>
            </a:pr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C94902ED-6DBC-3B69-EE18-1FAEC0C94BB5}"/>
                </a:ext>
              </a:extLst>
            </p:cNvPr>
            <p:cNvSpPr/>
            <p:nvPr/>
          </p:nvSpPr>
          <p:spPr>
            <a:xfrm rot="18900000">
              <a:off x="9169528" y="4979471"/>
              <a:ext cx="707358" cy="707358"/>
            </a:xfrm>
            <a:prstGeom prst="ellipse">
              <a:avLst/>
            </a:prstGeom>
            <a:grpFill/>
            <a:ln w="3508" cap="flat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B1B23C-3240-8202-FCED-E357BB947FAB}"/>
              </a:ext>
            </a:extLst>
          </p:cNvPr>
          <p:cNvSpPr txBox="1"/>
          <p:nvPr/>
        </p:nvSpPr>
        <p:spPr>
          <a:xfrm>
            <a:off x="-1" y="374275"/>
            <a:ext cx="1138949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/>
              <a:t>IL CONTRIBUTO DEL SISTEMA CAMERALE NELLA TRANSIZIONE ENERGETICA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8D446A2-4675-F125-13D4-DB632DC83EA6}"/>
              </a:ext>
            </a:extLst>
          </p:cNvPr>
          <p:cNvSpPr/>
          <p:nvPr/>
        </p:nvSpPr>
        <p:spPr>
          <a:xfrm>
            <a:off x="2867242" y="1859726"/>
            <a:ext cx="3096872" cy="112733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INFORMAZIONE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E FORMAZIONE</a:t>
            </a:r>
          </a:p>
          <a:p>
            <a:pPr marL="450850" indent="-2778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Eventi e materiali informativi</a:t>
            </a:r>
          </a:p>
          <a:p>
            <a:pPr marL="450850" indent="-2778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Roadmap CER MASE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D23313A-5E9C-5AF7-A865-4F3A8015B897}"/>
              </a:ext>
            </a:extLst>
          </p:cNvPr>
          <p:cNvSpPr/>
          <p:nvPr/>
        </p:nvSpPr>
        <p:spPr>
          <a:xfrm>
            <a:off x="6195604" y="1727619"/>
            <a:ext cx="3191221" cy="181558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ACCOMPAGNAMENTO ALLE IMPRESE</a:t>
            </a:r>
          </a:p>
          <a:p>
            <a:pPr marL="450850" indent="-2778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Sportelli Energia</a:t>
            </a:r>
          </a:p>
          <a:p>
            <a:pPr marL="450850" indent="-2778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Desk di orientamento alla transizione green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9EE59A9-06FC-2ADE-2B5A-F2F532814E1E}"/>
              </a:ext>
            </a:extLst>
          </p:cNvPr>
          <p:cNvSpPr/>
          <p:nvPr/>
        </p:nvSpPr>
        <p:spPr>
          <a:xfrm>
            <a:off x="4527592" y="2903860"/>
            <a:ext cx="3272146" cy="241654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COMUNITÀ ENERGETICHE RINNOVABILI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Promozione delle 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Supporto alle PMI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CER camerali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093253B-B8FC-BF43-11A4-68BE1774D123}"/>
              </a:ext>
            </a:extLst>
          </p:cNvPr>
          <p:cNvSpPr/>
          <p:nvPr/>
        </p:nvSpPr>
        <p:spPr>
          <a:xfrm>
            <a:off x="8037595" y="2823934"/>
            <a:ext cx="3096872" cy="241654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RETI TERRITORIALI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E BEST PRACTIES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Tavoli di progettazione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Diffusione di use case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949DE2F-0CB2-7477-90F9-05022FC73ACE}"/>
              </a:ext>
            </a:extLst>
          </p:cNvPr>
          <p:cNvSpPr/>
          <p:nvPr/>
        </p:nvSpPr>
        <p:spPr>
          <a:xfrm>
            <a:off x="1064746" y="3451759"/>
            <a:ext cx="3221628" cy="136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INCENTIVI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E FINANZIAMENTI</a:t>
            </a:r>
          </a:p>
          <a:p>
            <a:pPr marL="450850" indent="-2778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Supporto a bandi e incentivi</a:t>
            </a:r>
          </a:p>
          <a:p>
            <a:pPr marL="450850" indent="-2778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Voucher doppia transizione (digitale e sostenibile)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FF1588F4-ED3B-5E32-EACA-41D56BA450D9}"/>
              </a:ext>
            </a:extLst>
          </p:cNvPr>
          <p:cNvGrpSpPr/>
          <p:nvPr/>
        </p:nvGrpSpPr>
        <p:grpSpPr>
          <a:xfrm>
            <a:off x="4160255" y="1337533"/>
            <a:ext cx="411331" cy="381896"/>
            <a:chOff x="1716242" y="6575756"/>
            <a:chExt cx="497710" cy="508304"/>
          </a:xfrm>
        </p:grpSpPr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C8D5249-B793-BDBE-55F9-01F5BD386B05}"/>
                </a:ext>
              </a:extLst>
            </p:cNvPr>
            <p:cNvSpPr/>
            <p:nvPr/>
          </p:nvSpPr>
          <p:spPr>
            <a:xfrm>
              <a:off x="1716242" y="6702047"/>
              <a:ext cx="299744" cy="382013"/>
            </a:xfrm>
            <a:custGeom>
              <a:avLst/>
              <a:gdLst>
                <a:gd name="connsiteX0" fmla="*/ 239050 w 274683"/>
                <a:gd name="connsiteY0" fmla="*/ 0 h 287103"/>
                <a:gd name="connsiteX1" fmla="*/ 35634 w 274683"/>
                <a:gd name="connsiteY1" fmla="*/ 0 h 287103"/>
                <a:gd name="connsiteX2" fmla="*/ 0 w 274683"/>
                <a:gd name="connsiteY2" fmla="*/ 35634 h 287103"/>
                <a:gd name="connsiteX3" fmla="*/ 0 w 274683"/>
                <a:gd name="connsiteY3" fmla="*/ 189152 h 287103"/>
                <a:gd name="connsiteX4" fmla="*/ 35634 w 274683"/>
                <a:gd name="connsiteY4" fmla="*/ 224785 h 287103"/>
                <a:gd name="connsiteX5" fmla="*/ 67145 w 274683"/>
                <a:gd name="connsiteY5" fmla="*/ 224785 h 287103"/>
                <a:gd name="connsiteX6" fmla="*/ 67145 w 274683"/>
                <a:gd name="connsiteY6" fmla="*/ 287104 h 287103"/>
                <a:gd name="connsiteX7" fmla="*/ 129491 w 274683"/>
                <a:gd name="connsiteY7" fmla="*/ 224785 h 287103"/>
                <a:gd name="connsiteX8" fmla="*/ 239050 w 274683"/>
                <a:gd name="connsiteY8" fmla="*/ 224785 h 287103"/>
                <a:gd name="connsiteX9" fmla="*/ 274683 w 274683"/>
                <a:gd name="connsiteY9" fmla="*/ 189152 h 287103"/>
                <a:gd name="connsiteX10" fmla="*/ 274683 w 274683"/>
                <a:gd name="connsiteY10" fmla="*/ 35634 h 287103"/>
                <a:gd name="connsiteX11" fmla="*/ 239050 w 274683"/>
                <a:gd name="connsiteY11" fmla="*/ 0 h 287103"/>
                <a:gd name="connsiteX12" fmla="*/ 56379 w 274683"/>
                <a:gd name="connsiteY12" fmla="*/ 76800 h 287103"/>
                <a:gd name="connsiteX13" fmla="*/ 161220 w 274683"/>
                <a:gd name="connsiteY13" fmla="*/ 76800 h 287103"/>
                <a:gd name="connsiteX14" fmla="*/ 161220 w 274683"/>
                <a:gd name="connsiteY14" fmla="*/ 94155 h 287103"/>
                <a:gd name="connsiteX15" fmla="*/ 56379 w 274683"/>
                <a:gd name="connsiteY15" fmla="*/ 94155 h 287103"/>
                <a:gd name="connsiteX16" fmla="*/ 56379 w 274683"/>
                <a:gd name="connsiteY16" fmla="*/ 76800 h 287103"/>
                <a:gd name="connsiteX17" fmla="*/ 218358 w 274683"/>
                <a:gd name="connsiteY17" fmla="*/ 147904 h 287103"/>
                <a:gd name="connsiteX18" fmla="*/ 56379 w 274683"/>
                <a:gd name="connsiteY18" fmla="*/ 147904 h 287103"/>
                <a:gd name="connsiteX19" fmla="*/ 56379 w 274683"/>
                <a:gd name="connsiteY19" fmla="*/ 130548 h 287103"/>
                <a:gd name="connsiteX20" fmla="*/ 218358 w 274683"/>
                <a:gd name="connsiteY20" fmla="*/ 130548 h 287103"/>
                <a:gd name="connsiteX21" fmla="*/ 218358 w 274683"/>
                <a:gd name="connsiteY21" fmla="*/ 147904 h 2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4683" h="287103">
                  <a:moveTo>
                    <a:pt x="239050" y="0"/>
                  </a:moveTo>
                  <a:lnTo>
                    <a:pt x="35634" y="0"/>
                  </a:lnTo>
                  <a:cubicBezTo>
                    <a:pt x="15946" y="0"/>
                    <a:pt x="0" y="15973"/>
                    <a:pt x="0" y="35634"/>
                  </a:cubicBezTo>
                  <a:lnTo>
                    <a:pt x="0" y="189152"/>
                  </a:lnTo>
                  <a:cubicBezTo>
                    <a:pt x="0" y="208813"/>
                    <a:pt x="15919" y="224785"/>
                    <a:pt x="35634" y="224785"/>
                  </a:cubicBezTo>
                  <a:lnTo>
                    <a:pt x="67145" y="224785"/>
                  </a:lnTo>
                  <a:lnTo>
                    <a:pt x="67145" y="287104"/>
                  </a:lnTo>
                  <a:lnTo>
                    <a:pt x="129491" y="224785"/>
                  </a:lnTo>
                  <a:lnTo>
                    <a:pt x="239050" y="224785"/>
                  </a:lnTo>
                  <a:cubicBezTo>
                    <a:pt x="258738" y="224785"/>
                    <a:pt x="274683" y="208813"/>
                    <a:pt x="274683" y="189152"/>
                  </a:cubicBezTo>
                  <a:lnTo>
                    <a:pt x="274683" y="35634"/>
                  </a:lnTo>
                  <a:cubicBezTo>
                    <a:pt x="274683" y="15973"/>
                    <a:pt x="258765" y="0"/>
                    <a:pt x="239050" y="0"/>
                  </a:cubicBezTo>
                  <a:close/>
                  <a:moveTo>
                    <a:pt x="56379" y="76800"/>
                  </a:moveTo>
                  <a:lnTo>
                    <a:pt x="161220" y="76800"/>
                  </a:lnTo>
                  <a:lnTo>
                    <a:pt x="161220" y="94155"/>
                  </a:lnTo>
                  <a:lnTo>
                    <a:pt x="56379" y="94155"/>
                  </a:lnTo>
                  <a:lnTo>
                    <a:pt x="56379" y="76800"/>
                  </a:lnTo>
                  <a:close/>
                  <a:moveTo>
                    <a:pt x="218358" y="147904"/>
                  </a:moveTo>
                  <a:lnTo>
                    <a:pt x="56379" y="147904"/>
                  </a:lnTo>
                  <a:lnTo>
                    <a:pt x="56379" y="130548"/>
                  </a:lnTo>
                  <a:lnTo>
                    <a:pt x="218358" y="130548"/>
                  </a:lnTo>
                  <a:lnTo>
                    <a:pt x="218358" y="147904"/>
                  </a:lnTo>
                  <a:close/>
                </a:path>
              </a:pathLst>
            </a:custGeom>
            <a:solidFill>
              <a:schemeClr val="bg1"/>
            </a:solidFill>
            <a:ln w="2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AA15CD85-7BB1-4D6F-FBC3-7AE8091622BB}"/>
                </a:ext>
              </a:extLst>
            </p:cNvPr>
            <p:cNvSpPr/>
            <p:nvPr/>
          </p:nvSpPr>
          <p:spPr>
            <a:xfrm>
              <a:off x="1914208" y="6575756"/>
              <a:ext cx="299744" cy="381941"/>
            </a:xfrm>
            <a:custGeom>
              <a:avLst/>
              <a:gdLst>
                <a:gd name="connsiteX0" fmla="*/ 274683 w 274683"/>
                <a:gd name="connsiteY0" fmla="*/ 35580 h 287049"/>
                <a:gd name="connsiteX1" fmla="*/ 274683 w 274683"/>
                <a:gd name="connsiteY1" fmla="*/ 189125 h 287049"/>
                <a:gd name="connsiteX2" fmla="*/ 239050 w 274683"/>
                <a:gd name="connsiteY2" fmla="*/ 224704 h 287049"/>
                <a:gd name="connsiteX3" fmla="*/ 207511 w 274683"/>
                <a:gd name="connsiteY3" fmla="*/ 224704 h 287049"/>
                <a:gd name="connsiteX4" fmla="*/ 207511 w 274683"/>
                <a:gd name="connsiteY4" fmla="*/ 287049 h 287049"/>
                <a:gd name="connsiteX5" fmla="*/ 145192 w 274683"/>
                <a:gd name="connsiteY5" fmla="*/ 224704 h 287049"/>
                <a:gd name="connsiteX6" fmla="*/ 90006 w 274683"/>
                <a:gd name="connsiteY6" fmla="*/ 224704 h 287049"/>
                <a:gd name="connsiteX7" fmla="*/ 90006 w 274683"/>
                <a:gd name="connsiteY7" fmla="*/ 148609 h 287049"/>
                <a:gd name="connsiteX8" fmla="*/ 54373 w 274683"/>
                <a:gd name="connsiteY8" fmla="*/ 112976 h 287049"/>
                <a:gd name="connsiteX9" fmla="*/ 0 w 274683"/>
                <a:gd name="connsiteY9" fmla="*/ 112976 h 287049"/>
                <a:gd name="connsiteX10" fmla="*/ 0 w 274683"/>
                <a:gd name="connsiteY10" fmla="*/ 35580 h 287049"/>
                <a:gd name="connsiteX11" fmla="*/ 35579 w 274683"/>
                <a:gd name="connsiteY11" fmla="*/ 0 h 287049"/>
                <a:gd name="connsiteX12" fmla="*/ 239023 w 274683"/>
                <a:gd name="connsiteY12" fmla="*/ 0 h 287049"/>
                <a:gd name="connsiteX13" fmla="*/ 274656 w 274683"/>
                <a:gd name="connsiteY13" fmla="*/ 35580 h 28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683" h="287049">
                  <a:moveTo>
                    <a:pt x="274683" y="35580"/>
                  </a:moveTo>
                  <a:lnTo>
                    <a:pt x="274683" y="189125"/>
                  </a:lnTo>
                  <a:cubicBezTo>
                    <a:pt x="274683" y="208731"/>
                    <a:pt x="258710" y="224704"/>
                    <a:pt x="239050" y="224704"/>
                  </a:cubicBezTo>
                  <a:lnTo>
                    <a:pt x="207511" y="224704"/>
                  </a:lnTo>
                  <a:lnTo>
                    <a:pt x="207511" y="287049"/>
                  </a:lnTo>
                  <a:lnTo>
                    <a:pt x="145192" y="224704"/>
                  </a:lnTo>
                  <a:lnTo>
                    <a:pt x="90006" y="224704"/>
                  </a:lnTo>
                  <a:lnTo>
                    <a:pt x="90006" y="148609"/>
                  </a:lnTo>
                  <a:cubicBezTo>
                    <a:pt x="90006" y="128949"/>
                    <a:pt x="74088" y="112976"/>
                    <a:pt x="54373" y="112976"/>
                  </a:cubicBezTo>
                  <a:lnTo>
                    <a:pt x="0" y="112976"/>
                  </a:lnTo>
                  <a:lnTo>
                    <a:pt x="0" y="35580"/>
                  </a:lnTo>
                  <a:cubicBezTo>
                    <a:pt x="0" y="15973"/>
                    <a:pt x="15919" y="0"/>
                    <a:pt x="35579" y="0"/>
                  </a:cubicBezTo>
                  <a:lnTo>
                    <a:pt x="239023" y="0"/>
                  </a:lnTo>
                  <a:cubicBezTo>
                    <a:pt x="258683" y="0"/>
                    <a:pt x="274656" y="15973"/>
                    <a:pt x="274656" y="35580"/>
                  </a:cubicBezTo>
                  <a:close/>
                </a:path>
              </a:pathLst>
            </a:custGeom>
            <a:solidFill>
              <a:schemeClr val="bg1"/>
            </a:solidFill>
            <a:ln w="2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E9A3EE53-EE40-D858-EB9C-7DF5835D2980}"/>
              </a:ext>
            </a:extLst>
          </p:cNvPr>
          <p:cNvGrpSpPr/>
          <p:nvPr/>
        </p:nvGrpSpPr>
        <p:grpSpPr>
          <a:xfrm>
            <a:off x="7624950" y="1336724"/>
            <a:ext cx="375778" cy="311425"/>
            <a:chOff x="4289285" y="8643864"/>
            <a:chExt cx="375778" cy="311425"/>
          </a:xfrm>
        </p:grpSpPr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270F9E6B-9A7D-C0D6-F3C1-AA9B432A54F6}"/>
                </a:ext>
              </a:extLst>
            </p:cNvPr>
            <p:cNvSpPr/>
            <p:nvPr/>
          </p:nvSpPr>
          <p:spPr>
            <a:xfrm>
              <a:off x="4322126" y="8643864"/>
              <a:ext cx="182587" cy="222634"/>
            </a:xfrm>
            <a:custGeom>
              <a:avLst/>
              <a:gdLst>
                <a:gd name="connsiteX0" fmla="*/ 167321 w 167321"/>
                <a:gd name="connsiteY0" fmla="*/ 83688 h 167321"/>
                <a:gd name="connsiteX1" fmla="*/ 153437 w 167321"/>
                <a:gd name="connsiteY1" fmla="*/ 129843 h 167321"/>
                <a:gd name="connsiteX2" fmla="*/ 83661 w 167321"/>
                <a:gd name="connsiteY2" fmla="*/ 167321 h 167321"/>
                <a:gd name="connsiteX3" fmla="*/ 0 w 167321"/>
                <a:gd name="connsiteY3" fmla="*/ 83661 h 167321"/>
                <a:gd name="connsiteX4" fmla="*/ 83661 w 167321"/>
                <a:gd name="connsiteY4" fmla="*/ 0 h 167321"/>
                <a:gd name="connsiteX5" fmla="*/ 167023 w 167321"/>
                <a:gd name="connsiteY5" fmla="*/ 76800 h 167321"/>
                <a:gd name="connsiteX6" fmla="*/ 167321 w 167321"/>
                <a:gd name="connsiteY6" fmla="*/ 83661 h 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321" h="167321">
                  <a:moveTo>
                    <a:pt x="167321" y="83688"/>
                  </a:moveTo>
                  <a:cubicBezTo>
                    <a:pt x="167321" y="100745"/>
                    <a:pt x="162196" y="116610"/>
                    <a:pt x="153437" y="129843"/>
                  </a:cubicBezTo>
                  <a:cubicBezTo>
                    <a:pt x="138467" y="152460"/>
                    <a:pt x="112813" y="167321"/>
                    <a:pt x="83661" y="167321"/>
                  </a:cubicBezTo>
                  <a:cubicBezTo>
                    <a:pt x="37451" y="167321"/>
                    <a:pt x="0" y="129871"/>
                    <a:pt x="0" y="83661"/>
                  </a:cubicBezTo>
                  <a:cubicBezTo>
                    <a:pt x="0" y="37451"/>
                    <a:pt x="37451" y="0"/>
                    <a:pt x="83661" y="0"/>
                  </a:cubicBezTo>
                  <a:cubicBezTo>
                    <a:pt x="129871" y="0"/>
                    <a:pt x="163552" y="33790"/>
                    <a:pt x="167023" y="76800"/>
                  </a:cubicBezTo>
                  <a:cubicBezTo>
                    <a:pt x="167240" y="79050"/>
                    <a:pt x="167321" y="81356"/>
                    <a:pt x="167321" y="83661"/>
                  </a:cubicBezTo>
                  <a:close/>
                </a:path>
              </a:pathLst>
            </a:custGeom>
            <a:solidFill>
              <a:schemeClr val="bg1"/>
            </a:solidFill>
            <a:ln w="27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761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3F289396-C539-8D8A-B7C6-B4C42F64A6FC}"/>
                </a:ext>
              </a:extLst>
            </p:cNvPr>
            <p:cNvSpPr/>
            <p:nvPr/>
          </p:nvSpPr>
          <p:spPr>
            <a:xfrm>
              <a:off x="4289285" y="8849638"/>
              <a:ext cx="254260" cy="105651"/>
            </a:xfrm>
            <a:custGeom>
              <a:avLst/>
              <a:gdLst>
                <a:gd name="connsiteX0" fmla="*/ 233002 w 233002"/>
                <a:gd name="connsiteY0" fmla="*/ 48596 h 79402"/>
                <a:gd name="connsiteX1" fmla="*/ 233002 w 233002"/>
                <a:gd name="connsiteY1" fmla="*/ 79403 h 79402"/>
                <a:gd name="connsiteX2" fmla="*/ 0 w 233002"/>
                <a:gd name="connsiteY2" fmla="*/ 79403 h 79402"/>
                <a:gd name="connsiteX3" fmla="*/ 0 w 233002"/>
                <a:gd name="connsiteY3" fmla="*/ 48596 h 79402"/>
                <a:gd name="connsiteX4" fmla="*/ 48651 w 233002"/>
                <a:gd name="connsiteY4" fmla="*/ 0 h 79402"/>
                <a:gd name="connsiteX5" fmla="*/ 184406 w 233002"/>
                <a:gd name="connsiteY5" fmla="*/ 0 h 79402"/>
                <a:gd name="connsiteX6" fmla="*/ 217897 w 233002"/>
                <a:gd name="connsiteY6" fmla="*/ 13505 h 79402"/>
                <a:gd name="connsiteX7" fmla="*/ 233002 w 233002"/>
                <a:gd name="connsiteY7" fmla="*/ 48596 h 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02" h="79402">
                  <a:moveTo>
                    <a:pt x="233002" y="48596"/>
                  </a:moveTo>
                  <a:lnTo>
                    <a:pt x="233002" y="79403"/>
                  </a:lnTo>
                  <a:lnTo>
                    <a:pt x="0" y="79403"/>
                  </a:lnTo>
                  <a:lnTo>
                    <a:pt x="0" y="48596"/>
                  </a:lnTo>
                  <a:cubicBezTo>
                    <a:pt x="0" y="21858"/>
                    <a:pt x="21858" y="0"/>
                    <a:pt x="48651" y="0"/>
                  </a:cubicBezTo>
                  <a:lnTo>
                    <a:pt x="184406" y="0"/>
                  </a:lnTo>
                  <a:cubicBezTo>
                    <a:pt x="197368" y="0"/>
                    <a:pt x="209192" y="5125"/>
                    <a:pt x="217897" y="13505"/>
                  </a:cubicBezTo>
                  <a:cubicBezTo>
                    <a:pt x="227172" y="22346"/>
                    <a:pt x="233002" y="34847"/>
                    <a:pt x="233002" y="48596"/>
                  </a:cubicBezTo>
                  <a:close/>
                </a:path>
              </a:pathLst>
            </a:custGeom>
            <a:solidFill>
              <a:schemeClr val="bg1"/>
            </a:solidFill>
            <a:ln w="27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761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44A482C3-6ABC-F650-4267-517BCDA58EE5}"/>
                </a:ext>
              </a:extLst>
            </p:cNvPr>
            <p:cNvSpPr/>
            <p:nvPr/>
          </p:nvSpPr>
          <p:spPr>
            <a:xfrm>
              <a:off x="4489474" y="8694032"/>
              <a:ext cx="149057" cy="182941"/>
            </a:xfrm>
            <a:custGeom>
              <a:avLst/>
              <a:gdLst>
                <a:gd name="connsiteX0" fmla="*/ 136569 w 136595"/>
                <a:gd name="connsiteY0" fmla="*/ 68772 h 137490"/>
                <a:gd name="connsiteX1" fmla="*/ 67850 w 136595"/>
                <a:gd name="connsiteY1" fmla="*/ 137491 h 137490"/>
                <a:gd name="connsiteX2" fmla="*/ 0 w 136595"/>
                <a:gd name="connsiteY2" fmla="*/ 79647 h 137490"/>
                <a:gd name="connsiteX3" fmla="*/ 13885 w 136595"/>
                <a:gd name="connsiteY3" fmla="*/ 33491 h 137490"/>
                <a:gd name="connsiteX4" fmla="*/ 13586 w 136595"/>
                <a:gd name="connsiteY4" fmla="*/ 26630 h 137490"/>
                <a:gd name="connsiteX5" fmla="*/ 67878 w 136595"/>
                <a:gd name="connsiteY5" fmla="*/ 0 h 137490"/>
                <a:gd name="connsiteX6" fmla="*/ 136596 w 136595"/>
                <a:gd name="connsiteY6" fmla="*/ 68772 h 1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95" h="137490">
                  <a:moveTo>
                    <a:pt x="136569" y="68772"/>
                  </a:moveTo>
                  <a:cubicBezTo>
                    <a:pt x="136569" y="106738"/>
                    <a:pt x="105816" y="137491"/>
                    <a:pt x="67850" y="137491"/>
                  </a:cubicBezTo>
                  <a:cubicBezTo>
                    <a:pt x="33627" y="137491"/>
                    <a:pt x="5207" y="112460"/>
                    <a:pt x="0" y="79647"/>
                  </a:cubicBezTo>
                  <a:cubicBezTo>
                    <a:pt x="8759" y="66413"/>
                    <a:pt x="13885" y="50522"/>
                    <a:pt x="13885" y="33491"/>
                  </a:cubicBezTo>
                  <a:cubicBezTo>
                    <a:pt x="13885" y="31186"/>
                    <a:pt x="13803" y="28881"/>
                    <a:pt x="13586" y="26630"/>
                  </a:cubicBezTo>
                  <a:cubicBezTo>
                    <a:pt x="26115" y="10441"/>
                    <a:pt x="45776" y="0"/>
                    <a:pt x="67878" y="0"/>
                  </a:cubicBezTo>
                  <a:cubicBezTo>
                    <a:pt x="105843" y="0"/>
                    <a:pt x="136596" y="30807"/>
                    <a:pt x="136596" y="68772"/>
                  </a:cubicBezTo>
                  <a:close/>
                </a:path>
              </a:pathLst>
            </a:custGeom>
            <a:solidFill>
              <a:schemeClr val="bg1"/>
            </a:solidFill>
            <a:ln w="27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761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DB101257-57D4-F6CB-4C8B-439017A384B7}"/>
                </a:ext>
              </a:extLst>
            </p:cNvPr>
            <p:cNvSpPr/>
            <p:nvPr/>
          </p:nvSpPr>
          <p:spPr>
            <a:xfrm>
              <a:off x="4521066" y="8863170"/>
              <a:ext cx="143997" cy="86743"/>
            </a:xfrm>
            <a:custGeom>
              <a:avLst/>
              <a:gdLst>
                <a:gd name="connsiteX0" fmla="*/ 131959 w 131958"/>
                <a:gd name="connsiteY0" fmla="*/ 39891 h 65192"/>
                <a:gd name="connsiteX1" fmla="*/ 131959 w 131958"/>
                <a:gd name="connsiteY1" fmla="*/ 65193 h 65192"/>
                <a:gd name="connsiteX2" fmla="*/ 15105 w 131958"/>
                <a:gd name="connsiteY2" fmla="*/ 65193 h 65192"/>
                <a:gd name="connsiteX3" fmla="*/ 15105 w 131958"/>
                <a:gd name="connsiteY3" fmla="*/ 35091 h 65192"/>
                <a:gd name="connsiteX4" fmla="*/ 0 w 131958"/>
                <a:gd name="connsiteY4" fmla="*/ 0 h 65192"/>
                <a:gd name="connsiteX5" fmla="*/ 91986 w 131958"/>
                <a:gd name="connsiteY5" fmla="*/ 0 h 65192"/>
                <a:gd name="connsiteX6" fmla="*/ 131959 w 131958"/>
                <a:gd name="connsiteY6" fmla="*/ 39918 h 6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8" h="65192">
                  <a:moveTo>
                    <a:pt x="131959" y="39891"/>
                  </a:moveTo>
                  <a:lnTo>
                    <a:pt x="131959" y="65193"/>
                  </a:lnTo>
                  <a:lnTo>
                    <a:pt x="15105" y="65193"/>
                  </a:lnTo>
                  <a:lnTo>
                    <a:pt x="15105" y="35091"/>
                  </a:lnTo>
                  <a:cubicBezTo>
                    <a:pt x="15105" y="21342"/>
                    <a:pt x="9302" y="8841"/>
                    <a:pt x="0" y="0"/>
                  </a:cubicBezTo>
                  <a:lnTo>
                    <a:pt x="91986" y="0"/>
                  </a:lnTo>
                  <a:cubicBezTo>
                    <a:pt x="113952" y="0"/>
                    <a:pt x="131959" y="17952"/>
                    <a:pt x="131959" y="39918"/>
                  </a:cubicBezTo>
                  <a:close/>
                </a:path>
              </a:pathLst>
            </a:custGeom>
            <a:solidFill>
              <a:schemeClr val="bg1"/>
            </a:solidFill>
            <a:ln w="27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761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DC1A100C-77D7-F29A-F1F7-AEEDD1384A03}"/>
              </a:ext>
            </a:extLst>
          </p:cNvPr>
          <p:cNvSpPr/>
          <p:nvPr/>
        </p:nvSpPr>
        <p:spPr>
          <a:xfrm>
            <a:off x="2710461" y="5083865"/>
            <a:ext cx="224819" cy="218035"/>
          </a:xfrm>
          <a:custGeom>
            <a:avLst/>
            <a:gdLst>
              <a:gd name="connsiteX0" fmla="*/ 189830 w 189829"/>
              <a:gd name="connsiteY0" fmla="*/ 189884 h 189883"/>
              <a:gd name="connsiteX1" fmla="*/ 0 w 189829"/>
              <a:gd name="connsiteY1" fmla="*/ 189884 h 189883"/>
              <a:gd name="connsiteX2" fmla="*/ 0 w 189829"/>
              <a:gd name="connsiteY2" fmla="*/ 0 h 189883"/>
              <a:gd name="connsiteX3" fmla="*/ 189830 w 189829"/>
              <a:gd name="connsiteY3" fmla="*/ 189884 h 18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29" h="189883">
                <a:moveTo>
                  <a:pt x="189830" y="189884"/>
                </a:moveTo>
                <a:lnTo>
                  <a:pt x="0" y="189884"/>
                </a:lnTo>
                <a:lnTo>
                  <a:pt x="0" y="0"/>
                </a:lnTo>
                <a:cubicBezTo>
                  <a:pt x="104840" y="0"/>
                  <a:pt x="189830" y="84989"/>
                  <a:pt x="189830" y="189884"/>
                </a:cubicBezTo>
                <a:close/>
              </a:path>
            </a:pathLst>
          </a:custGeom>
          <a:solidFill>
            <a:schemeClr val="bg1"/>
          </a:solidFill>
          <a:ln w="27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761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C7212966-75E6-6065-C90B-7C7593169A32}"/>
              </a:ext>
            </a:extLst>
          </p:cNvPr>
          <p:cNvSpPr/>
          <p:nvPr/>
        </p:nvSpPr>
        <p:spPr>
          <a:xfrm>
            <a:off x="2428603" y="5096269"/>
            <a:ext cx="496517" cy="479610"/>
          </a:xfrm>
          <a:custGeom>
            <a:avLst/>
            <a:gdLst>
              <a:gd name="connsiteX0" fmla="*/ 379713 w 379713"/>
              <a:gd name="connsiteY0" fmla="*/ 189884 h 379713"/>
              <a:gd name="connsiteX1" fmla="*/ 189884 w 379713"/>
              <a:gd name="connsiteY1" fmla="*/ 379714 h 379713"/>
              <a:gd name="connsiteX2" fmla="*/ 0 w 379713"/>
              <a:gd name="connsiteY2" fmla="*/ 189884 h 379713"/>
              <a:gd name="connsiteX3" fmla="*/ 189884 w 379713"/>
              <a:gd name="connsiteY3" fmla="*/ 0 h 379713"/>
              <a:gd name="connsiteX4" fmla="*/ 189884 w 379713"/>
              <a:gd name="connsiteY4" fmla="*/ 189884 h 379713"/>
              <a:gd name="connsiteX5" fmla="*/ 379713 w 379713"/>
              <a:gd name="connsiteY5" fmla="*/ 189884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713" h="379713">
                <a:moveTo>
                  <a:pt x="379713" y="189884"/>
                </a:moveTo>
                <a:cubicBezTo>
                  <a:pt x="379713" y="294724"/>
                  <a:pt x="294724" y="379714"/>
                  <a:pt x="189884" y="379714"/>
                </a:cubicBezTo>
                <a:cubicBezTo>
                  <a:pt x="85044" y="379714"/>
                  <a:pt x="0" y="294724"/>
                  <a:pt x="0" y="189884"/>
                </a:cubicBezTo>
                <a:cubicBezTo>
                  <a:pt x="0" y="85044"/>
                  <a:pt x="84989" y="0"/>
                  <a:pt x="189884" y="0"/>
                </a:cubicBezTo>
                <a:lnTo>
                  <a:pt x="189884" y="189884"/>
                </a:lnTo>
                <a:lnTo>
                  <a:pt x="379713" y="189884"/>
                </a:lnTo>
                <a:close/>
              </a:path>
            </a:pathLst>
          </a:custGeom>
          <a:solidFill>
            <a:schemeClr val="bg1"/>
          </a:solidFill>
          <a:ln w="27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761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Elemento grafico 23" descr="Grafico a barre con riempimento a tinta unita">
            <a:extLst>
              <a:ext uri="{FF2B5EF4-FFF2-40B4-BE49-F238E27FC236}">
                <a16:creationId xmlns:a16="http://schemas.microsoft.com/office/drawing/2014/main" id="{13783AC4-B43F-C15E-A2CF-4BFDC6B6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887" y="5001740"/>
            <a:ext cx="608340" cy="608340"/>
          </a:xfrm>
          <a:prstGeom prst="rect">
            <a:avLst/>
          </a:prstGeom>
        </p:spPr>
      </p:pic>
      <p:pic>
        <p:nvPicPr>
          <p:cNvPr id="26" name="Elemento grafico 25" descr="Lente di ingrandimento con riempimento a tinta unita">
            <a:extLst>
              <a:ext uri="{FF2B5EF4-FFF2-40B4-BE49-F238E27FC236}">
                <a16:creationId xmlns:a16="http://schemas.microsoft.com/office/drawing/2014/main" id="{FBA576AE-C236-F5C7-74B2-7A3D87DBE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315" y="5838234"/>
            <a:ext cx="544775" cy="544775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466B02E-6B15-A348-A4E2-5917AADC824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235936" y="5133324"/>
            <a:ext cx="551965" cy="3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CE03C-01C7-C41D-0B63-45E8D480C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circolare a sinistra 3">
            <a:extLst>
              <a:ext uri="{FF2B5EF4-FFF2-40B4-BE49-F238E27FC236}">
                <a16:creationId xmlns:a16="http://schemas.microsoft.com/office/drawing/2014/main" id="{C56E4AC6-C4B9-EFB4-5061-3F35ED51B5BF}"/>
              </a:ext>
            </a:extLst>
          </p:cNvPr>
          <p:cNvSpPr/>
          <p:nvPr/>
        </p:nvSpPr>
        <p:spPr>
          <a:xfrm>
            <a:off x="2356765" y="4647980"/>
            <a:ext cx="382622" cy="551332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Freccia circolare a sinistra 4">
            <a:extLst>
              <a:ext uri="{FF2B5EF4-FFF2-40B4-BE49-F238E27FC236}">
                <a16:creationId xmlns:a16="http://schemas.microsoft.com/office/drawing/2014/main" id="{CC3CEE3B-8048-3F1A-9988-3E6D73C3D7E3}"/>
              </a:ext>
            </a:extLst>
          </p:cNvPr>
          <p:cNvSpPr/>
          <p:nvPr/>
        </p:nvSpPr>
        <p:spPr>
          <a:xfrm>
            <a:off x="4300942" y="3999387"/>
            <a:ext cx="382622" cy="551332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F898F46-D868-3414-31D6-898737DEE59F}"/>
              </a:ext>
            </a:extLst>
          </p:cNvPr>
          <p:cNvGrpSpPr/>
          <p:nvPr/>
        </p:nvGrpSpPr>
        <p:grpSpPr>
          <a:xfrm>
            <a:off x="2971070" y="1858473"/>
            <a:ext cx="2453640" cy="2453640"/>
            <a:chOff x="2249449" y="1644445"/>
            <a:chExt cx="2453640" cy="2453640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49A4E1D9-27B7-3739-3FEC-9F9B7AC442CC}"/>
                </a:ext>
              </a:extLst>
            </p:cNvPr>
            <p:cNvSpPr/>
            <p:nvPr/>
          </p:nvSpPr>
          <p:spPr>
            <a:xfrm>
              <a:off x="2442513" y="1810330"/>
              <a:ext cx="2081443" cy="2097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BD46E51F-26D4-A38F-BC5F-3AF252D4934E}"/>
                </a:ext>
              </a:extLst>
            </p:cNvPr>
            <p:cNvSpPr/>
            <p:nvPr/>
          </p:nvSpPr>
          <p:spPr>
            <a:xfrm>
              <a:off x="2249449" y="1644445"/>
              <a:ext cx="2453640" cy="245364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2C3EE10-D74C-7725-C7A3-7A0D0ED3570D}"/>
              </a:ext>
            </a:extLst>
          </p:cNvPr>
          <p:cNvSpPr txBox="1"/>
          <p:nvPr/>
        </p:nvSpPr>
        <p:spPr>
          <a:xfrm>
            <a:off x="1967051" y="1704969"/>
            <a:ext cx="1045672" cy="784830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r>
              <a:rPr lang="it-IT" sz="4500" cap="all">
                <a:solidFill>
                  <a:schemeClr val="bg1"/>
                </a:solidFill>
                <a:latin typeface="Aptos" panose="020B0004020202020204" pitchFamily="34" charset="0"/>
              </a:rPr>
              <a:t>01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D4CF813-2E12-473C-CC9F-0C3FD50B7A1A}"/>
              </a:ext>
            </a:extLst>
          </p:cNvPr>
          <p:cNvSpPr txBox="1"/>
          <p:nvPr/>
        </p:nvSpPr>
        <p:spPr>
          <a:xfrm>
            <a:off x="3694566" y="1122226"/>
            <a:ext cx="1045672" cy="784830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r>
              <a:rPr lang="it-IT" sz="4500" cap="all">
                <a:solidFill>
                  <a:schemeClr val="bg1"/>
                </a:solidFill>
                <a:latin typeface="Aptos" panose="020B0004020202020204" pitchFamily="34" charset="0"/>
              </a:rPr>
              <a:t>02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3C7F30F-F83A-805C-C130-3D3FAF19B337}"/>
              </a:ext>
            </a:extLst>
          </p:cNvPr>
          <p:cNvSpPr txBox="1"/>
          <p:nvPr/>
        </p:nvSpPr>
        <p:spPr>
          <a:xfrm>
            <a:off x="5449384" y="1734988"/>
            <a:ext cx="1045672" cy="784830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r>
              <a:rPr lang="it-IT" sz="4500" cap="all">
                <a:solidFill>
                  <a:schemeClr val="bg1"/>
                </a:solidFill>
                <a:latin typeface="Aptos" panose="020B0004020202020204" pitchFamily="34" charset="0"/>
              </a:rPr>
              <a:t>03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EAF2C2D5-BFF8-2B39-576C-C7EB1F953377}"/>
              </a:ext>
            </a:extLst>
          </p:cNvPr>
          <p:cNvSpPr/>
          <p:nvPr/>
        </p:nvSpPr>
        <p:spPr>
          <a:xfrm>
            <a:off x="-429449" y="4779483"/>
            <a:ext cx="2979913" cy="1152625"/>
          </a:xfrm>
          <a:prstGeom prst="ellipse">
            <a:avLst/>
          </a:prstGeom>
          <a:noFill/>
          <a:ln w="38100" cmpd="dbl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1600" b="1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4BCF317-1B0E-8E28-A047-B1C41BBC2DA2}"/>
              </a:ext>
            </a:extLst>
          </p:cNvPr>
          <p:cNvSpPr/>
          <p:nvPr/>
        </p:nvSpPr>
        <p:spPr>
          <a:xfrm>
            <a:off x="3401892" y="3276820"/>
            <a:ext cx="1603210" cy="952583"/>
          </a:xfrm>
          <a:prstGeom prst="ellipse">
            <a:avLst/>
          </a:prstGeom>
          <a:noFill/>
          <a:ln w="38100" cmpd="dbl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456</a:t>
            </a:r>
            <a:endParaRPr lang="it-IT" b="1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algn="ctr"/>
            <a:r>
              <a:rPr lang="it-IT" b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DESK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26DD5550-F0B3-166F-D0CA-911C012BAA4E}"/>
              </a:ext>
            </a:extLst>
          </p:cNvPr>
          <p:cNvSpPr/>
          <p:nvPr/>
        </p:nvSpPr>
        <p:spPr>
          <a:xfrm>
            <a:off x="4876605" y="4936315"/>
            <a:ext cx="2201911" cy="1152625"/>
          </a:xfrm>
          <a:prstGeom prst="ellipse">
            <a:avLst/>
          </a:prstGeom>
          <a:noFill/>
          <a:ln w="38100" cmpd="dbl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>
                <a:solidFill>
                  <a:schemeClr val="bg1"/>
                </a:solidFill>
                <a:latin typeface="Aptos" panose="020B0004020202020204" pitchFamily="34" charset="0"/>
              </a:rPr>
              <a:t>671</a:t>
            </a:r>
            <a:endParaRPr lang="it-IT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it-IT" b="1">
                <a:solidFill>
                  <a:schemeClr val="bg1"/>
                </a:solidFill>
                <a:latin typeface="Aptos" panose="020B0004020202020204" pitchFamily="34" charset="0"/>
              </a:rPr>
              <a:t>MATERIALI DIGITALI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C22CDBCD-AC59-7D71-8BE5-BD27F96FB3FB}"/>
              </a:ext>
            </a:extLst>
          </p:cNvPr>
          <p:cNvSpPr/>
          <p:nvPr/>
        </p:nvSpPr>
        <p:spPr>
          <a:xfrm>
            <a:off x="6818382" y="4395958"/>
            <a:ext cx="1763530" cy="1047841"/>
          </a:xfrm>
          <a:prstGeom prst="ellipse">
            <a:avLst/>
          </a:prstGeom>
          <a:noFill/>
          <a:ln w="38100" cmpd="dbl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>
                <a:solidFill>
                  <a:schemeClr val="bg1"/>
                </a:solidFill>
                <a:latin typeface="Aptos" panose="020B0004020202020204" pitchFamily="34" charset="0"/>
              </a:rPr>
              <a:t>194</a:t>
            </a:r>
            <a:endParaRPr lang="it-IT" b="1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it-IT" b="1">
                <a:solidFill>
                  <a:schemeClr val="bg1"/>
                </a:solidFill>
                <a:latin typeface="Aptos" panose="020B0004020202020204" pitchFamily="34" charset="0"/>
              </a:rPr>
              <a:t>TAVOLI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24A603-12CD-5C82-A2E4-A67FBA6846AE}"/>
              </a:ext>
            </a:extLst>
          </p:cNvPr>
          <p:cNvSpPr txBox="1"/>
          <p:nvPr/>
        </p:nvSpPr>
        <p:spPr>
          <a:xfrm>
            <a:off x="2979578" y="4410105"/>
            <a:ext cx="186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  <a:latin typeface="Aptos" panose="020B0004020202020204" pitchFamily="34" charset="0"/>
              </a:rPr>
              <a:t>9.470</a:t>
            </a:r>
            <a:r>
              <a:rPr lang="it-IT">
                <a:solidFill>
                  <a:schemeClr val="bg1"/>
                </a:solidFill>
                <a:latin typeface="Aptos" panose="020B0004020202020204" pitchFamily="34" charset="0"/>
              </a:rPr>
              <a:t> partecipanti </a:t>
            </a:r>
          </a:p>
          <a:p>
            <a:pPr algn="ctr"/>
            <a:r>
              <a:rPr lang="it-IT">
                <a:solidFill>
                  <a:schemeClr val="bg1"/>
                </a:solidFill>
                <a:latin typeface="Aptos" panose="020B0004020202020204" pitchFamily="34" charset="0"/>
              </a:rPr>
              <a:t>ai desk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2DB64FA-C300-902D-2703-9FB5C406CE46}"/>
              </a:ext>
            </a:extLst>
          </p:cNvPr>
          <p:cNvSpPr txBox="1"/>
          <p:nvPr/>
        </p:nvSpPr>
        <p:spPr>
          <a:xfrm>
            <a:off x="7277301" y="1119216"/>
            <a:ext cx="1045672" cy="784830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r>
              <a:rPr lang="it-IT" sz="4500" cap="all">
                <a:solidFill>
                  <a:schemeClr val="bg1"/>
                </a:solidFill>
                <a:latin typeface="Aptos" panose="020B0004020202020204" pitchFamily="34" charset="0"/>
              </a:rPr>
              <a:t>04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C61842C7-CB09-AD68-EFCC-6806615AED5C}"/>
              </a:ext>
            </a:extLst>
          </p:cNvPr>
          <p:cNvGrpSpPr/>
          <p:nvPr/>
        </p:nvGrpSpPr>
        <p:grpSpPr>
          <a:xfrm>
            <a:off x="1163581" y="2486424"/>
            <a:ext cx="2453640" cy="2453640"/>
            <a:chOff x="579120" y="2013316"/>
            <a:chExt cx="2453640" cy="2453640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92C09BA3-1EDD-1A3F-6691-B8F993790910}"/>
                </a:ext>
              </a:extLst>
            </p:cNvPr>
            <p:cNvSpPr/>
            <p:nvPr/>
          </p:nvSpPr>
          <p:spPr>
            <a:xfrm>
              <a:off x="579120" y="2013316"/>
              <a:ext cx="2453640" cy="245364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54DDF78A-7D04-73C2-61A9-F3D2121926FE}"/>
                </a:ext>
              </a:extLst>
            </p:cNvPr>
            <p:cNvSpPr/>
            <p:nvPr/>
          </p:nvSpPr>
          <p:spPr>
            <a:xfrm>
              <a:off x="772184" y="2179201"/>
              <a:ext cx="2081443" cy="2097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</p:grpSp>
      <p:sp>
        <p:nvSpPr>
          <p:cNvPr id="20" name="Ovale 19">
            <a:extLst>
              <a:ext uri="{FF2B5EF4-FFF2-40B4-BE49-F238E27FC236}">
                <a16:creationId xmlns:a16="http://schemas.microsoft.com/office/drawing/2014/main" id="{03D716F6-A2BB-FA62-C336-C953BB1D7D5D}"/>
              </a:ext>
            </a:extLst>
          </p:cNvPr>
          <p:cNvSpPr/>
          <p:nvPr/>
        </p:nvSpPr>
        <p:spPr>
          <a:xfrm rot="9408381">
            <a:off x="2924615" y="2556135"/>
            <a:ext cx="636120" cy="1591527"/>
          </a:xfrm>
          <a:custGeom>
            <a:avLst/>
            <a:gdLst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2" h="2956560">
                <a:moveTo>
                  <a:pt x="0" y="1478280"/>
                </a:moveTo>
                <a:cubicBezTo>
                  <a:pt x="0" y="661849"/>
                  <a:pt x="563020" y="0"/>
                  <a:pt x="610791" y="0"/>
                </a:cubicBezTo>
                <a:cubicBezTo>
                  <a:pt x="658562" y="0"/>
                  <a:pt x="1221582" y="661849"/>
                  <a:pt x="1221582" y="1478280"/>
                </a:cubicBezTo>
                <a:cubicBezTo>
                  <a:pt x="1221582" y="2294711"/>
                  <a:pt x="643322" y="2956560"/>
                  <a:pt x="610791" y="2956560"/>
                </a:cubicBezTo>
                <a:cubicBezTo>
                  <a:pt x="578260" y="2956560"/>
                  <a:pt x="0" y="2294711"/>
                  <a:pt x="0" y="14782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ptos" panose="020B0004020202020204" pitchFamily="34" charset="0"/>
            </a:endParaRP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E5725A4D-E950-2CF0-D38D-E5E4AD5EE2A9}"/>
              </a:ext>
            </a:extLst>
          </p:cNvPr>
          <p:cNvGrpSpPr/>
          <p:nvPr/>
        </p:nvGrpSpPr>
        <p:grpSpPr>
          <a:xfrm>
            <a:off x="6495056" y="1977585"/>
            <a:ext cx="2453640" cy="2453640"/>
            <a:chOff x="2249449" y="1644445"/>
            <a:chExt cx="2453640" cy="2453640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6E7A1917-E6E3-7C43-E2A4-2900A3A2E445}"/>
                </a:ext>
              </a:extLst>
            </p:cNvPr>
            <p:cNvSpPr/>
            <p:nvPr/>
          </p:nvSpPr>
          <p:spPr>
            <a:xfrm>
              <a:off x="2442513" y="1810330"/>
              <a:ext cx="2081443" cy="2097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5FC0FCAB-8B23-8EC3-FB7E-1EA3BF52AD2E}"/>
                </a:ext>
              </a:extLst>
            </p:cNvPr>
            <p:cNvSpPr/>
            <p:nvPr/>
          </p:nvSpPr>
          <p:spPr>
            <a:xfrm>
              <a:off x="2249449" y="1644445"/>
              <a:ext cx="2453640" cy="245364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94613D67-03E6-7F3D-219D-F46E41320CC9}"/>
              </a:ext>
            </a:extLst>
          </p:cNvPr>
          <p:cNvGrpSpPr/>
          <p:nvPr/>
        </p:nvGrpSpPr>
        <p:grpSpPr>
          <a:xfrm>
            <a:off x="4718047" y="2544576"/>
            <a:ext cx="2453640" cy="2453640"/>
            <a:chOff x="579120" y="2013316"/>
            <a:chExt cx="2453640" cy="2453640"/>
          </a:xfrm>
          <a:solidFill>
            <a:schemeClr val="bg1"/>
          </a:solidFill>
        </p:grpSpPr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2AE5D3D6-238B-8B54-A618-41BB3C241E96}"/>
                </a:ext>
              </a:extLst>
            </p:cNvPr>
            <p:cNvSpPr/>
            <p:nvPr/>
          </p:nvSpPr>
          <p:spPr>
            <a:xfrm>
              <a:off x="579120" y="2013316"/>
              <a:ext cx="2453640" cy="2453640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CC603038-211D-2C37-CB38-1C58699A36DD}"/>
                </a:ext>
              </a:extLst>
            </p:cNvPr>
            <p:cNvSpPr/>
            <p:nvPr/>
          </p:nvSpPr>
          <p:spPr>
            <a:xfrm>
              <a:off x="772184" y="2179201"/>
              <a:ext cx="2081443" cy="2097112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</p:grpSp>
      <p:sp>
        <p:nvSpPr>
          <p:cNvPr id="54" name="Ovale 19">
            <a:extLst>
              <a:ext uri="{FF2B5EF4-FFF2-40B4-BE49-F238E27FC236}">
                <a16:creationId xmlns:a16="http://schemas.microsoft.com/office/drawing/2014/main" id="{E02E3AC9-A801-CDD4-5994-CB3435DADC87}"/>
              </a:ext>
            </a:extLst>
          </p:cNvPr>
          <p:cNvSpPr/>
          <p:nvPr/>
        </p:nvSpPr>
        <p:spPr>
          <a:xfrm rot="1242084">
            <a:off x="4758889" y="2635268"/>
            <a:ext cx="617360" cy="1544591"/>
          </a:xfrm>
          <a:custGeom>
            <a:avLst/>
            <a:gdLst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2" h="2956560">
                <a:moveTo>
                  <a:pt x="0" y="1478280"/>
                </a:moveTo>
                <a:cubicBezTo>
                  <a:pt x="0" y="661849"/>
                  <a:pt x="563020" y="0"/>
                  <a:pt x="610791" y="0"/>
                </a:cubicBezTo>
                <a:cubicBezTo>
                  <a:pt x="658562" y="0"/>
                  <a:pt x="1221582" y="661849"/>
                  <a:pt x="1221582" y="1478280"/>
                </a:cubicBezTo>
                <a:cubicBezTo>
                  <a:pt x="1221582" y="2294711"/>
                  <a:pt x="643322" y="2956560"/>
                  <a:pt x="610791" y="2956560"/>
                </a:cubicBezTo>
                <a:cubicBezTo>
                  <a:pt x="578260" y="2956560"/>
                  <a:pt x="0" y="2294711"/>
                  <a:pt x="0" y="147828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ptos" panose="020B0004020202020204" pitchFamily="34" charset="0"/>
            </a:endParaRPr>
          </a:p>
        </p:txBody>
      </p:sp>
      <p:sp>
        <p:nvSpPr>
          <p:cNvPr id="55" name="Ovale 19">
            <a:extLst>
              <a:ext uri="{FF2B5EF4-FFF2-40B4-BE49-F238E27FC236}">
                <a16:creationId xmlns:a16="http://schemas.microsoft.com/office/drawing/2014/main" id="{EE630448-C417-B09B-BF79-589E26EBA8E4}"/>
              </a:ext>
            </a:extLst>
          </p:cNvPr>
          <p:cNvSpPr/>
          <p:nvPr/>
        </p:nvSpPr>
        <p:spPr>
          <a:xfrm rot="20553053">
            <a:off x="6536943" y="2720304"/>
            <a:ext cx="617360" cy="1544591"/>
          </a:xfrm>
          <a:custGeom>
            <a:avLst/>
            <a:gdLst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2" h="2956560">
                <a:moveTo>
                  <a:pt x="0" y="1478280"/>
                </a:moveTo>
                <a:cubicBezTo>
                  <a:pt x="0" y="661849"/>
                  <a:pt x="563020" y="0"/>
                  <a:pt x="610791" y="0"/>
                </a:cubicBezTo>
                <a:cubicBezTo>
                  <a:pt x="658562" y="0"/>
                  <a:pt x="1221582" y="661849"/>
                  <a:pt x="1221582" y="1478280"/>
                </a:cubicBezTo>
                <a:cubicBezTo>
                  <a:pt x="1221582" y="2294711"/>
                  <a:pt x="643322" y="2956560"/>
                  <a:pt x="610791" y="2956560"/>
                </a:cubicBezTo>
                <a:cubicBezTo>
                  <a:pt x="578260" y="2956560"/>
                  <a:pt x="0" y="2294711"/>
                  <a:pt x="0" y="14782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ptos" panose="020B0004020202020204" pitchFamily="34" charset="0"/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F138401F-0945-5455-7D67-C7686183B91C}"/>
              </a:ext>
            </a:extLst>
          </p:cNvPr>
          <p:cNvGrpSpPr/>
          <p:nvPr/>
        </p:nvGrpSpPr>
        <p:grpSpPr>
          <a:xfrm>
            <a:off x="8322973" y="2498106"/>
            <a:ext cx="2453640" cy="2453640"/>
            <a:chOff x="2249449" y="1644445"/>
            <a:chExt cx="2453640" cy="2453640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86A7DEC5-D02D-84AF-4ED7-CFAABA624819}"/>
                </a:ext>
              </a:extLst>
            </p:cNvPr>
            <p:cNvSpPr/>
            <p:nvPr/>
          </p:nvSpPr>
          <p:spPr>
            <a:xfrm>
              <a:off x="2442513" y="1810330"/>
              <a:ext cx="2081443" cy="2097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9F125718-9DF1-5CE0-D8AF-CB70A12792FE}"/>
                </a:ext>
              </a:extLst>
            </p:cNvPr>
            <p:cNvSpPr/>
            <p:nvPr/>
          </p:nvSpPr>
          <p:spPr>
            <a:xfrm>
              <a:off x="2249449" y="1644445"/>
              <a:ext cx="2453640" cy="245364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ptos" panose="020B0004020202020204" pitchFamily="34" charset="0"/>
              </a:endParaRPr>
            </a:p>
          </p:txBody>
        </p:sp>
      </p:grpSp>
      <p:sp>
        <p:nvSpPr>
          <p:cNvPr id="59" name="Ovale 19">
            <a:extLst>
              <a:ext uri="{FF2B5EF4-FFF2-40B4-BE49-F238E27FC236}">
                <a16:creationId xmlns:a16="http://schemas.microsoft.com/office/drawing/2014/main" id="{ACD6C4C1-34DE-3783-134C-86D8EDB56A74}"/>
              </a:ext>
            </a:extLst>
          </p:cNvPr>
          <p:cNvSpPr/>
          <p:nvPr/>
        </p:nvSpPr>
        <p:spPr>
          <a:xfrm rot="915393">
            <a:off x="8332555" y="2691673"/>
            <a:ext cx="617360" cy="1544591"/>
          </a:xfrm>
          <a:custGeom>
            <a:avLst/>
            <a:gdLst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  <a:gd name="connsiteX0" fmla="*/ 0 w 1221582"/>
              <a:gd name="connsiteY0" fmla="*/ 1478280 h 2956560"/>
              <a:gd name="connsiteX1" fmla="*/ 610791 w 1221582"/>
              <a:gd name="connsiteY1" fmla="*/ 0 h 2956560"/>
              <a:gd name="connsiteX2" fmla="*/ 1221582 w 1221582"/>
              <a:gd name="connsiteY2" fmla="*/ 1478280 h 2956560"/>
              <a:gd name="connsiteX3" fmla="*/ 610791 w 1221582"/>
              <a:gd name="connsiteY3" fmla="*/ 2956560 h 2956560"/>
              <a:gd name="connsiteX4" fmla="*/ 0 w 1221582"/>
              <a:gd name="connsiteY4" fmla="*/ 147828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2" h="2956560">
                <a:moveTo>
                  <a:pt x="0" y="1478280"/>
                </a:moveTo>
                <a:cubicBezTo>
                  <a:pt x="0" y="661849"/>
                  <a:pt x="563020" y="0"/>
                  <a:pt x="610791" y="0"/>
                </a:cubicBezTo>
                <a:cubicBezTo>
                  <a:pt x="658562" y="0"/>
                  <a:pt x="1221582" y="661849"/>
                  <a:pt x="1221582" y="1478280"/>
                </a:cubicBezTo>
                <a:cubicBezTo>
                  <a:pt x="1221582" y="2294711"/>
                  <a:pt x="643322" y="2956560"/>
                  <a:pt x="610791" y="2956560"/>
                </a:cubicBezTo>
                <a:cubicBezTo>
                  <a:pt x="578260" y="2956560"/>
                  <a:pt x="0" y="2294711"/>
                  <a:pt x="0" y="14782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ptos" panose="020B0004020202020204" pitchFamily="34" charset="0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E7E931E-F7D4-464D-F48D-4C45BBB28B86}"/>
              </a:ext>
            </a:extLst>
          </p:cNvPr>
          <p:cNvSpPr txBox="1"/>
          <p:nvPr/>
        </p:nvSpPr>
        <p:spPr>
          <a:xfrm>
            <a:off x="9208105" y="1851006"/>
            <a:ext cx="1045672" cy="784830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r>
              <a:rPr lang="it-IT" sz="4500" cap="all">
                <a:solidFill>
                  <a:schemeClr val="bg1"/>
                </a:solidFill>
                <a:latin typeface="Aptos" panose="020B0004020202020204" pitchFamily="34" charset="0"/>
              </a:rPr>
              <a:t>05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8091AC-6242-C4F3-72BA-95A1A3D7657C}"/>
              </a:ext>
            </a:extLst>
          </p:cNvPr>
          <p:cNvSpPr txBox="1"/>
          <p:nvPr/>
        </p:nvSpPr>
        <p:spPr>
          <a:xfrm>
            <a:off x="999930" y="3765595"/>
            <a:ext cx="2979914" cy="323165"/>
          </a:xfrm>
          <a:prstGeom prst="rect">
            <a:avLst/>
          </a:prstGeom>
          <a:noFill/>
        </p:spPr>
        <p:txBody>
          <a:bodyPr wrap="square" lIns="648000" rtlCol="0" anchor="ctr" anchorCtr="0">
            <a:spAutoFit/>
          </a:bodyPr>
          <a:lstStyle/>
          <a:p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INFORMAZIONE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67DC815-82F5-959B-B804-F81E2F4E6E3F}"/>
              </a:ext>
            </a:extLst>
          </p:cNvPr>
          <p:cNvSpPr txBox="1"/>
          <p:nvPr/>
        </p:nvSpPr>
        <p:spPr>
          <a:xfrm>
            <a:off x="8615921" y="3538358"/>
            <a:ext cx="1923435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Bandi cciaa </a:t>
            </a:r>
          </a:p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per transizione energetica </a:t>
            </a:r>
          </a:p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E </a:t>
            </a:r>
            <a:r>
              <a:rPr lang="it-IT" sz="1500" b="1" cap="all" err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SOSTENIBILITà</a:t>
            </a:r>
            <a:endParaRPr lang="it-IT" sz="1500" b="1" cap="all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D94A343C-0D5C-A9E0-A281-DE15911818B8}"/>
              </a:ext>
            </a:extLst>
          </p:cNvPr>
          <p:cNvSpPr txBox="1"/>
          <p:nvPr/>
        </p:nvSpPr>
        <p:spPr>
          <a:xfrm>
            <a:off x="4556587" y="3983195"/>
            <a:ext cx="26921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DOCUMENTAZIONE </a:t>
            </a:r>
          </a:p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TECNICA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7FB6A7B9-B861-B876-3D2E-DBC521CDCB48}"/>
              </a:ext>
            </a:extLst>
          </p:cNvPr>
          <p:cNvSpPr txBox="1"/>
          <p:nvPr/>
        </p:nvSpPr>
        <p:spPr>
          <a:xfrm>
            <a:off x="1835758" y="4052478"/>
            <a:ext cx="1215189" cy="694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it-IT" sz="2800" b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475</a:t>
            </a:r>
          </a:p>
          <a:p>
            <a:pPr algn="ctr">
              <a:lnSpc>
                <a:spcPts val="2400"/>
              </a:lnSpc>
            </a:pPr>
            <a:r>
              <a:rPr lang="it-IT" b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EVENTI</a:t>
            </a:r>
            <a:endParaRPr lang="it-IT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66" name="Elemento grafico 65" descr="Megafono con riempimento a tinta unita">
            <a:extLst>
              <a:ext uri="{FF2B5EF4-FFF2-40B4-BE49-F238E27FC236}">
                <a16:creationId xmlns:a16="http://schemas.microsoft.com/office/drawing/2014/main" id="{CA4BFE30-E4E9-CA19-76C4-15A0E338B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8470" y="2826534"/>
            <a:ext cx="914400" cy="914400"/>
          </a:xfrm>
          <a:prstGeom prst="rect">
            <a:avLst/>
          </a:prstGeom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386EF0C-A400-DAA2-9D24-D2B9303B3FE3}"/>
              </a:ext>
            </a:extLst>
          </p:cNvPr>
          <p:cNvSpPr txBox="1"/>
          <p:nvPr/>
        </p:nvSpPr>
        <p:spPr>
          <a:xfrm>
            <a:off x="6471453" y="2399477"/>
            <a:ext cx="25147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TAVOLO </a:t>
            </a:r>
          </a:p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DI PROGETTAZIONE 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1DDDB74-CA5D-5116-CD13-7C1B3F5E1B35}"/>
              </a:ext>
            </a:extLst>
          </p:cNvPr>
          <p:cNvSpPr txBox="1"/>
          <p:nvPr/>
        </p:nvSpPr>
        <p:spPr>
          <a:xfrm>
            <a:off x="3161794" y="2262964"/>
            <a:ext cx="20116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DESK </a:t>
            </a:r>
          </a:p>
          <a:p>
            <a:pPr algn="ctr"/>
            <a:r>
              <a:rPr lang="it-IT" sz="1500" b="1" cap="all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CON ESPERTI</a:t>
            </a: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C8E17EEB-0199-2215-D8D3-0B6D332C04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421" y="2866674"/>
            <a:ext cx="812218" cy="675461"/>
          </a:xfrm>
          <a:prstGeom prst="rect">
            <a:avLst/>
          </a:prstGeom>
        </p:spPr>
      </p:pic>
      <p:pic>
        <p:nvPicPr>
          <p:cNvPr id="73" name="Elemento grafico 72" descr="Documento con riempimento a tinta unita">
            <a:extLst>
              <a:ext uri="{FF2B5EF4-FFF2-40B4-BE49-F238E27FC236}">
                <a16:creationId xmlns:a16="http://schemas.microsoft.com/office/drawing/2014/main" id="{631CD8AA-CEE9-F194-7099-FC7372133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8679" y="3061999"/>
            <a:ext cx="567771" cy="567771"/>
          </a:xfrm>
          <a:prstGeom prst="rect">
            <a:avLst/>
          </a:prstGeom>
        </p:spPr>
      </p:pic>
      <p:pic>
        <p:nvPicPr>
          <p:cNvPr id="75" name="Elemento grafico 74" descr="Elenco di controllo con riempimento a tinta unita">
            <a:extLst>
              <a:ext uri="{FF2B5EF4-FFF2-40B4-BE49-F238E27FC236}">
                <a16:creationId xmlns:a16="http://schemas.microsoft.com/office/drawing/2014/main" id="{905C95A5-49F4-2F1D-6541-0F884866E3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9347" y="3073609"/>
            <a:ext cx="567771" cy="567771"/>
          </a:xfrm>
          <a:prstGeom prst="rect">
            <a:avLst/>
          </a:prstGeom>
        </p:spPr>
      </p:pic>
      <p:pic>
        <p:nvPicPr>
          <p:cNvPr id="1026" name="Picture 2" descr="Icona riunione di lavoro. Gruppo di: immagine vettoriale stock (royalty  free) 765259633 | Shutterstock">
            <a:extLst>
              <a:ext uri="{FF2B5EF4-FFF2-40B4-BE49-F238E27FC236}">
                <a16:creationId xmlns:a16="http://schemas.microsoft.com/office/drawing/2014/main" id="{36FB52AA-0F8C-4514-3DEA-9539D68E9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2642" r="11647" b="18994"/>
          <a:stretch/>
        </p:blipFill>
        <p:spPr bwMode="auto">
          <a:xfrm>
            <a:off x="7331654" y="3018621"/>
            <a:ext cx="804019" cy="7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evetti+ Disegni+ Marchi+ 2024: 32 milioni per le PMI">
            <a:extLst>
              <a:ext uri="{FF2B5EF4-FFF2-40B4-BE49-F238E27FC236}">
                <a16:creationId xmlns:a16="http://schemas.microsoft.com/office/drawing/2014/main" id="{3712C8D6-B614-F665-0BB4-90F5C381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59" y="2801721"/>
            <a:ext cx="1026095" cy="7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AC0874-DF7D-06AE-3F78-81F8370181DE}"/>
              </a:ext>
            </a:extLst>
          </p:cNvPr>
          <p:cNvSpPr txBox="1"/>
          <p:nvPr/>
        </p:nvSpPr>
        <p:spPr>
          <a:xfrm>
            <a:off x="960427" y="5021027"/>
            <a:ext cx="18668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  <a:latin typeface="Aptos" panose="020B0004020202020204" pitchFamily="34" charset="0"/>
              </a:rPr>
              <a:t>23.419</a:t>
            </a:r>
            <a:r>
              <a:rPr lang="it-IT">
                <a:solidFill>
                  <a:schemeClr val="bg1"/>
                </a:solidFill>
                <a:latin typeface="Aptos" panose="020B0004020202020204" pitchFamily="34" charset="0"/>
              </a:rPr>
              <a:t> partecipanti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189CF0-FB3C-314F-95D0-8CE96CE4CFE7}"/>
              </a:ext>
            </a:extLst>
          </p:cNvPr>
          <p:cNvSpPr txBox="1"/>
          <p:nvPr/>
        </p:nvSpPr>
        <p:spPr>
          <a:xfrm>
            <a:off x="0" y="220387"/>
            <a:ext cx="1059748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IL RUOLO DEL SISTEMA CAMERALE NELLA PROMOZIONE DELLE CER: </a:t>
            </a:r>
          </a:p>
          <a:p>
            <a:r>
              <a:rPr lang="it-IT" dirty="0"/>
              <a:t>LE ATTIVITA’ REALIZZATE</a:t>
            </a:r>
          </a:p>
        </p:txBody>
      </p:sp>
    </p:spTree>
    <p:extLst>
      <p:ext uri="{BB962C8B-B14F-4D97-AF65-F5344CB8AC3E}">
        <p14:creationId xmlns:p14="http://schemas.microsoft.com/office/powerpoint/2010/main" val="357806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CE03C-01C7-C41D-0B63-45E8D480C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o 57">
            <a:extLst>
              <a:ext uri="{FF2B5EF4-FFF2-40B4-BE49-F238E27FC236}">
                <a16:creationId xmlns:a16="http://schemas.microsoft.com/office/drawing/2014/main" id="{EF1D43D6-3765-087B-08FB-D90F854E1894}"/>
              </a:ext>
            </a:extLst>
          </p:cNvPr>
          <p:cNvGrpSpPr/>
          <p:nvPr/>
        </p:nvGrpSpPr>
        <p:grpSpPr>
          <a:xfrm>
            <a:off x="9202485" y="4392753"/>
            <a:ext cx="2764887" cy="1723665"/>
            <a:chOff x="4856559" y="3985490"/>
            <a:chExt cx="2198338" cy="1723665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13E19B01-2C6A-85B2-8CD2-32983DE262D7}"/>
                </a:ext>
              </a:extLst>
            </p:cNvPr>
            <p:cNvSpPr/>
            <p:nvPr/>
          </p:nvSpPr>
          <p:spPr>
            <a:xfrm rot="21438366">
              <a:off x="4856559" y="3985490"/>
              <a:ext cx="2198338" cy="1723665"/>
            </a:xfrm>
            <a:prstGeom prst="rect">
              <a:avLst/>
            </a:prstGeom>
            <a:solidFill>
              <a:srgbClr val="E7F7E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C7AECCC-B7F9-28CA-5519-3693B2C6917E}"/>
                </a:ext>
              </a:extLst>
            </p:cNvPr>
            <p:cNvSpPr txBox="1"/>
            <p:nvPr/>
          </p:nvSpPr>
          <p:spPr>
            <a:xfrm rot="21424068">
              <a:off x="4929699" y="4199728"/>
              <a:ext cx="174239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chemeClr val="accent6">
                      <a:lumMod val="50000"/>
                    </a:schemeClr>
                  </a:solidFill>
                  <a:latin typeface="Fedra Sans Std Light" panose="020B0303040000020004" pitchFamily="34" charset="0"/>
                  <a:ea typeface="Calibri"/>
                  <a:cs typeface="Calibri"/>
                </a:rPr>
                <a:t>Altre CCIAA</a:t>
              </a:r>
              <a:r>
                <a:rPr lang="it-IT" sz="1400">
                  <a:solidFill>
                    <a:schemeClr val="accent6">
                      <a:lumMod val="50000"/>
                    </a:schemeClr>
                  </a:solidFill>
                  <a:latin typeface="Fedra Sans Std Light" panose="020B0303040000020004" pitchFamily="34" charset="0"/>
                  <a:ea typeface="Calibri"/>
                  <a:cs typeface="Calibri"/>
                </a:rPr>
                <a:t> si sono attivate </a:t>
              </a:r>
            </a:p>
            <a:p>
              <a:r>
                <a:rPr lang="it-IT" sz="1400">
                  <a:solidFill>
                    <a:schemeClr val="accent6">
                      <a:lumMod val="50000"/>
                    </a:schemeClr>
                  </a:solidFill>
                  <a:latin typeface="Fedra Sans Std Light" panose="020B0303040000020004" pitchFamily="34" charset="0"/>
                  <a:ea typeface="Calibri"/>
                  <a:cs typeface="Calibri"/>
                </a:rPr>
                <a:t>per essere </a:t>
              </a:r>
              <a:r>
                <a:rPr lang="it-IT" sz="1400" b="1">
                  <a:solidFill>
                    <a:schemeClr val="accent6">
                      <a:lumMod val="50000"/>
                    </a:schemeClr>
                  </a:solidFill>
                  <a:latin typeface="Fedra Sans Std Light" panose="020B0303040000020004" pitchFamily="34" charset="0"/>
                  <a:ea typeface="Calibri"/>
                  <a:cs typeface="Calibri"/>
                </a:rPr>
                <a:t>soggetti attivi </a:t>
              </a:r>
              <a:r>
                <a:rPr lang="it-IT" sz="1400">
                  <a:solidFill>
                    <a:schemeClr val="accent6">
                      <a:lumMod val="50000"/>
                    </a:schemeClr>
                  </a:solidFill>
                  <a:latin typeface="Fedra Sans Std Light" panose="020B0303040000020004" pitchFamily="34" charset="0"/>
                  <a:ea typeface="Calibri"/>
                  <a:cs typeface="Calibri"/>
                </a:rPr>
                <a:t>nella costituzione delle CER valorizzando la partecipazione </a:t>
              </a:r>
            </a:p>
            <a:p>
              <a:r>
                <a:rPr lang="it-IT" sz="1400">
                  <a:solidFill>
                    <a:schemeClr val="accent6">
                      <a:lumMod val="50000"/>
                    </a:schemeClr>
                  </a:solidFill>
                  <a:latin typeface="Fedra Sans Std Light" panose="020B0303040000020004" pitchFamily="34" charset="0"/>
                  <a:ea typeface="Calibri"/>
                  <a:cs typeface="Calibri"/>
                </a:rPr>
                <a:t>delle loro Aziende speciali. </a:t>
              </a:r>
            </a:p>
          </p:txBody>
        </p: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6E18EA7-E4EA-DDC7-C158-71AF1BA5CC68}"/>
              </a:ext>
            </a:extLst>
          </p:cNvPr>
          <p:cNvSpPr txBox="1"/>
          <p:nvPr/>
        </p:nvSpPr>
        <p:spPr>
          <a:xfrm>
            <a:off x="8915725" y="843779"/>
            <a:ext cx="207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CER COSTITUITE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F242DF0F-B831-422A-840A-739B4FDC7F25}"/>
              </a:ext>
            </a:extLst>
          </p:cNvPr>
          <p:cNvSpPr txBox="1"/>
          <p:nvPr/>
        </p:nvSpPr>
        <p:spPr>
          <a:xfrm>
            <a:off x="8928359" y="1349680"/>
            <a:ext cx="20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CER IN CORSO </a:t>
            </a:r>
          </a:p>
          <a:p>
            <a:r>
              <a:rPr lang="it-IT" sz="1600">
                <a:solidFill>
                  <a:schemeClr val="bg1"/>
                </a:solidFill>
              </a:rPr>
              <a:t>DI COSTITUZIONE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A8051B-453D-E81C-2CEF-31FB097F52F0}"/>
              </a:ext>
            </a:extLst>
          </p:cNvPr>
          <p:cNvSpPr txBox="1"/>
          <p:nvPr/>
        </p:nvSpPr>
        <p:spPr>
          <a:xfrm>
            <a:off x="283060" y="1085436"/>
            <a:ext cx="5489386" cy="4168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92D050"/>
                </a:solidFill>
                <a:latin typeface="+mj-lt"/>
              </a:rPr>
              <a:t>CER COSTITUITE/COSTITUENDE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MALPENSAFIERE CER»  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CCIAA VARESE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/>
                </a:solidFill>
                <a:latin typeface="+mj-lt"/>
              </a:rPr>
              <a:t>«CER DOLOMITI» 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CCIAA TREVISO BELLUNO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/>
                </a:solidFill>
                <a:latin typeface="+mj-lt"/>
              </a:rPr>
              <a:t>“FORLÌ- CERCHI-AMO L'ENERGIA" 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CCIAA ROMAGNA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/>
                </a:solidFill>
                <a:latin typeface="+mj-lt"/>
              </a:rPr>
              <a:t>“FORLÌ- CENTRI-AMO L'ENERGIA” 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CCIAA ROMAGNA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/>
                </a:solidFill>
                <a:highlight>
                  <a:srgbClr val="FFFF00"/>
                </a:highlight>
                <a:latin typeface="+mj-lt"/>
              </a:rPr>
              <a:t>CERS  LIGURIA – CCIAA GENOVA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/>
                </a:solidFill>
                <a:highlight>
                  <a:srgbClr val="FFFF00"/>
                </a:highlight>
                <a:latin typeface="+mj-lt"/>
              </a:rPr>
              <a:t>CERS ELIODORA – CCIAA RIVIERE DI LIGURIA</a:t>
            </a:r>
          </a:p>
        </p:txBody>
      </p:sp>
      <p:grpSp>
        <p:nvGrpSpPr>
          <p:cNvPr id="108" name="Gruppo 107">
            <a:extLst>
              <a:ext uri="{FF2B5EF4-FFF2-40B4-BE49-F238E27FC236}">
                <a16:creationId xmlns:a16="http://schemas.microsoft.com/office/drawing/2014/main" id="{574399B6-C2A3-9CD9-F665-F8F20EB3D2C2}"/>
              </a:ext>
            </a:extLst>
          </p:cNvPr>
          <p:cNvGrpSpPr/>
          <p:nvPr/>
        </p:nvGrpSpPr>
        <p:grpSpPr>
          <a:xfrm>
            <a:off x="5384281" y="845945"/>
            <a:ext cx="4376015" cy="5166110"/>
            <a:chOff x="5965956" y="1021965"/>
            <a:chExt cx="4376015" cy="5166110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96625B67-D192-D108-F558-EB00E986EA7E}"/>
                </a:ext>
              </a:extLst>
            </p:cNvPr>
            <p:cNvGrpSpPr/>
            <p:nvPr/>
          </p:nvGrpSpPr>
          <p:grpSpPr>
            <a:xfrm>
              <a:off x="5965956" y="1021965"/>
              <a:ext cx="4376015" cy="5166110"/>
              <a:chOff x="3228865" y="42791"/>
              <a:chExt cx="5752026" cy="6790563"/>
            </a:xfrm>
            <a:solidFill>
              <a:schemeClr val="bg1"/>
            </a:solidFill>
            <a:effectLst>
              <a:outerShdw blurRad="50800" dist="1778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igura a mano libera: forma 11">
                <a:extLst>
                  <a:ext uri="{FF2B5EF4-FFF2-40B4-BE49-F238E27FC236}">
                    <a16:creationId xmlns:a16="http://schemas.microsoft.com/office/drawing/2014/main" id="{1EB962D4-9B5B-FDC7-4C61-DD4530C19705}"/>
                  </a:ext>
                </a:extLst>
              </p:cNvPr>
              <p:cNvSpPr/>
              <p:nvPr/>
            </p:nvSpPr>
            <p:spPr>
              <a:xfrm>
                <a:off x="3228865" y="498787"/>
                <a:ext cx="1206395" cy="1587569"/>
              </a:xfrm>
              <a:custGeom>
                <a:avLst/>
                <a:gdLst>
                  <a:gd name="connsiteX0" fmla="*/ 999025 w 1206395"/>
                  <a:gd name="connsiteY0" fmla="*/ 197525 h 1587569"/>
                  <a:gd name="connsiteX1" fmla="*/ 995129 w 1206395"/>
                  <a:gd name="connsiteY1" fmla="*/ 226281 h 1587569"/>
                  <a:gd name="connsiteX2" fmla="*/ 998715 w 1206395"/>
                  <a:gd name="connsiteY2" fmla="*/ 641719 h 1587569"/>
                  <a:gd name="connsiteX3" fmla="*/ 951779 w 1206395"/>
                  <a:gd name="connsiteY3" fmla="*/ 747279 h 1587569"/>
                  <a:gd name="connsiteX4" fmla="*/ 874294 w 1206395"/>
                  <a:gd name="connsiteY4" fmla="*/ 865268 h 1587569"/>
                  <a:gd name="connsiteX5" fmla="*/ 1037922 w 1206395"/>
                  <a:gd name="connsiteY5" fmla="*/ 1015291 h 1587569"/>
                  <a:gd name="connsiteX6" fmla="*/ 1206187 w 1206395"/>
                  <a:gd name="connsiteY6" fmla="*/ 1199696 h 1587569"/>
                  <a:gd name="connsiteX7" fmla="*/ 1158509 w 1206395"/>
                  <a:gd name="connsiteY7" fmla="*/ 1254795 h 1587569"/>
                  <a:gd name="connsiteX8" fmla="*/ 1074283 w 1206395"/>
                  <a:gd name="connsiteY8" fmla="*/ 1261598 h 1587569"/>
                  <a:gd name="connsiteX9" fmla="*/ 715800 w 1206395"/>
                  <a:gd name="connsiteY9" fmla="*/ 1450517 h 1587569"/>
                  <a:gd name="connsiteX10" fmla="*/ 284036 w 1206395"/>
                  <a:gd name="connsiteY10" fmla="*/ 1572836 h 1587569"/>
                  <a:gd name="connsiteX11" fmla="*/ 159430 w 1206395"/>
                  <a:gd name="connsiteY11" fmla="*/ 1213858 h 1587569"/>
                  <a:gd name="connsiteX12" fmla="*/ 125047 w 1206395"/>
                  <a:gd name="connsiteY12" fmla="*/ 1106195 h 1587569"/>
                  <a:gd name="connsiteX13" fmla="*/ 16890 w 1206395"/>
                  <a:gd name="connsiteY13" fmla="*/ 987154 h 1587569"/>
                  <a:gd name="connsiteX14" fmla="*/ 80646 w 1206395"/>
                  <a:gd name="connsiteY14" fmla="*/ 855312 h 1587569"/>
                  <a:gd name="connsiteX15" fmla="*/ 236605 w 1206395"/>
                  <a:gd name="connsiteY15" fmla="*/ 735344 h 1587569"/>
                  <a:gd name="connsiteX16" fmla="*/ 322068 w 1206395"/>
                  <a:gd name="connsiteY16" fmla="*/ 676967 h 1587569"/>
                  <a:gd name="connsiteX17" fmla="*/ 481366 w 1206395"/>
                  <a:gd name="connsiteY17" fmla="*/ 651304 h 1587569"/>
                  <a:gd name="connsiteX18" fmla="*/ 646849 w 1206395"/>
                  <a:gd name="connsiteY18" fmla="*/ 368264 h 1587569"/>
                  <a:gd name="connsiteX19" fmla="*/ 651177 w 1206395"/>
                  <a:gd name="connsiteY19" fmla="*/ 273031 h 1587569"/>
                  <a:gd name="connsiteX20" fmla="*/ 685251 w 1206395"/>
                  <a:gd name="connsiteY20" fmla="*/ 178603 h 1587569"/>
                  <a:gd name="connsiteX21" fmla="*/ 837191 w 1206395"/>
                  <a:gd name="connsiteY21" fmla="*/ 3597 h 1587569"/>
                  <a:gd name="connsiteX22" fmla="*/ 912449 w 1206395"/>
                  <a:gd name="connsiteY22" fmla="*/ 52945 h 1587569"/>
                  <a:gd name="connsiteX23" fmla="*/ 998963 w 1206395"/>
                  <a:gd name="connsiteY23" fmla="*/ 197402 h 158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6395" h="1587569">
                    <a:moveTo>
                      <a:pt x="999025" y="197525"/>
                    </a:moveTo>
                    <a:cubicBezTo>
                      <a:pt x="996798" y="215335"/>
                      <a:pt x="998035" y="222385"/>
                      <a:pt x="995129" y="226281"/>
                    </a:cubicBezTo>
                    <a:cubicBezTo>
                      <a:pt x="890125" y="365853"/>
                      <a:pt x="898473" y="501590"/>
                      <a:pt x="998715" y="641719"/>
                    </a:cubicBezTo>
                    <a:cubicBezTo>
                      <a:pt x="1029821" y="685192"/>
                      <a:pt x="1039282" y="739363"/>
                      <a:pt x="951779" y="747279"/>
                    </a:cubicBezTo>
                    <a:cubicBezTo>
                      <a:pt x="885054" y="753339"/>
                      <a:pt x="863163" y="802563"/>
                      <a:pt x="874294" y="865268"/>
                    </a:cubicBezTo>
                    <a:cubicBezTo>
                      <a:pt x="890805" y="958337"/>
                      <a:pt x="942689" y="1004964"/>
                      <a:pt x="1037922" y="1015291"/>
                    </a:cubicBezTo>
                    <a:cubicBezTo>
                      <a:pt x="1094999" y="1021475"/>
                      <a:pt x="1212000" y="1143855"/>
                      <a:pt x="1206187" y="1199696"/>
                    </a:cubicBezTo>
                    <a:cubicBezTo>
                      <a:pt x="1204022" y="1220165"/>
                      <a:pt x="1179163" y="1245952"/>
                      <a:pt x="1158509" y="1254795"/>
                    </a:cubicBezTo>
                    <a:cubicBezTo>
                      <a:pt x="1133897" y="1265308"/>
                      <a:pt x="1102668" y="1261536"/>
                      <a:pt x="1074283" y="1261598"/>
                    </a:cubicBezTo>
                    <a:cubicBezTo>
                      <a:pt x="921601" y="1261783"/>
                      <a:pt x="800025" y="1314099"/>
                      <a:pt x="715800" y="1450517"/>
                    </a:cubicBezTo>
                    <a:cubicBezTo>
                      <a:pt x="653280" y="1551749"/>
                      <a:pt x="395100" y="1618721"/>
                      <a:pt x="284036" y="1572836"/>
                    </a:cubicBezTo>
                    <a:cubicBezTo>
                      <a:pt x="165428" y="1523859"/>
                      <a:pt x="93818" y="1323190"/>
                      <a:pt x="159430" y="1213858"/>
                    </a:cubicBezTo>
                    <a:cubicBezTo>
                      <a:pt x="191957" y="1159686"/>
                      <a:pt x="171612" y="1137424"/>
                      <a:pt x="125047" y="1106195"/>
                    </a:cubicBezTo>
                    <a:cubicBezTo>
                      <a:pt x="81450" y="1076945"/>
                      <a:pt x="40079" y="1033781"/>
                      <a:pt x="16890" y="987154"/>
                    </a:cubicBezTo>
                    <a:cubicBezTo>
                      <a:pt x="-19348" y="914122"/>
                      <a:pt x="3099" y="877884"/>
                      <a:pt x="80646" y="855312"/>
                    </a:cubicBezTo>
                    <a:cubicBezTo>
                      <a:pt x="148608" y="835585"/>
                      <a:pt x="204016" y="805655"/>
                      <a:pt x="236605" y="735344"/>
                    </a:cubicBezTo>
                    <a:cubicBezTo>
                      <a:pt x="249282" y="708010"/>
                      <a:pt x="289849" y="686490"/>
                      <a:pt x="322068" y="676967"/>
                    </a:cubicBezTo>
                    <a:cubicBezTo>
                      <a:pt x="373271" y="661816"/>
                      <a:pt x="427813" y="656004"/>
                      <a:pt x="481366" y="651304"/>
                    </a:cubicBezTo>
                    <a:cubicBezTo>
                      <a:pt x="646416" y="636957"/>
                      <a:pt x="713388" y="520266"/>
                      <a:pt x="646849" y="368264"/>
                    </a:cubicBezTo>
                    <a:cubicBezTo>
                      <a:pt x="635346" y="341983"/>
                      <a:pt x="644313" y="304013"/>
                      <a:pt x="651177" y="273031"/>
                    </a:cubicBezTo>
                    <a:cubicBezTo>
                      <a:pt x="658289" y="240628"/>
                      <a:pt x="679685" y="211068"/>
                      <a:pt x="685251" y="178603"/>
                    </a:cubicBezTo>
                    <a:cubicBezTo>
                      <a:pt x="698608" y="100994"/>
                      <a:pt x="763911" y="20788"/>
                      <a:pt x="837191" y="3597"/>
                    </a:cubicBezTo>
                    <a:cubicBezTo>
                      <a:pt x="878190" y="-5988"/>
                      <a:pt x="921107" y="1371"/>
                      <a:pt x="912449" y="52945"/>
                    </a:cubicBezTo>
                    <a:cubicBezTo>
                      <a:pt x="899463" y="129935"/>
                      <a:pt x="937618" y="168956"/>
                      <a:pt x="998963" y="197402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3" name="Figura a mano libera: forma 12">
                <a:extLst>
                  <a:ext uri="{FF2B5EF4-FFF2-40B4-BE49-F238E27FC236}">
                    <a16:creationId xmlns:a16="http://schemas.microsoft.com/office/drawing/2014/main" id="{D9CF4ABE-77E0-EF45-C849-08BB5731586D}"/>
                  </a:ext>
                </a:extLst>
              </p:cNvPr>
              <p:cNvSpPr/>
              <p:nvPr/>
            </p:nvSpPr>
            <p:spPr>
              <a:xfrm>
                <a:off x="3963440" y="3970949"/>
                <a:ext cx="844792" cy="1579645"/>
              </a:xfrm>
              <a:custGeom>
                <a:avLst/>
                <a:gdLst>
                  <a:gd name="connsiteX0" fmla="*/ 76149 w 844792"/>
                  <a:gd name="connsiteY0" fmla="*/ 1278234 h 1579645"/>
                  <a:gd name="connsiteX1" fmla="*/ 181152 w 844792"/>
                  <a:gd name="connsiteY1" fmla="*/ 995009 h 1579645"/>
                  <a:gd name="connsiteX2" fmla="*/ 176947 w 844792"/>
                  <a:gd name="connsiteY2" fmla="*/ 878009 h 1579645"/>
                  <a:gd name="connsiteX3" fmla="*/ 138854 w 844792"/>
                  <a:gd name="connsiteY3" fmla="*/ 721431 h 1579645"/>
                  <a:gd name="connsiteX4" fmla="*/ 73242 w 844792"/>
                  <a:gd name="connsiteY4" fmla="*/ 520082 h 1579645"/>
                  <a:gd name="connsiteX5" fmla="*/ 4971 w 844792"/>
                  <a:gd name="connsiteY5" fmla="*/ 388611 h 1579645"/>
                  <a:gd name="connsiteX6" fmla="*/ 143739 w 844792"/>
                  <a:gd name="connsiteY6" fmla="*/ 258934 h 1579645"/>
                  <a:gd name="connsiteX7" fmla="*/ 311324 w 844792"/>
                  <a:gd name="connsiteY7" fmla="*/ 203031 h 1579645"/>
                  <a:gd name="connsiteX8" fmla="*/ 473158 w 844792"/>
                  <a:gd name="connsiteY8" fmla="*/ 40393 h 1579645"/>
                  <a:gd name="connsiteX9" fmla="*/ 668571 w 844792"/>
                  <a:gd name="connsiteY9" fmla="*/ 63706 h 1579645"/>
                  <a:gd name="connsiteX10" fmla="*/ 816553 w 844792"/>
                  <a:gd name="connsiteY10" fmla="*/ 331533 h 1579645"/>
                  <a:gd name="connsiteX11" fmla="*/ 809009 w 844792"/>
                  <a:gd name="connsiteY11" fmla="*/ 541107 h 1579645"/>
                  <a:gd name="connsiteX12" fmla="*/ 779944 w 844792"/>
                  <a:gd name="connsiteY12" fmla="*/ 766450 h 1579645"/>
                  <a:gd name="connsiteX13" fmla="*/ 776790 w 844792"/>
                  <a:gd name="connsiteY13" fmla="*/ 1088078 h 1579645"/>
                  <a:gd name="connsiteX14" fmla="*/ 763804 w 844792"/>
                  <a:gd name="connsiteY14" fmla="*/ 1283552 h 1579645"/>
                  <a:gd name="connsiteX15" fmla="*/ 616997 w 844792"/>
                  <a:gd name="connsiteY15" fmla="*/ 1372601 h 1579645"/>
                  <a:gd name="connsiteX16" fmla="*/ 460852 w 844792"/>
                  <a:gd name="connsiteY16" fmla="*/ 1449096 h 1579645"/>
                  <a:gd name="connsiteX17" fmla="*/ 322146 w 844792"/>
                  <a:gd name="connsiteY17" fmla="*/ 1571786 h 1579645"/>
                  <a:gd name="connsiteX18" fmla="*/ 199518 w 844792"/>
                  <a:gd name="connsiteY18" fmla="*/ 1524232 h 1579645"/>
                  <a:gd name="connsiteX19" fmla="*/ 76272 w 844792"/>
                  <a:gd name="connsiteY19" fmla="*/ 1278234 h 157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4792" h="1579645">
                    <a:moveTo>
                      <a:pt x="76149" y="1278234"/>
                    </a:moveTo>
                    <a:cubicBezTo>
                      <a:pt x="100204" y="1212375"/>
                      <a:pt x="136999" y="1102177"/>
                      <a:pt x="181152" y="995009"/>
                    </a:cubicBezTo>
                    <a:cubicBezTo>
                      <a:pt x="198962" y="951721"/>
                      <a:pt x="202301" y="922162"/>
                      <a:pt x="176947" y="878009"/>
                    </a:cubicBezTo>
                    <a:cubicBezTo>
                      <a:pt x="150974" y="832804"/>
                      <a:pt x="135329" y="773129"/>
                      <a:pt x="138854" y="721431"/>
                    </a:cubicBezTo>
                    <a:cubicBezTo>
                      <a:pt x="144296" y="641720"/>
                      <a:pt x="130135" y="579324"/>
                      <a:pt x="73242" y="520082"/>
                    </a:cubicBezTo>
                    <a:cubicBezTo>
                      <a:pt x="40096" y="485575"/>
                      <a:pt x="12701" y="435423"/>
                      <a:pt x="4971" y="388611"/>
                    </a:cubicBezTo>
                    <a:cubicBezTo>
                      <a:pt x="-15003" y="267220"/>
                      <a:pt x="24018" y="233270"/>
                      <a:pt x="143739" y="258934"/>
                    </a:cubicBezTo>
                    <a:cubicBezTo>
                      <a:pt x="212814" y="273713"/>
                      <a:pt x="264635" y="253616"/>
                      <a:pt x="311324" y="203031"/>
                    </a:cubicBezTo>
                    <a:cubicBezTo>
                      <a:pt x="363146" y="146819"/>
                      <a:pt x="417874" y="93204"/>
                      <a:pt x="473158" y="40393"/>
                    </a:cubicBezTo>
                    <a:cubicBezTo>
                      <a:pt x="537224" y="-20828"/>
                      <a:pt x="623243" y="-11985"/>
                      <a:pt x="668571" y="63706"/>
                    </a:cubicBezTo>
                    <a:cubicBezTo>
                      <a:pt x="720887" y="151209"/>
                      <a:pt x="767391" y="242175"/>
                      <a:pt x="816553" y="331533"/>
                    </a:cubicBezTo>
                    <a:cubicBezTo>
                      <a:pt x="855821" y="402958"/>
                      <a:pt x="854894" y="474753"/>
                      <a:pt x="809009" y="541107"/>
                    </a:cubicBezTo>
                    <a:cubicBezTo>
                      <a:pt x="759228" y="613027"/>
                      <a:pt x="766710" y="683152"/>
                      <a:pt x="779944" y="766450"/>
                    </a:cubicBezTo>
                    <a:cubicBezTo>
                      <a:pt x="796517" y="870897"/>
                      <a:pt x="780624" y="980662"/>
                      <a:pt x="776790" y="1088078"/>
                    </a:cubicBezTo>
                    <a:cubicBezTo>
                      <a:pt x="774440" y="1153318"/>
                      <a:pt x="769802" y="1218497"/>
                      <a:pt x="763804" y="1283552"/>
                    </a:cubicBezTo>
                    <a:cubicBezTo>
                      <a:pt x="755456" y="1373776"/>
                      <a:pt x="700604" y="1406304"/>
                      <a:pt x="616997" y="1372601"/>
                    </a:cubicBezTo>
                    <a:cubicBezTo>
                      <a:pt x="502779" y="1326592"/>
                      <a:pt x="481878" y="1335497"/>
                      <a:pt x="460852" y="1449096"/>
                    </a:cubicBezTo>
                    <a:cubicBezTo>
                      <a:pt x="446196" y="1528437"/>
                      <a:pt x="381388" y="1546803"/>
                      <a:pt x="322146" y="1571786"/>
                    </a:cubicBezTo>
                    <a:cubicBezTo>
                      <a:pt x="267851" y="1594667"/>
                      <a:pt x="234891" y="1564180"/>
                      <a:pt x="199518" y="1524232"/>
                    </a:cubicBezTo>
                    <a:cubicBezTo>
                      <a:pt x="146089" y="1463938"/>
                      <a:pt x="63595" y="1424670"/>
                      <a:pt x="76272" y="1278234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5" name="Figura a mano libera: forma 14">
                <a:extLst>
                  <a:ext uri="{FF2B5EF4-FFF2-40B4-BE49-F238E27FC236}">
                    <a16:creationId xmlns:a16="http://schemas.microsoft.com/office/drawing/2014/main" id="{50691ABE-39C2-D609-F47C-21D5FC4E8551}"/>
                  </a:ext>
                </a:extLst>
              </p:cNvPr>
              <p:cNvSpPr/>
              <p:nvPr/>
            </p:nvSpPr>
            <p:spPr>
              <a:xfrm>
                <a:off x="4155134" y="371346"/>
                <a:ext cx="1303917" cy="1298629"/>
              </a:xfrm>
              <a:custGeom>
                <a:avLst/>
                <a:gdLst>
                  <a:gd name="connsiteX0" fmla="*/ 356846 w 1303917"/>
                  <a:gd name="connsiteY0" fmla="*/ 1298506 h 1298629"/>
                  <a:gd name="connsiteX1" fmla="*/ 245473 w 1303917"/>
                  <a:gd name="connsiteY1" fmla="*/ 1167221 h 1298629"/>
                  <a:gd name="connsiteX2" fmla="*/ 94399 w 1303917"/>
                  <a:gd name="connsiteY2" fmla="*/ 1088994 h 1298629"/>
                  <a:gd name="connsiteX3" fmla="*/ 1763 w 1303917"/>
                  <a:gd name="connsiteY3" fmla="*/ 956843 h 1298629"/>
                  <a:gd name="connsiteX4" fmla="*/ 40042 w 1303917"/>
                  <a:gd name="connsiteY4" fmla="*/ 921409 h 1298629"/>
                  <a:gd name="connsiteX5" fmla="*/ 127545 w 1303917"/>
                  <a:gd name="connsiteY5" fmla="*/ 760626 h 1298629"/>
                  <a:gd name="connsiteX6" fmla="*/ 108313 w 1303917"/>
                  <a:gd name="connsiteY6" fmla="*/ 722656 h 1298629"/>
                  <a:gd name="connsiteX7" fmla="*/ 147519 w 1303917"/>
                  <a:gd name="connsiteY7" fmla="*/ 328244 h 1298629"/>
                  <a:gd name="connsiteX8" fmla="*/ 184004 w 1303917"/>
                  <a:gd name="connsiteY8" fmla="*/ 426569 h 1298629"/>
                  <a:gd name="connsiteX9" fmla="*/ 217954 w 1303917"/>
                  <a:gd name="connsiteY9" fmla="*/ 507084 h 1298629"/>
                  <a:gd name="connsiteX10" fmla="*/ 266622 w 1303917"/>
                  <a:gd name="connsiteY10" fmla="*/ 440050 h 1298629"/>
                  <a:gd name="connsiteX11" fmla="*/ 344107 w 1303917"/>
                  <a:gd name="connsiteY11" fmla="*/ 143591 h 1298629"/>
                  <a:gd name="connsiteX12" fmla="*/ 405514 w 1303917"/>
                  <a:gd name="connsiteY12" fmla="*/ 84906 h 1298629"/>
                  <a:gd name="connsiteX13" fmla="*/ 482071 w 1303917"/>
                  <a:gd name="connsiteY13" fmla="*/ 125782 h 1298629"/>
                  <a:gd name="connsiteX14" fmla="*/ 555845 w 1303917"/>
                  <a:gd name="connsiteY14" fmla="*/ 187683 h 1298629"/>
                  <a:gd name="connsiteX15" fmla="*/ 688367 w 1303917"/>
                  <a:gd name="connsiteY15" fmla="*/ 275000 h 1298629"/>
                  <a:gd name="connsiteX16" fmla="*/ 766780 w 1303917"/>
                  <a:gd name="connsiteY16" fmla="*/ 256263 h 1298629"/>
                  <a:gd name="connsiteX17" fmla="*/ 760720 w 1303917"/>
                  <a:gd name="connsiteY17" fmla="*/ 127204 h 1298629"/>
                  <a:gd name="connsiteX18" fmla="*/ 776798 w 1303917"/>
                  <a:gd name="connsiteY18" fmla="*/ 0 h 1298629"/>
                  <a:gd name="connsiteX19" fmla="*/ 888047 w 1303917"/>
                  <a:gd name="connsiteY19" fmla="*/ 35991 h 1298629"/>
                  <a:gd name="connsiteX20" fmla="*/ 937457 w 1303917"/>
                  <a:gd name="connsiteY20" fmla="*/ 276361 h 1298629"/>
                  <a:gd name="connsiteX21" fmla="*/ 915195 w 1303917"/>
                  <a:gd name="connsiteY21" fmla="*/ 322493 h 1298629"/>
                  <a:gd name="connsiteX22" fmla="*/ 1032381 w 1303917"/>
                  <a:gd name="connsiteY22" fmla="*/ 602255 h 1298629"/>
                  <a:gd name="connsiteX23" fmla="*/ 1160821 w 1303917"/>
                  <a:gd name="connsiteY23" fmla="*/ 1000872 h 1298629"/>
                  <a:gd name="connsiteX24" fmla="*/ 1303918 w 1303917"/>
                  <a:gd name="connsiteY24" fmla="*/ 1118058 h 1298629"/>
                  <a:gd name="connsiteX25" fmla="*/ 1247644 w 1303917"/>
                  <a:gd name="connsiteY25" fmla="*/ 1126097 h 1298629"/>
                  <a:gd name="connsiteX26" fmla="*/ 941786 w 1303917"/>
                  <a:gd name="connsiteY26" fmla="*/ 1134198 h 1298629"/>
                  <a:gd name="connsiteX27" fmla="*/ 740003 w 1303917"/>
                  <a:gd name="connsiteY27" fmla="*/ 1049911 h 1298629"/>
                  <a:gd name="connsiteX28" fmla="*/ 462530 w 1303917"/>
                  <a:gd name="connsiteY28" fmla="*/ 1022083 h 1298629"/>
                  <a:gd name="connsiteX29" fmla="*/ 365627 w 1303917"/>
                  <a:gd name="connsiteY29" fmla="*/ 1230297 h 1298629"/>
                  <a:gd name="connsiteX30" fmla="*/ 356846 w 1303917"/>
                  <a:gd name="connsiteY30" fmla="*/ 1298629 h 129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3917" h="1298629">
                    <a:moveTo>
                      <a:pt x="356846" y="1298506"/>
                    </a:moveTo>
                    <a:cubicBezTo>
                      <a:pt x="313682" y="1247674"/>
                      <a:pt x="279299" y="1207664"/>
                      <a:pt x="245473" y="1167221"/>
                    </a:cubicBezTo>
                    <a:cubicBezTo>
                      <a:pt x="206019" y="1120099"/>
                      <a:pt x="164896" y="1083181"/>
                      <a:pt x="94399" y="1088994"/>
                    </a:cubicBezTo>
                    <a:cubicBezTo>
                      <a:pt x="48514" y="1092766"/>
                      <a:pt x="-11037" y="1002975"/>
                      <a:pt x="1763" y="956843"/>
                    </a:cubicBezTo>
                    <a:cubicBezTo>
                      <a:pt x="5845" y="942248"/>
                      <a:pt x="24891" y="925057"/>
                      <a:pt x="40042" y="921409"/>
                    </a:cubicBezTo>
                    <a:cubicBezTo>
                      <a:pt x="136264" y="898095"/>
                      <a:pt x="162793" y="851839"/>
                      <a:pt x="127545" y="760626"/>
                    </a:cubicBezTo>
                    <a:cubicBezTo>
                      <a:pt x="122474" y="747392"/>
                      <a:pt x="117032" y="733416"/>
                      <a:pt x="108313" y="722656"/>
                    </a:cubicBezTo>
                    <a:cubicBezTo>
                      <a:pt x="32" y="589516"/>
                      <a:pt x="37630" y="466332"/>
                      <a:pt x="147519" y="328244"/>
                    </a:cubicBezTo>
                    <a:cubicBezTo>
                      <a:pt x="162299" y="368316"/>
                      <a:pt x="172564" y="397690"/>
                      <a:pt x="184004" y="426569"/>
                    </a:cubicBezTo>
                    <a:cubicBezTo>
                      <a:pt x="194703" y="453655"/>
                      <a:pt x="206576" y="480246"/>
                      <a:pt x="217954" y="507084"/>
                    </a:cubicBezTo>
                    <a:cubicBezTo>
                      <a:pt x="235207" y="484389"/>
                      <a:pt x="271878" y="454644"/>
                      <a:pt x="266622" y="440050"/>
                    </a:cubicBezTo>
                    <a:cubicBezTo>
                      <a:pt x="224076" y="321813"/>
                      <a:pt x="317269" y="241421"/>
                      <a:pt x="344107" y="143591"/>
                    </a:cubicBezTo>
                    <a:cubicBezTo>
                      <a:pt x="350847" y="118979"/>
                      <a:pt x="382324" y="87688"/>
                      <a:pt x="405514" y="84906"/>
                    </a:cubicBezTo>
                    <a:cubicBezTo>
                      <a:pt x="429198" y="82061"/>
                      <a:pt x="458263" y="108281"/>
                      <a:pt x="482071" y="125782"/>
                    </a:cubicBezTo>
                    <a:cubicBezTo>
                      <a:pt x="508229" y="145014"/>
                      <a:pt x="528450" y="182612"/>
                      <a:pt x="555845" y="187683"/>
                    </a:cubicBezTo>
                    <a:cubicBezTo>
                      <a:pt x="615149" y="198752"/>
                      <a:pt x="677607" y="193805"/>
                      <a:pt x="688367" y="275000"/>
                    </a:cubicBezTo>
                    <a:cubicBezTo>
                      <a:pt x="715824" y="268940"/>
                      <a:pt x="765667" y="265601"/>
                      <a:pt x="766780" y="256263"/>
                    </a:cubicBezTo>
                    <a:cubicBezTo>
                      <a:pt x="771974" y="214150"/>
                      <a:pt x="759730" y="170306"/>
                      <a:pt x="760720" y="127204"/>
                    </a:cubicBezTo>
                    <a:cubicBezTo>
                      <a:pt x="761709" y="84720"/>
                      <a:pt x="771109" y="42422"/>
                      <a:pt x="776798" y="0"/>
                    </a:cubicBezTo>
                    <a:cubicBezTo>
                      <a:pt x="814273" y="11440"/>
                      <a:pt x="858055" y="14223"/>
                      <a:pt x="888047" y="35991"/>
                    </a:cubicBezTo>
                    <a:cubicBezTo>
                      <a:pt x="988845" y="109023"/>
                      <a:pt x="997070" y="162576"/>
                      <a:pt x="937457" y="276361"/>
                    </a:cubicBezTo>
                    <a:cubicBezTo>
                      <a:pt x="929541" y="291450"/>
                      <a:pt x="921502" y="306662"/>
                      <a:pt x="915195" y="322493"/>
                    </a:cubicBezTo>
                    <a:cubicBezTo>
                      <a:pt x="864919" y="448893"/>
                      <a:pt x="908145" y="551670"/>
                      <a:pt x="1032381" y="602255"/>
                    </a:cubicBezTo>
                    <a:cubicBezTo>
                      <a:pt x="963553" y="769840"/>
                      <a:pt x="1000781" y="918255"/>
                      <a:pt x="1160821" y="1000872"/>
                    </a:cubicBezTo>
                    <a:cubicBezTo>
                      <a:pt x="1209303" y="1025917"/>
                      <a:pt x="1247520" y="1070936"/>
                      <a:pt x="1303918" y="1118058"/>
                    </a:cubicBezTo>
                    <a:cubicBezTo>
                      <a:pt x="1272627" y="1122882"/>
                      <a:pt x="1258961" y="1129004"/>
                      <a:pt x="1247644" y="1126097"/>
                    </a:cubicBezTo>
                    <a:cubicBezTo>
                      <a:pt x="1144743" y="1099630"/>
                      <a:pt x="1049510" y="1094745"/>
                      <a:pt x="941786" y="1134198"/>
                    </a:cubicBezTo>
                    <a:cubicBezTo>
                      <a:pt x="890397" y="1152997"/>
                      <a:pt x="794546" y="1096847"/>
                      <a:pt x="740003" y="1049911"/>
                    </a:cubicBezTo>
                    <a:cubicBezTo>
                      <a:pt x="647863" y="970633"/>
                      <a:pt x="556093" y="980836"/>
                      <a:pt x="462530" y="1022083"/>
                    </a:cubicBezTo>
                    <a:cubicBezTo>
                      <a:pt x="375831" y="1060300"/>
                      <a:pt x="354558" y="1139949"/>
                      <a:pt x="365627" y="1230297"/>
                    </a:cubicBezTo>
                    <a:cubicBezTo>
                      <a:pt x="367791" y="1248045"/>
                      <a:pt x="361236" y="1266906"/>
                      <a:pt x="356846" y="129862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7" name="Figura a mano libera: forma 16">
                <a:extLst>
                  <a:ext uri="{FF2B5EF4-FFF2-40B4-BE49-F238E27FC236}">
                    <a16:creationId xmlns:a16="http://schemas.microsoft.com/office/drawing/2014/main" id="{E039CC48-E8DD-66EE-6A4E-902C1D153C7A}"/>
                  </a:ext>
                </a:extLst>
              </p:cNvPr>
              <p:cNvSpPr/>
              <p:nvPr/>
            </p:nvSpPr>
            <p:spPr>
              <a:xfrm>
                <a:off x="6063204" y="5869286"/>
                <a:ext cx="1462215" cy="964068"/>
              </a:xfrm>
              <a:custGeom>
                <a:avLst/>
                <a:gdLst>
                  <a:gd name="connsiteX0" fmla="*/ 1193275 w 1462215"/>
                  <a:gd name="connsiteY0" fmla="*/ 963606 h 964068"/>
                  <a:gd name="connsiteX1" fmla="*/ 901887 w 1462215"/>
                  <a:gd name="connsiteY1" fmla="*/ 827498 h 964068"/>
                  <a:gd name="connsiteX2" fmla="*/ 787670 w 1462215"/>
                  <a:gd name="connsiteY2" fmla="*/ 748096 h 964068"/>
                  <a:gd name="connsiteX3" fmla="*/ 512979 w 1462215"/>
                  <a:gd name="connsiteY3" fmla="*/ 586756 h 964068"/>
                  <a:gd name="connsiteX4" fmla="*/ 238968 w 1462215"/>
                  <a:gd name="connsiteY4" fmla="*/ 453245 h 964068"/>
                  <a:gd name="connsiteX5" fmla="*/ 27786 w 1462215"/>
                  <a:gd name="connsiteY5" fmla="*/ 313859 h 964068"/>
                  <a:gd name="connsiteX6" fmla="*/ 44174 w 1462215"/>
                  <a:gd name="connsiteY6" fmla="*/ 101255 h 964068"/>
                  <a:gd name="connsiteX7" fmla="*/ 145467 w 1462215"/>
                  <a:gd name="connsiteY7" fmla="*/ 86104 h 964068"/>
                  <a:gd name="connsiteX8" fmla="*/ 268713 w 1462215"/>
                  <a:gd name="connsiteY8" fmla="*/ 72252 h 964068"/>
                  <a:gd name="connsiteX9" fmla="*/ 532025 w 1462215"/>
                  <a:gd name="connsiteY9" fmla="*/ 102739 h 964068"/>
                  <a:gd name="connsiteX10" fmla="*/ 720450 w 1462215"/>
                  <a:gd name="connsiteY10" fmla="*/ 176575 h 964068"/>
                  <a:gd name="connsiteX11" fmla="*/ 1069596 w 1462215"/>
                  <a:gd name="connsiteY11" fmla="*/ 82332 h 964068"/>
                  <a:gd name="connsiteX12" fmla="*/ 1142505 w 1462215"/>
                  <a:gd name="connsiteY12" fmla="*/ 62110 h 964068"/>
                  <a:gd name="connsiteX13" fmla="*/ 1352945 w 1462215"/>
                  <a:gd name="connsiteY13" fmla="*/ 11031 h 964068"/>
                  <a:gd name="connsiteX14" fmla="*/ 1444035 w 1462215"/>
                  <a:gd name="connsiteY14" fmla="*/ 6887 h 964068"/>
                  <a:gd name="connsiteX15" fmla="*/ 1456959 w 1462215"/>
                  <a:gd name="connsiteY15" fmla="*/ 99647 h 964068"/>
                  <a:gd name="connsiteX16" fmla="*/ 1364942 w 1462215"/>
                  <a:gd name="connsiteY16" fmla="*/ 281517 h 964068"/>
                  <a:gd name="connsiteX17" fmla="*/ 1287024 w 1462215"/>
                  <a:gd name="connsiteY17" fmla="*/ 432096 h 964068"/>
                  <a:gd name="connsiteX18" fmla="*/ 1306194 w 1462215"/>
                  <a:gd name="connsiteY18" fmla="*/ 547179 h 964068"/>
                  <a:gd name="connsiteX19" fmla="*/ 1339588 w 1462215"/>
                  <a:gd name="connsiteY19" fmla="*/ 777655 h 964068"/>
                  <a:gd name="connsiteX20" fmla="*/ 1324622 w 1462215"/>
                  <a:gd name="connsiteY20" fmla="*/ 834733 h 964068"/>
                  <a:gd name="connsiteX21" fmla="*/ 1193399 w 1462215"/>
                  <a:gd name="connsiteY21" fmla="*/ 963483 h 96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62215" h="964068">
                    <a:moveTo>
                      <a:pt x="1193275" y="963606"/>
                    </a:moveTo>
                    <a:cubicBezTo>
                      <a:pt x="1061495" y="969357"/>
                      <a:pt x="973127" y="921308"/>
                      <a:pt x="901887" y="827498"/>
                    </a:cubicBezTo>
                    <a:cubicBezTo>
                      <a:pt x="874864" y="791878"/>
                      <a:pt x="830216" y="758732"/>
                      <a:pt x="787670" y="748096"/>
                    </a:cubicBezTo>
                    <a:cubicBezTo>
                      <a:pt x="678523" y="720825"/>
                      <a:pt x="583600" y="670796"/>
                      <a:pt x="512979" y="586756"/>
                    </a:cubicBezTo>
                    <a:cubicBezTo>
                      <a:pt x="439266" y="499007"/>
                      <a:pt x="347620" y="460604"/>
                      <a:pt x="238968" y="453245"/>
                    </a:cubicBezTo>
                    <a:cubicBezTo>
                      <a:pt x="141200" y="446628"/>
                      <a:pt x="77443" y="392209"/>
                      <a:pt x="27786" y="313859"/>
                    </a:cubicBezTo>
                    <a:cubicBezTo>
                      <a:pt x="-12286" y="250597"/>
                      <a:pt x="-10864" y="150293"/>
                      <a:pt x="44174" y="101255"/>
                    </a:cubicBezTo>
                    <a:cubicBezTo>
                      <a:pt x="66498" y="81404"/>
                      <a:pt x="122648" y="71757"/>
                      <a:pt x="145467" y="86104"/>
                    </a:cubicBezTo>
                    <a:cubicBezTo>
                      <a:pt x="196670" y="118198"/>
                      <a:pt x="225796" y="115292"/>
                      <a:pt x="268713" y="72252"/>
                    </a:cubicBezTo>
                    <a:cubicBezTo>
                      <a:pt x="363451" y="-22857"/>
                      <a:pt x="452500" y="-9315"/>
                      <a:pt x="532025" y="102739"/>
                    </a:cubicBezTo>
                    <a:cubicBezTo>
                      <a:pt x="578343" y="168041"/>
                      <a:pt x="649273" y="190736"/>
                      <a:pt x="720450" y="176575"/>
                    </a:cubicBezTo>
                    <a:cubicBezTo>
                      <a:pt x="838378" y="153076"/>
                      <a:pt x="953338" y="114550"/>
                      <a:pt x="1069596" y="82332"/>
                    </a:cubicBezTo>
                    <a:cubicBezTo>
                      <a:pt x="1093899" y="75591"/>
                      <a:pt x="1118017" y="68232"/>
                      <a:pt x="1142505" y="62110"/>
                    </a:cubicBezTo>
                    <a:cubicBezTo>
                      <a:pt x="1212507" y="44610"/>
                      <a:pt x="1282386" y="26058"/>
                      <a:pt x="1352945" y="11031"/>
                    </a:cubicBezTo>
                    <a:cubicBezTo>
                      <a:pt x="1383617" y="4537"/>
                      <a:pt x="1429069" y="-7769"/>
                      <a:pt x="1444035" y="6887"/>
                    </a:cubicBezTo>
                    <a:cubicBezTo>
                      <a:pt x="1462215" y="24697"/>
                      <a:pt x="1467224" y="72685"/>
                      <a:pt x="1456959" y="99647"/>
                    </a:cubicBezTo>
                    <a:cubicBezTo>
                      <a:pt x="1432965" y="162785"/>
                      <a:pt x="1396789" y="221409"/>
                      <a:pt x="1364942" y="281517"/>
                    </a:cubicBezTo>
                    <a:cubicBezTo>
                      <a:pt x="1338351" y="331669"/>
                      <a:pt x="1302298" y="378852"/>
                      <a:pt x="1287024" y="432096"/>
                    </a:cubicBezTo>
                    <a:cubicBezTo>
                      <a:pt x="1277129" y="466602"/>
                      <a:pt x="1285354" y="518239"/>
                      <a:pt x="1306194" y="547179"/>
                    </a:cubicBezTo>
                    <a:cubicBezTo>
                      <a:pt x="1359252" y="620954"/>
                      <a:pt x="1378855" y="692935"/>
                      <a:pt x="1339588" y="777655"/>
                    </a:cubicBezTo>
                    <a:cubicBezTo>
                      <a:pt x="1331425" y="795279"/>
                      <a:pt x="1326911" y="815377"/>
                      <a:pt x="1324622" y="834733"/>
                    </a:cubicBezTo>
                    <a:cubicBezTo>
                      <a:pt x="1309657" y="963545"/>
                      <a:pt x="1310028" y="963545"/>
                      <a:pt x="1193399" y="9634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: forma 20">
                <a:extLst>
                  <a:ext uri="{FF2B5EF4-FFF2-40B4-BE49-F238E27FC236}">
                    <a16:creationId xmlns:a16="http://schemas.microsoft.com/office/drawing/2014/main" id="{D0FA9628-339A-2476-651F-4C8B1C5F296F}"/>
                  </a:ext>
                </a:extLst>
              </p:cNvPr>
              <p:cNvSpPr/>
              <p:nvPr/>
            </p:nvSpPr>
            <p:spPr>
              <a:xfrm>
                <a:off x="4751052" y="1892953"/>
                <a:ext cx="1221886" cy="1396376"/>
              </a:xfrm>
              <a:custGeom>
                <a:avLst/>
                <a:gdLst>
                  <a:gd name="connsiteX0" fmla="*/ 1221887 w 1221886"/>
                  <a:gd name="connsiteY0" fmla="*/ 432954 h 1396376"/>
                  <a:gd name="connsiteX1" fmla="*/ 1154111 w 1221886"/>
                  <a:gd name="connsiteY1" fmla="*/ 532577 h 1396376"/>
                  <a:gd name="connsiteX2" fmla="*/ 1106865 w 1221886"/>
                  <a:gd name="connsiteY2" fmla="*/ 729350 h 1396376"/>
                  <a:gd name="connsiteX3" fmla="*/ 1089674 w 1221886"/>
                  <a:gd name="connsiteY3" fmla="*/ 812772 h 1396376"/>
                  <a:gd name="connsiteX4" fmla="*/ 1032720 w 1221886"/>
                  <a:gd name="connsiteY4" fmla="*/ 955497 h 1396376"/>
                  <a:gd name="connsiteX5" fmla="*/ 1022269 w 1221886"/>
                  <a:gd name="connsiteY5" fmla="*/ 1013256 h 1396376"/>
                  <a:gd name="connsiteX6" fmla="*/ 799337 w 1221886"/>
                  <a:gd name="connsiteY6" fmla="*/ 1373965 h 1396376"/>
                  <a:gd name="connsiteX7" fmla="*/ 744671 w 1221886"/>
                  <a:gd name="connsiteY7" fmla="*/ 1394682 h 1396376"/>
                  <a:gd name="connsiteX8" fmla="*/ 654200 w 1221886"/>
                  <a:gd name="connsiteY8" fmla="*/ 1316145 h 1396376"/>
                  <a:gd name="connsiteX9" fmla="*/ 445739 w 1221886"/>
                  <a:gd name="connsiteY9" fmla="*/ 1022222 h 1396376"/>
                  <a:gd name="connsiteX10" fmla="*/ 357247 w 1221886"/>
                  <a:gd name="connsiteY10" fmla="*/ 849381 h 1396376"/>
                  <a:gd name="connsiteX11" fmla="*/ 321875 w 1221886"/>
                  <a:gd name="connsiteY11" fmla="*/ 694473 h 1396376"/>
                  <a:gd name="connsiteX12" fmla="*/ 258118 w 1221886"/>
                  <a:gd name="connsiteY12" fmla="*/ 475870 h 1396376"/>
                  <a:gd name="connsiteX13" fmla="*/ 252491 w 1221886"/>
                  <a:gd name="connsiteY13" fmla="*/ 442539 h 1396376"/>
                  <a:gd name="connsiteX14" fmla="*/ 64375 w 1221886"/>
                  <a:gd name="connsiteY14" fmla="*/ 109286 h 1396376"/>
                  <a:gd name="connsiteX15" fmla="*/ 0 w 1221886"/>
                  <a:gd name="connsiteY15" fmla="*/ 325 h 1396376"/>
                  <a:gd name="connsiteX16" fmla="*/ 196155 w 1221886"/>
                  <a:gd name="connsiteY16" fmla="*/ 89064 h 1396376"/>
                  <a:gd name="connsiteX17" fmla="*/ 492861 w 1221886"/>
                  <a:gd name="connsiteY17" fmla="*/ 216887 h 1396376"/>
                  <a:gd name="connsiteX18" fmla="*/ 791546 w 1221886"/>
                  <a:gd name="connsiteY18" fmla="*/ 156098 h 1396376"/>
                  <a:gd name="connsiteX19" fmla="*/ 885109 w 1221886"/>
                  <a:gd name="connsiteY19" fmla="*/ 225915 h 1396376"/>
                  <a:gd name="connsiteX20" fmla="*/ 1124737 w 1221886"/>
                  <a:gd name="connsiteY20" fmla="*/ 447424 h 1396376"/>
                  <a:gd name="connsiteX21" fmla="*/ 1221763 w 1221886"/>
                  <a:gd name="connsiteY21" fmla="*/ 433139 h 139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21886" h="1396376">
                    <a:moveTo>
                      <a:pt x="1221887" y="432954"/>
                    </a:moveTo>
                    <a:cubicBezTo>
                      <a:pt x="1189792" y="480508"/>
                      <a:pt x="1173590" y="507841"/>
                      <a:pt x="1154111" y="532577"/>
                    </a:cubicBezTo>
                    <a:cubicBezTo>
                      <a:pt x="1107855" y="591139"/>
                      <a:pt x="1079656" y="650938"/>
                      <a:pt x="1106865" y="729350"/>
                    </a:cubicBezTo>
                    <a:cubicBezTo>
                      <a:pt x="1114904" y="752479"/>
                      <a:pt x="1099321" y="785810"/>
                      <a:pt x="1089674" y="812772"/>
                    </a:cubicBezTo>
                    <a:cubicBezTo>
                      <a:pt x="1072421" y="860945"/>
                      <a:pt x="1050344" y="907386"/>
                      <a:pt x="1032720" y="955497"/>
                    </a:cubicBezTo>
                    <a:cubicBezTo>
                      <a:pt x="1026041" y="973616"/>
                      <a:pt x="1031668" y="997548"/>
                      <a:pt x="1022269" y="1013256"/>
                    </a:cubicBezTo>
                    <a:cubicBezTo>
                      <a:pt x="949731" y="1134585"/>
                      <a:pt x="875895" y="1255172"/>
                      <a:pt x="799337" y="1373965"/>
                    </a:cubicBezTo>
                    <a:cubicBezTo>
                      <a:pt x="790371" y="1387879"/>
                      <a:pt x="755431" y="1401175"/>
                      <a:pt x="744671" y="1394682"/>
                    </a:cubicBezTo>
                    <a:cubicBezTo>
                      <a:pt x="710041" y="1373656"/>
                      <a:pt x="656179" y="1344963"/>
                      <a:pt x="654200" y="1316145"/>
                    </a:cubicBezTo>
                    <a:cubicBezTo>
                      <a:pt x="644244" y="1171936"/>
                      <a:pt x="549506" y="1095749"/>
                      <a:pt x="445739" y="1022222"/>
                    </a:cubicBezTo>
                    <a:cubicBezTo>
                      <a:pt x="386559" y="980295"/>
                      <a:pt x="355639" y="927113"/>
                      <a:pt x="357247" y="849381"/>
                    </a:cubicBezTo>
                    <a:cubicBezTo>
                      <a:pt x="358298" y="797992"/>
                      <a:pt x="336036" y="745738"/>
                      <a:pt x="321875" y="694473"/>
                    </a:cubicBezTo>
                    <a:cubicBezTo>
                      <a:pt x="301653" y="621317"/>
                      <a:pt x="279144" y="548779"/>
                      <a:pt x="258118" y="475870"/>
                    </a:cubicBezTo>
                    <a:cubicBezTo>
                      <a:pt x="255026" y="465048"/>
                      <a:pt x="257685" y="451753"/>
                      <a:pt x="252491" y="442539"/>
                    </a:cubicBezTo>
                    <a:cubicBezTo>
                      <a:pt x="190342" y="331104"/>
                      <a:pt x="127389" y="220164"/>
                      <a:pt x="64375" y="109286"/>
                    </a:cubicBezTo>
                    <a:cubicBezTo>
                      <a:pt x="46565" y="77933"/>
                      <a:pt x="27704" y="47137"/>
                      <a:pt x="0" y="325"/>
                    </a:cubicBezTo>
                    <a:cubicBezTo>
                      <a:pt x="100427" y="-4066"/>
                      <a:pt x="154846" y="36624"/>
                      <a:pt x="196155" y="89064"/>
                    </a:cubicBezTo>
                    <a:cubicBezTo>
                      <a:pt x="273454" y="187080"/>
                      <a:pt x="366275" y="226719"/>
                      <a:pt x="492861" y="216887"/>
                    </a:cubicBezTo>
                    <a:cubicBezTo>
                      <a:pt x="596009" y="208909"/>
                      <a:pt x="697921" y="232408"/>
                      <a:pt x="791546" y="156098"/>
                    </a:cubicBezTo>
                    <a:cubicBezTo>
                      <a:pt x="840028" y="116583"/>
                      <a:pt x="891973" y="161416"/>
                      <a:pt x="885109" y="225915"/>
                    </a:cubicBezTo>
                    <a:cubicBezTo>
                      <a:pt x="871937" y="350212"/>
                      <a:pt x="1003099" y="471232"/>
                      <a:pt x="1124737" y="447424"/>
                    </a:cubicBezTo>
                    <a:cubicBezTo>
                      <a:pt x="1148050" y="442848"/>
                      <a:pt x="1171735" y="440436"/>
                      <a:pt x="1221763" y="43313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4" name="Figura a mano libera: forma 23">
                <a:extLst>
                  <a:ext uri="{FF2B5EF4-FFF2-40B4-BE49-F238E27FC236}">
                    <a16:creationId xmlns:a16="http://schemas.microsoft.com/office/drawing/2014/main" id="{357D7902-0C0D-242A-7078-9DAF2B37CA3D}"/>
                  </a:ext>
                </a:extLst>
              </p:cNvPr>
              <p:cNvSpPr/>
              <p:nvPr/>
            </p:nvSpPr>
            <p:spPr>
              <a:xfrm>
                <a:off x="4532758" y="1432845"/>
                <a:ext cx="1708316" cy="862026"/>
              </a:xfrm>
              <a:custGeom>
                <a:avLst/>
                <a:gdLst>
                  <a:gd name="connsiteX0" fmla="*/ 62 w 1708316"/>
                  <a:gd name="connsiteY0" fmla="*/ 295383 h 862026"/>
                  <a:gd name="connsiteX1" fmla="*/ 32095 w 1708316"/>
                  <a:gd name="connsiteY1" fmla="*/ 153462 h 862026"/>
                  <a:gd name="connsiteX2" fmla="*/ 98325 w 1708316"/>
                  <a:gd name="connsiteY2" fmla="*/ 10983 h 862026"/>
                  <a:gd name="connsiteX3" fmla="*/ 299921 w 1708316"/>
                  <a:gd name="connsiteY3" fmla="*/ 14385 h 862026"/>
                  <a:gd name="connsiteX4" fmla="*/ 452232 w 1708316"/>
                  <a:gd name="connsiteY4" fmla="*/ 103804 h 862026"/>
                  <a:gd name="connsiteX5" fmla="*/ 630577 w 1708316"/>
                  <a:gd name="connsiteY5" fmla="*/ 109556 h 862026"/>
                  <a:gd name="connsiteX6" fmla="*/ 703672 w 1708316"/>
                  <a:gd name="connsiteY6" fmla="*/ 92921 h 862026"/>
                  <a:gd name="connsiteX7" fmla="*/ 1059311 w 1708316"/>
                  <a:gd name="connsiteY7" fmla="*/ 148762 h 862026"/>
                  <a:gd name="connsiteX8" fmla="*/ 1215641 w 1708316"/>
                  <a:gd name="connsiteY8" fmla="*/ 138991 h 862026"/>
                  <a:gd name="connsiteX9" fmla="*/ 1427317 w 1708316"/>
                  <a:gd name="connsiteY9" fmla="*/ 178136 h 862026"/>
                  <a:gd name="connsiteX10" fmla="*/ 1628481 w 1708316"/>
                  <a:gd name="connsiteY10" fmla="*/ 673965 h 862026"/>
                  <a:gd name="connsiteX11" fmla="*/ 1708316 w 1708316"/>
                  <a:gd name="connsiteY11" fmla="*/ 759056 h 862026"/>
                  <a:gd name="connsiteX12" fmla="*/ 1595521 w 1708316"/>
                  <a:gd name="connsiteY12" fmla="*/ 784472 h 862026"/>
                  <a:gd name="connsiteX13" fmla="*/ 1335671 w 1708316"/>
                  <a:gd name="connsiteY13" fmla="*/ 857999 h 862026"/>
                  <a:gd name="connsiteX14" fmla="*/ 1147432 w 1708316"/>
                  <a:gd name="connsiteY14" fmla="*/ 693691 h 862026"/>
                  <a:gd name="connsiteX15" fmla="*/ 1124489 w 1708316"/>
                  <a:gd name="connsiteY15" fmla="*/ 592398 h 862026"/>
                  <a:gd name="connsiteX16" fmla="*/ 982630 w 1708316"/>
                  <a:gd name="connsiteY16" fmla="*/ 578855 h 862026"/>
                  <a:gd name="connsiteX17" fmla="*/ 603863 w 1708316"/>
                  <a:gd name="connsiteY17" fmla="*/ 625915 h 862026"/>
                  <a:gd name="connsiteX18" fmla="*/ 465342 w 1708316"/>
                  <a:gd name="connsiteY18" fmla="*/ 539402 h 862026"/>
                  <a:gd name="connsiteX19" fmla="*/ 179644 w 1708316"/>
                  <a:gd name="connsiteY19" fmla="*/ 432853 h 862026"/>
                  <a:gd name="connsiteX20" fmla="*/ 104323 w 1708316"/>
                  <a:gd name="connsiteY20" fmla="*/ 392409 h 862026"/>
                  <a:gd name="connsiteX21" fmla="*/ 0 w 1708316"/>
                  <a:gd name="connsiteY21" fmla="*/ 295445 h 86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08316" h="862026">
                    <a:moveTo>
                      <a:pt x="62" y="295383"/>
                    </a:moveTo>
                    <a:cubicBezTo>
                      <a:pt x="11317" y="248942"/>
                      <a:pt x="32466" y="201140"/>
                      <a:pt x="32095" y="153462"/>
                    </a:cubicBezTo>
                    <a:cubicBezTo>
                      <a:pt x="31600" y="91189"/>
                      <a:pt x="38773" y="26629"/>
                      <a:pt x="98325" y="10983"/>
                    </a:cubicBezTo>
                    <a:cubicBezTo>
                      <a:pt x="161525" y="-5590"/>
                      <a:pt x="236227" y="-2560"/>
                      <a:pt x="299921" y="14385"/>
                    </a:cubicBezTo>
                    <a:cubicBezTo>
                      <a:pt x="354711" y="28917"/>
                      <a:pt x="397443" y="87231"/>
                      <a:pt x="452232" y="103804"/>
                    </a:cubicBezTo>
                    <a:cubicBezTo>
                      <a:pt x="507331" y="120439"/>
                      <a:pt x="570840" y="111287"/>
                      <a:pt x="630577" y="109556"/>
                    </a:cubicBezTo>
                    <a:cubicBezTo>
                      <a:pt x="655128" y="108813"/>
                      <a:pt x="680544" y="89643"/>
                      <a:pt x="703672" y="92921"/>
                    </a:cubicBezTo>
                    <a:cubicBezTo>
                      <a:pt x="822527" y="109556"/>
                      <a:pt x="940270" y="134168"/>
                      <a:pt x="1059311" y="148762"/>
                    </a:cubicBezTo>
                    <a:cubicBezTo>
                      <a:pt x="1110452" y="155007"/>
                      <a:pt x="1165551" y="151235"/>
                      <a:pt x="1215641" y="138991"/>
                    </a:cubicBezTo>
                    <a:cubicBezTo>
                      <a:pt x="1294548" y="119697"/>
                      <a:pt x="1366591" y="112338"/>
                      <a:pt x="1427317" y="178136"/>
                    </a:cubicBezTo>
                    <a:cubicBezTo>
                      <a:pt x="1377970" y="341330"/>
                      <a:pt x="1415630" y="536928"/>
                      <a:pt x="1628481" y="673965"/>
                    </a:cubicBezTo>
                    <a:cubicBezTo>
                      <a:pt x="1660205" y="694372"/>
                      <a:pt x="1681973" y="730300"/>
                      <a:pt x="1708316" y="759056"/>
                    </a:cubicBezTo>
                    <a:cubicBezTo>
                      <a:pt x="1670718" y="767404"/>
                      <a:pt x="1632687" y="774268"/>
                      <a:pt x="1595521" y="784472"/>
                    </a:cubicBezTo>
                    <a:cubicBezTo>
                      <a:pt x="1508698" y="808280"/>
                      <a:pt x="1422679" y="834995"/>
                      <a:pt x="1335671" y="857999"/>
                    </a:cubicBezTo>
                    <a:cubicBezTo>
                      <a:pt x="1242479" y="882673"/>
                      <a:pt x="1140939" y="789790"/>
                      <a:pt x="1147432" y="693691"/>
                    </a:cubicBezTo>
                    <a:cubicBezTo>
                      <a:pt x="1149782" y="659061"/>
                      <a:pt x="1143907" y="601056"/>
                      <a:pt x="1124489" y="592398"/>
                    </a:cubicBezTo>
                    <a:cubicBezTo>
                      <a:pt x="1082068" y="573475"/>
                      <a:pt x="1011200" y="556779"/>
                      <a:pt x="982630" y="578855"/>
                    </a:cubicBezTo>
                    <a:cubicBezTo>
                      <a:pt x="862661" y="671738"/>
                      <a:pt x="729582" y="622700"/>
                      <a:pt x="603863" y="625915"/>
                    </a:cubicBezTo>
                    <a:cubicBezTo>
                      <a:pt x="558101" y="627090"/>
                      <a:pt x="505785" y="576258"/>
                      <a:pt x="465342" y="539402"/>
                    </a:cubicBezTo>
                    <a:cubicBezTo>
                      <a:pt x="383467" y="464700"/>
                      <a:pt x="313464" y="372559"/>
                      <a:pt x="179644" y="432853"/>
                    </a:cubicBezTo>
                    <a:cubicBezTo>
                      <a:pt x="163565" y="440088"/>
                      <a:pt x="126647" y="410776"/>
                      <a:pt x="104323" y="392409"/>
                    </a:cubicBezTo>
                    <a:cubicBezTo>
                      <a:pt x="64808" y="359944"/>
                      <a:pt x="29126" y="322902"/>
                      <a:pt x="0" y="2954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4B1A3F2A-C444-D702-0AD6-727D61C4AAFF}"/>
                  </a:ext>
                </a:extLst>
              </p:cNvPr>
              <p:cNvSpPr/>
              <p:nvPr/>
            </p:nvSpPr>
            <p:spPr>
              <a:xfrm>
                <a:off x="5205614" y="369216"/>
                <a:ext cx="1154876" cy="1243310"/>
              </a:xfrm>
              <a:custGeom>
                <a:avLst/>
                <a:gdLst>
                  <a:gd name="connsiteX0" fmla="*/ 57346 w 1154876"/>
                  <a:gd name="connsiteY0" fmla="*/ 614712 h 1243310"/>
                  <a:gd name="connsiteX1" fmla="*/ 274897 w 1154876"/>
                  <a:gd name="connsiteY1" fmla="*/ 565240 h 1243310"/>
                  <a:gd name="connsiteX2" fmla="*/ 406553 w 1154876"/>
                  <a:gd name="connsiteY2" fmla="*/ 455970 h 1243310"/>
                  <a:gd name="connsiteX3" fmla="*/ 573829 w 1154876"/>
                  <a:gd name="connsiteY3" fmla="*/ 204407 h 1243310"/>
                  <a:gd name="connsiteX4" fmla="*/ 623239 w 1154876"/>
                  <a:gd name="connsiteY4" fmla="*/ 46283 h 1243310"/>
                  <a:gd name="connsiteX5" fmla="*/ 715998 w 1154876"/>
                  <a:gd name="connsiteY5" fmla="*/ 27051 h 1243310"/>
                  <a:gd name="connsiteX6" fmla="*/ 828237 w 1154876"/>
                  <a:gd name="connsiteY6" fmla="*/ 1511 h 1243310"/>
                  <a:gd name="connsiteX7" fmla="*/ 945113 w 1154876"/>
                  <a:gd name="connsiteY7" fmla="*/ 3552 h 1243310"/>
                  <a:gd name="connsiteX8" fmla="*/ 907391 w 1154876"/>
                  <a:gd name="connsiteY8" fmla="*/ 96311 h 1243310"/>
                  <a:gd name="connsiteX9" fmla="*/ 844439 w 1154876"/>
                  <a:gd name="connsiteY9" fmla="*/ 153203 h 1243310"/>
                  <a:gd name="connsiteX10" fmla="*/ 796822 w 1154876"/>
                  <a:gd name="connsiteY10" fmla="*/ 212260 h 1243310"/>
                  <a:gd name="connsiteX11" fmla="*/ 866082 w 1154876"/>
                  <a:gd name="connsiteY11" fmla="*/ 547183 h 1243310"/>
                  <a:gd name="connsiteX12" fmla="*/ 999037 w 1154876"/>
                  <a:gd name="connsiteY12" fmla="*/ 584472 h 1243310"/>
                  <a:gd name="connsiteX13" fmla="*/ 1154007 w 1154876"/>
                  <a:gd name="connsiteY13" fmla="*/ 730351 h 1243310"/>
                  <a:gd name="connsiteX14" fmla="*/ 1070153 w 1154876"/>
                  <a:gd name="connsiteY14" fmla="*/ 816494 h 1243310"/>
                  <a:gd name="connsiteX15" fmla="*/ 919141 w 1154876"/>
                  <a:gd name="connsiteY15" fmla="*/ 838447 h 1243310"/>
                  <a:gd name="connsiteX16" fmla="*/ 751308 w 1154876"/>
                  <a:gd name="connsiteY16" fmla="*/ 903502 h 1243310"/>
                  <a:gd name="connsiteX17" fmla="*/ 826567 w 1154876"/>
                  <a:gd name="connsiteY17" fmla="*/ 1097369 h 1243310"/>
                  <a:gd name="connsiteX18" fmla="*/ 836399 w 1154876"/>
                  <a:gd name="connsiteY18" fmla="*/ 1243310 h 1243310"/>
                  <a:gd name="connsiteX19" fmla="*/ 754833 w 1154876"/>
                  <a:gd name="connsiteY19" fmla="*/ 1179863 h 1243310"/>
                  <a:gd name="connsiteX20" fmla="*/ 535612 w 1154876"/>
                  <a:gd name="connsiteY20" fmla="*/ 1161373 h 1243310"/>
                  <a:gd name="connsiteX21" fmla="*/ 329748 w 1154876"/>
                  <a:gd name="connsiteY21" fmla="*/ 1128350 h 1243310"/>
                  <a:gd name="connsiteX22" fmla="*/ 62478 w 1154876"/>
                  <a:gd name="connsiteY22" fmla="*/ 917045 h 1243310"/>
                  <a:gd name="connsiteX23" fmla="*/ 57222 w 1154876"/>
                  <a:gd name="connsiteY23" fmla="*/ 614773 h 124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4876" h="1243310">
                    <a:moveTo>
                      <a:pt x="57346" y="614712"/>
                    </a:moveTo>
                    <a:cubicBezTo>
                      <a:pt x="154433" y="716499"/>
                      <a:pt x="237237" y="698442"/>
                      <a:pt x="274897" y="565240"/>
                    </a:cubicBezTo>
                    <a:cubicBezTo>
                      <a:pt x="295489" y="492455"/>
                      <a:pt x="336365" y="462030"/>
                      <a:pt x="406553" y="455970"/>
                    </a:cubicBezTo>
                    <a:cubicBezTo>
                      <a:pt x="567954" y="442056"/>
                      <a:pt x="616931" y="356594"/>
                      <a:pt x="573829" y="204407"/>
                    </a:cubicBezTo>
                    <a:cubicBezTo>
                      <a:pt x="560966" y="159016"/>
                      <a:pt x="595968" y="94147"/>
                      <a:pt x="623239" y="46283"/>
                    </a:cubicBezTo>
                    <a:cubicBezTo>
                      <a:pt x="633566" y="28164"/>
                      <a:pt x="684089" y="33853"/>
                      <a:pt x="715998" y="27051"/>
                    </a:cubicBezTo>
                    <a:cubicBezTo>
                      <a:pt x="753596" y="19074"/>
                      <a:pt x="790391" y="5407"/>
                      <a:pt x="828237" y="1511"/>
                    </a:cubicBezTo>
                    <a:cubicBezTo>
                      <a:pt x="866701" y="-2447"/>
                      <a:pt x="906093" y="2501"/>
                      <a:pt x="945113" y="3552"/>
                    </a:cubicBezTo>
                    <a:cubicBezTo>
                      <a:pt x="932993" y="34781"/>
                      <a:pt x="925325" y="68854"/>
                      <a:pt x="907391" y="96311"/>
                    </a:cubicBezTo>
                    <a:cubicBezTo>
                      <a:pt x="892488" y="119192"/>
                      <a:pt x="864413" y="133044"/>
                      <a:pt x="844439" y="153203"/>
                    </a:cubicBezTo>
                    <a:cubicBezTo>
                      <a:pt x="826691" y="171137"/>
                      <a:pt x="807953" y="190122"/>
                      <a:pt x="796822" y="212260"/>
                    </a:cubicBezTo>
                    <a:cubicBezTo>
                      <a:pt x="764418" y="276821"/>
                      <a:pt x="806902" y="506925"/>
                      <a:pt x="866082" y="547183"/>
                    </a:cubicBezTo>
                    <a:cubicBezTo>
                      <a:pt x="902506" y="571919"/>
                      <a:pt x="953894" y="582926"/>
                      <a:pt x="999037" y="584472"/>
                    </a:cubicBezTo>
                    <a:cubicBezTo>
                      <a:pt x="1071390" y="586884"/>
                      <a:pt x="1164891" y="659174"/>
                      <a:pt x="1154007" y="730351"/>
                    </a:cubicBezTo>
                    <a:cubicBezTo>
                      <a:pt x="1148936" y="763559"/>
                      <a:pt x="1105278" y="802209"/>
                      <a:pt x="1070153" y="816494"/>
                    </a:cubicBezTo>
                    <a:cubicBezTo>
                      <a:pt x="1024453" y="835108"/>
                      <a:pt x="969787" y="831521"/>
                      <a:pt x="919141" y="838447"/>
                    </a:cubicBezTo>
                    <a:cubicBezTo>
                      <a:pt x="857796" y="846795"/>
                      <a:pt x="777714" y="818535"/>
                      <a:pt x="751308" y="903502"/>
                    </a:cubicBezTo>
                    <a:cubicBezTo>
                      <a:pt x="726511" y="983337"/>
                      <a:pt x="765037" y="1045053"/>
                      <a:pt x="826567" y="1097369"/>
                    </a:cubicBezTo>
                    <a:cubicBezTo>
                      <a:pt x="873256" y="1137008"/>
                      <a:pt x="882965" y="1185985"/>
                      <a:pt x="836399" y="1243310"/>
                    </a:cubicBezTo>
                    <a:cubicBezTo>
                      <a:pt x="807211" y="1220491"/>
                      <a:pt x="781610" y="1199404"/>
                      <a:pt x="754833" y="1179863"/>
                    </a:cubicBezTo>
                    <a:cubicBezTo>
                      <a:pt x="685697" y="1129402"/>
                      <a:pt x="609387" y="1129896"/>
                      <a:pt x="535612" y="1161373"/>
                    </a:cubicBezTo>
                    <a:cubicBezTo>
                      <a:pt x="457261" y="1194766"/>
                      <a:pt x="392515" y="1178379"/>
                      <a:pt x="329748" y="1128350"/>
                    </a:cubicBezTo>
                    <a:cubicBezTo>
                      <a:pt x="240947" y="1057544"/>
                      <a:pt x="150352" y="988964"/>
                      <a:pt x="62478" y="917045"/>
                    </a:cubicBezTo>
                    <a:cubicBezTo>
                      <a:pt x="-18222" y="851000"/>
                      <a:pt x="-21562" y="704812"/>
                      <a:pt x="57222" y="61477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1637DBA4-02FB-2B58-13DD-15B13EE440E3}"/>
                  </a:ext>
                </a:extLst>
              </p:cNvPr>
              <p:cNvSpPr/>
              <p:nvPr/>
            </p:nvSpPr>
            <p:spPr>
              <a:xfrm>
                <a:off x="7265536" y="3536597"/>
                <a:ext cx="1715355" cy="1370916"/>
              </a:xfrm>
              <a:custGeom>
                <a:avLst/>
                <a:gdLst>
                  <a:gd name="connsiteX0" fmla="*/ 113200 w 1715355"/>
                  <a:gd name="connsiteY0" fmla="*/ 1054 h 1370916"/>
                  <a:gd name="connsiteX1" fmla="*/ 472920 w 1715355"/>
                  <a:gd name="connsiteY1" fmla="*/ 3218 h 1370916"/>
                  <a:gd name="connsiteX2" fmla="*/ 569390 w 1715355"/>
                  <a:gd name="connsiteY2" fmla="*/ 50155 h 1370916"/>
                  <a:gd name="connsiteX3" fmla="*/ 549230 w 1715355"/>
                  <a:gd name="connsiteY3" fmla="*/ 166537 h 1370916"/>
                  <a:gd name="connsiteX4" fmla="*/ 502046 w 1715355"/>
                  <a:gd name="connsiteY4" fmla="*/ 214462 h 1370916"/>
                  <a:gd name="connsiteX5" fmla="*/ 502046 w 1715355"/>
                  <a:gd name="connsiteY5" fmla="*/ 318847 h 1370916"/>
                  <a:gd name="connsiteX6" fmla="*/ 757258 w 1715355"/>
                  <a:gd name="connsiteY6" fmla="*/ 467633 h 1370916"/>
                  <a:gd name="connsiteX7" fmla="*/ 1354937 w 1715355"/>
                  <a:gd name="connsiteY7" fmla="*/ 732739 h 1370916"/>
                  <a:gd name="connsiteX8" fmla="*/ 1692890 w 1715355"/>
                  <a:gd name="connsiteY8" fmla="*/ 1106930 h 1370916"/>
                  <a:gd name="connsiteX9" fmla="*/ 1667474 w 1715355"/>
                  <a:gd name="connsiteY9" fmla="*/ 1351381 h 1370916"/>
                  <a:gd name="connsiteX10" fmla="*/ 1606562 w 1715355"/>
                  <a:gd name="connsiteY10" fmla="*/ 1369253 h 1370916"/>
                  <a:gd name="connsiteX11" fmla="*/ 1446645 w 1715355"/>
                  <a:gd name="connsiteY11" fmla="*/ 1197587 h 1370916"/>
                  <a:gd name="connsiteX12" fmla="*/ 1255252 w 1715355"/>
                  <a:gd name="connsiteY12" fmla="*/ 1025611 h 1370916"/>
                  <a:gd name="connsiteX13" fmla="*/ 1081978 w 1715355"/>
                  <a:gd name="connsiteY13" fmla="*/ 970388 h 1370916"/>
                  <a:gd name="connsiteX14" fmla="*/ 1018035 w 1715355"/>
                  <a:gd name="connsiteY14" fmla="*/ 961050 h 1370916"/>
                  <a:gd name="connsiteX15" fmla="*/ 919587 w 1715355"/>
                  <a:gd name="connsiteY15" fmla="*/ 886163 h 1370916"/>
                  <a:gd name="connsiteX16" fmla="*/ 758433 w 1715355"/>
                  <a:gd name="connsiteY16" fmla="*/ 739541 h 1370916"/>
                  <a:gd name="connsiteX17" fmla="*/ 665921 w 1715355"/>
                  <a:gd name="connsiteY17" fmla="*/ 691492 h 1370916"/>
                  <a:gd name="connsiteX18" fmla="*/ 606122 w 1715355"/>
                  <a:gd name="connsiteY18" fmla="*/ 608936 h 1370916"/>
                  <a:gd name="connsiteX19" fmla="*/ 338605 w 1715355"/>
                  <a:gd name="connsiteY19" fmla="*/ 510550 h 1370916"/>
                  <a:gd name="connsiteX20" fmla="*/ 78570 w 1715355"/>
                  <a:gd name="connsiteY20" fmla="*/ 387860 h 1370916"/>
                  <a:gd name="connsiteX21" fmla="*/ 53463 w 1715355"/>
                  <a:gd name="connsiteY21" fmla="*/ 343336 h 1370916"/>
                  <a:gd name="connsiteX22" fmla="*/ 61873 w 1715355"/>
                  <a:gd name="connsiteY22" fmla="*/ 117065 h 1370916"/>
                  <a:gd name="connsiteX23" fmla="*/ 113076 w 1715355"/>
                  <a:gd name="connsiteY23" fmla="*/ 930 h 137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5355" h="1370916">
                    <a:moveTo>
                      <a:pt x="113200" y="1054"/>
                    </a:moveTo>
                    <a:cubicBezTo>
                      <a:pt x="235395" y="1054"/>
                      <a:pt x="354374" y="-2409"/>
                      <a:pt x="472920" y="3218"/>
                    </a:cubicBezTo>
                    <a:cubicBezTo>
                      <a:pt x="507365" y="4826"/>
                      <a:pt x="559866" y="25171"/>
                      <a:pt x="569390" y="50155"/>
                    </a:cubicBezTo>
                    <a:cubicBezTo>
                      <a:pt x="581572" y="82126"/>
                      <a:pt x="562587" y="128938"/>
                      <a:pt x="549230" y="166537"/>
                    </a:cubicBezTo>
                    <a:cubicBezTo>
                      <a:pt x="542366" y="185769"/>
                      <a:pt x="519980" y="200858"/>
                      <a:pt x="502046" y="214462"/>
                    </a:cubicBezTo>
                    <a:cubicBezTo>
                      <a:pt x="454987" y="250143"/>
                      <a:pt x="459254" y="290710"/>
                      <a:pt x="502046" y="318847"/>
                    </a:cubicBezTo>
                    <a:cubicBezTo>
                      <a:pt x="584231" y="372957"/>
                      <a:pt x="668209" y="426386"/>
                      <a:pt x="757258" y="467633"/>
                    </a:cubicBezTo>
                    <a:cubicBezTo>
                      <a:pt x="954959" y="559279"/>
                      <a:pt x="1160019" y="635775"/>
                      <a:pt x="1354937" y="732739"/>
                    </a:cubicBezTo>
                    <a:cubicBezTo>
                      <a:pt x="1512504" y="811152"/>
                      <a:pt x="1608231" y="957526"/>
                      <a:pt x="1692890" y="1106930"/>
                    </a:cubicBezTo>
                    <a:cubicBezTo>
                      <a:pt x="1740506" y="1190908"/>
                      <a:pt x="1702970" y="1273649"/>
                      <a:pt x="1667474" y="1351381"/>
                    </a:cubicBezTo>
                    <a:cubicBezTo>
                      <a:pt x="1661475" y="1364553"/>
                      <a:pt x="1623629" y="1375128"/>
                      <a:pt x="1606562" y="1369253"/>
                    </a:cubicBezTo>
                    <a:cubicBezTo>
                      <a:pt x="1524501" y="1340807"/>
                      <a:pt x="1465135" y="1288924"/>
                      <a:pt x="1446645" y="1197587"/>
                    </a:cubicBezTo>
                    <a:cubicBezTo>
                      <a:pt x="1419250" y="1062406"/>
                      <a:pt x="1392040" y="1044348"/>
                      <a:pt x="1255252" y="1025611"/>
                    </a:cubicBezTo>
                    <a:cubicBezTo>
                      <a:pt x="1196133" y="1017510"/>
                      <a:pt x="1139983" y="988260"/>
                      <a:pt x="1081978" y="970388"/>
                    </a:cubicBezTo>
                    <a:cubicBezTo>
                      <a:pt x="1061323" y="964019"/>
                      <a:pt x="1036278" y="954805"/>
                      <a:pt x="1018035" y="961050"/>
                    </a:cubicBezTo>
                    <a:cubicBezTo>
                      <a:pt x="944323" y="986157"/>
                      <a:pt x="929234" y="944539"/>
                      <a:pt x="919587" y="886163"/>
                    </a:cubicBezTo>
                    <a:cubicBezTo>
                      <a:pt x="901344" y="775532"/>
                      <a:pt x="865230" y="748508"/>
                      <a:pt x="758433" y="739541"/>
                    </a:cubicBezTo>
                    <a:cubicBezTo>
                      <a:pt x="726153" y="736820"/>
                      <a:pt x="691770" y="713940"/>
                      <a:pt x="665921" y="691492"/>
                    </a:cubicBezTo>
                    <a:cubicBezTo>
                      <a:pt x="640938" y="669848"/>
                      <a:pt x="626344" y="636455"/>
                      <a:pt x="606122" y="608936"/>
                    </a:cubicBezTo>
                    <a:cubicBezTo>
                      <a:pt x="535501" y="512961"/>
                      <a:pt x="452451" y="482598"/>
                      <a:pt x="338605" y="510550"/>
                    </a:cubicBezTo>
                    <a:cubicBezTo>
                      <a:pt x="205093" y="543263"/>
                      <a:pt x="139358" y="512157"/>
                      <a:pt x="78570" y="387860"/>
                    </a:cubicBezTo>
                    <a:cubicBezTo>
                      <a:pt x="71087" y="372586"/>
                      <a:pt x="62491" y="357744"/>
                      <a:pt x="53463" y="343336"/>
                    </a:cubicBezTo>
                    <a:cubicBezTo>
                      <a:pt x="-20064" y="225902"/>
                      <a:pt x="-18209" y="227325"/>
                      <a:pt x="61873" y="117065"/>
                    </a:cubicBezTo>
                    <a:cubicBezTo>
                      <a:pt x="85867" y="84043"/>
                      <a:pt x="96008" y="40879"/>
                      <a:pt x="113076" y="93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8018D7C0-9B19-A79C-E5B3-6D08814EDD70}"/>
                  </a:ext>
                </a:extLst>
              </p:cNvPr>
              <p:cNvSpPr/>
              <p:nvPr/>
            </p:nvSpPr>
            <p:spPr>
              <a:xfrm>
                <a:off x="5609375" y="2989569"/>
                <a:ext cx="1146222" cy="1006887"/>
              </a:xfrm>
              <a:custGeom>
                <a:avLst/>
                <a:gdLst>
                  <a:gd name="connsiteX0" fmla="*/ 171799 w 1146222"/>
                  <a:gd name="connsiteY0" fmla="*/ 0 h 1006888"/>
                  <a:gd name="connsiteX1" fmla="*/ 278967 w 1146222"/>
                  <a:gd name="connsiteY1" fmla="*/ 112424 h 1006888"/>
                  <a:gd name="connsiteX2" fmla="*/ 337961 w 1146222"/>
                  <a:gd name="connsiteY2" fmla="*/ 153115 h 1006888"/>
                  <a:gd name="connsiteX3" fmla="*/ 665402 w 1146222"/>
                  <a:gd name="connsiteY3" fmla="*/ 151383 h 1006888"/>
                  <a:gd name="connsiteX4" fmla="*/ 840531 w 1146222"/>
                  <a:gd name="connsiteY4" fmla="*/ 44463 h 1006888"/>
                  <a:gd name="connsiteX5" fmla="*/ 851353 w 1146222"/>
                  <a:gd name="connsiteY5" fmla="*/ 50956 h 1006888"/>
                  <a:gd name="connsiteX6" fmla="*/ 759398 w 1146222"/>
                  <a:gd name="connsiteY6" fmla="*/ 193001 h 1006888"/>
                  <a:gd name="connsiteX7" fmla="*/ 821423 w 1146222"/>
                  <a:gd name="connsiteY7" fmla="*/ 359597 h 1006888"/>
                  <a:gd name="connsiteX8" fmla="*/ 775105 w 1146222"/>
                  <a:gd name="connsiteY8" fmla="*/ 371532 h 1006888"/>
                  <a:gd name="connsiteX9" fmla="*/ 738001 w 1146222"/>
                  <a:gd name="connsiteY9" fmla="*/ 500653 h 1006888"/>
                  <a:gd name="connsiteX10" fmla="*/ 1057093 w 1146222"/>
                  <a:gd name="connsiteY10" fmla="*/ 693344 h 1006888"/>
                  <a:gd name="connsiteX11" fmla="*/ 1132723 w 1146222"/>
                  <a:gd name="connsiteY11" fmla="*/ 858703 h 1006888"/>
                  <a:gd name="connsiteX12" fmla="*/ 1031368 w 1146222"/>
                  <a:gd name="connsiteY12" fmla="*/ 1006005 h 1006888"/>
                  <a:gd name="connsiteX13" fmla="*/ 785865 w 1146222"/>
                  <a:gd name="connsiteY13" fmla="*/ 1005820 h 1006888"/>
                  <a:gd name="connsiteX14" fmla="*/ 727489 w 1146222"/>
                  <a:gd name="connsiteY14" fmla="*/ 1000439 h 1006888"/>
                  <a:gd name="connsiteX15" fmla="*/ 360657 w 1146222"/>
                  <a:gd name="connsiteY15" fmla="*/ 751164 h 1006888"/>
                  <a:gd name="connsiteX16" fmla="*/ 151021 w 1146222"/>
                  <a:gd name="connsiteY16" fmla="*/ 461941 h 1006888"/>
                  <a:gd name="connsiteX17" fmla="*/ 25363 w 1146222"/>
                  <a:gd name="connsiteY17" fmla="*/ 349517 h 1006888"/>
                  <a:gd name="connsiteX18" fmla="*/ 2729 w 1146222"/>
                  <a:gd name="connsiteY18" fmla="*/ 269373 h 1006888"/>
                  <a:gd name="connsiteX19" fmla="*/ 127027 w 1146222"/>
                  <a:gd name="connsiteY19" fmla="*/ 33641 h 1006888"/>
                  <a:gd name="connsiteX20" fmla="*/ 171799 w 1146222"/>
                  <a:gd name="connsiteY20" fmla="*/ 0 h 100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6222" h="1006888">
                    <a:moveTo>
                      <a:pt x="171799" y="0"/>
                    </a:moveTo>
                    <a:cubicBezTo>
                      <a:pt x="173901" y="78598"/>
                      <a:pt x="206738" y="113104"/>
                      <a:pt x="278967" y="112424"/>
                    </a:cubicBezTo>
                    <a:cubicBezTo>
                      <a:pt x="298755" y="112239"/>
                      <a:pt x="323676" y="134625"/>
                      <a:pt x="337961" y="153115"/>
                    </a:cubicBezTo>
                    <a:cubicBezTo>
                      <a:pt x="448901" y="296582"/>
                      <a:pt x="548649" y="291511"/>
                      <a:pt x="665402" y="151383"/>
                    </a:cubicBezTo>
                    <a:cubicBezTo>
                      <a:pt x="706958" y="101479"/>
                      <a:pt x="780608" y="78165"/>
                      <a:pt x="840531" y="44463"/>
                    </a:cubicBezTo>
                    <a:cubicBezTo>
                      <a:pt x="844613" y="42175"/>
                      <a:pt x="856980" y="54728"/>
                      <a:pt x="851353" y="50956"/>
                    </a:cubicBezTo>
                    <a:cubicBezTo>
                      <a:pt x="816661" y="101169"/>
                      <a:pt x="763355" y="145075"/>
                      <a:pt x="759398" y="193001"/>
                    </a:cubicBezTo>
                    <a:cubicBezTo>
                      <a:pt x="755131" y="244575"/>
                      <a:pt x="797120" y="299922"/>
                      <a:pt x="821423" y="359597"/>
                    </a:cubicBezTo>
                    <a:cubicBezTo>
                      <a:pt x="805344" y="363740"/>
                      <a:pt x="790194" y="367574"/>
                      <a:pt x="775105" y="371532"/>
                    </a:cubicBezTo>
                    <a:cubicBezTo>
                      <a:pt x="699475" y="391320"/>
                      <a:pt x="675976" y="457983"/>
                      <a:pt x="738001" y="500653"/>
                    </a:cubicBezTo>
                    <a:cubicBezTo>
                      <a:pt x="839604" y="570469"/>
                      <a:pt x="906204" y="694643"/>
                      <a:pt x="1057093" y="693344"/>
                    </a:cubicBezTo>
                    <a:cubicBezTo>
                      <a:pt x="1127466" y="692726"/>
                      <a:pt x="1169270" y="799956"/>
                      <a:pt x="1132723" y="858703"/>
                    </a:cubicBezTo>
                    <a:cubicBezTo>
                      <a:pt x="1099948" y="911452"/>
                      <a:pt x="1062411" y="961233"/>
                      <a:pt x="1031368" y="1006005"/>
                    </a:cubicBezTo>
                    <a:cubicBezTo>
                      <a:pt x="946400" y="1006005"/>
                      <a:pt x="866133" y="1006314"/>
                      <a:pt x="785865" y="1005820"/>
                    </a:cubicBezTo>
                    <a:cubicBezTo>
                      <a:pt x="766076" y="1005696"/>
                      <a:pt x="740598" y="1010581"/>
                      <a:pt x="727489" y="1000439"/>
                    </a:cubicBezTo>
                    <a:cubicBezTo>
                      <a:pt x="610117" y="909845"/>
                      <a:pt x="453849" y="875771"/>
                      <a:pt x="360657" y="751164"/>
                    </a:cubicBezTo>
                    <a:cubicBezTo>
                      <a:pt x="289356" y="655808"/>
                      <a:pt x="224981" y="555071"/>
                      <a:pt x="151021" y="461941"/>
                    </a:cubicBezTo>
                    <a:cubicBezTo>
                      <a:pt x="116576" y="418592"/>
                      <a:pt x="63085" y="390826"/>
                      <a:pt x="25363" y="349517"/>
                    </a:cubicBezTo>
                    <a:cubicBezTo>
                      <a:pt x="8109" y="330594"/>
                      <a:pt x="-6175" y="289533"/>
                      <a:pt x="2729" y="269373"/>
                    </a:cubicBezTo>
                    <a:cubicBezTo>
                      <a:pt x="38658" y="188301"/>
                      <a:pt x="83430" y="111126"/>
                      <a:pt x="127027" y="33641"/>
                    </a:cubicBezTo>
                    <a:cubicBezTo>
                      <a:pt x="134015" y="21211"/>
                      <a:pt x="151515" y="14780"/>
                      <a:pt x="171799" y="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8187828E-4054-09F3-4B83-FBECC81B5950}"/>
                  </a:ext>
                </a:extLst>
              </p:cNvPr>
              <p:cNvSpPr/>
              <p:nvPr/>
            </p:nvSpPr>
            <p:spPr>
              <a:xfrm>
                <a:off x="7609545" y="4750386"/>
                <a:ext cx="732406" cy="1364302"/>
              </a:xfrm>
              <a:custGeom>
                <a:avLst/>
                <a:gdLst>
                  <a:gd name="connsiteX0" fmla="*/ 127983 w 732406"/>
                  <a:gd name="connsiteY0" fmla="*/ 1364303 h 1364302"/>
                  <a:gd name="connsiteX1" fmla="*/ 7272 w 732406"/>
                  <a:gd name="connsiteY1" fmla="*/ 1252374 h 1364302"/>
                  <a:gd name="connsiteX2" fmla="*/ 26875 w 732406"/>
                  <a:gd name="connsiteY2" fmla="*/ 1113049 h 1364302"/>
                  <a:gd name="connsiteX3" fmla="*/ 81975 w 732406"/>
                  <a:gd name="connsiteY3" fmla="*/ 910648 h 1364302"/>
                  <a:gd name="connsiteX4" fmla="*/ 156491 w 732406"/>
                  <a:gd name="connsiteY4" fmla="*/ 790000 h 1364302"/>
                  <a:gd name="connsiteX5" fmla="*/ 218764 w 732406"/>
                  <a:gd name="connsiteY5" fmla="*/ 675225 h 1364302"/>
                  <a:gd name="connsiteX6" fmla="*/ 131508 w 732406"/>
                  <a:gd name="connsiteY6" fmla="*/ 445059 h 1364302"/>
                  <a:gd name="connsiteX7" fmla="*/ 33059 w 732406"/>
                  <a:gd name="connsiteY7" fmla="*/ 174016 h 1364302"/>
                  <a:gd name="connsiteX8" fmla="*/ 56064 w 732406"/>
                  <a:gd name="connsiteY8" fmla="*/ 94181 h 1364302"/>
                  <a:gd name="connsiteX9" fmla="*/ 148947 w 732406"/>
                  <a:gd name="connsiteY9" fmla="*/ 93068 h 1364302"/>
                  <a:gd name="connsiteX10" fmla="*/ 348379 w 732406"/>
                  <a:gd name="connsiteY10" fmla="*/ 45267 h 1364302"/>
                  <a:gd name="connsiteX11" fmla="*/ 436686 w 732406"/>
                  <a:gd name="connsiteY11" fmla="*/ 0 h 1364302"/>
                  <a:gd name="connsiteX12" fmla="*/ 442808 w 732406"/>
                  <a:gd name="connsiteY12" fmla="*/ 87132 h 1364302"/>
                  <a:gd name="connsiteX13" fmla="*/ 482818 w 732406"/>
                  <a:gd name="connsiteY13" fmla="*/ 231713 h 1364302"/>
                  <a:gd name="connsiteX14" fmla="*/ 537670 w 732406"/>
                  <a:gd name="connsiteY14" fmla="*/ 271847 h 1364302"/>
                  <a:gd name="connsiteX15" fmla="*/ 732402 w 732406"/>
                  <a:gd name="connsiteY15" fmla="*/ 645172 h 1364302"/>
                  <a:gd name="connsiteX16" fmla="*/ 662338 w 732406"/>
                  <a:gd name="connsiteY16" fmla="*/ 732489 h 1364302"/>
                  <a:gd name="connsiteX17" fmla="*/ 588131 w 732406"/>
                  <a:gd name="connsiteY17" fmla="*/ 747763 h 1364302"/>
                  <a:gd name="connsiteX18" fmla="*/ 454187 w 732406"/>
                  <a:gd name="connsiteY18" fmla="*/ 907557 h 1364302"/>
                  <a:gd name="connsiteX19" fmla="*/ 341330 w 732406"/>
                  <a:gd name="connsiteY19" fmla="*/ 1119295 h 1364302"/>
                  <a:gd name="connsiteX20" fmla="*/ 253084 w 732406"/>
                  <a:gd name="connsiteY20" fmla="*/ 1240562 h 1364302"/>
                  <a:gd name="connsiteX21" fmla="*/ 127921 w 732406"/>
                  <a:gd name="connsiteY21" fmla="*/ 1364303 h 136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32406" h="1364302">
                    <a:moveTo>
                      <a:pt x="127983" y="1364303"/>
                    </a:moveTo>
                    <a:cubicBezTo>
                      <a:pt x="74616" y="1317429"/>
                      <a:pt x="21557" y="1291951"/>
                      <a:pt x="7272" y="1252374"/>
                    </a:cubicBezTo>
                    <a:cubicBezTo>
                      <a:pt x="-7260" y="1212178"/>
                      <a:pt x="346" y="1144587"/>
                      <a:pt x="26875" y="1113049"/>
                    </a:cubicBezTo>
                    <a:cubicBezTo>
                      <a:pt x="79872" y="1050035"/>
                      <a:pt x="102320" y="990174"/>
                      <a:pt x="81975" y="910648"/>
                    </a:cubicBezTo>
                    <a:cubicBezTo>
                      <a:pt x="65958" y="847881"/>
                      <a:pt x="91498" y="804223"/>
                      <a:pt x="156491" y="790000"/>
                    </a:cubicBezTo>
                    <a:cubicBezTo>
                      <a:pt x="222969" y="775467"/>
                      <a:pt x="238305" y="732489"/>
                      <a:pt x="218764" y="675225"/>
                    </a:cubicBezTo>
                    <a:cubicBezTo>
                      <a:pt x="192296" y="597617"/>
                      <a:pt x="160449" y="521864"/>
                      <a:pt x="131508" y="445059"/>
                    </a:cubicBezTo>
                    <a:cubicBezTo>
                      <a:pt x="97620" y="355082"/>
                      <a:pt x="61135" y="265848"/>
                      <a:pt x="33059" y="174016"/>
                    </a:cubicBezTo>
                    <a:cubicBezTo>
                      <a:pt x="25886" y="150579"/>
                      <a:pt x="38130" y="104756"/>
                      <a:pt x="56064" y="94181"/>
                    </a:cubicBezTo>
                    <a:cubicBezTo>
                      <a:pt x="79687" y="80268"/>
                      <a:pt x="121923" y="81504"/>
                      <a:pt x="148947" y="93068"/>
                    </a:cubicBezTo>
                    <a:cubicBezTo>
                      <a:pt x="240407" y="132089"/>
                      <a:pt x="285488" y="120834"/>
                      <a:pt x="348379" y="45267"/>
                    </a:cubicBezTo>
                    <a:cubicBezTo>
                      <a:pt x="367859" y="21891"/>
                      <a:pt x="406756" y="14594"/>
                      <a:pt x="436686" y="0"/>
                    </a:cubicBezTo>
                    <a:cubicBezTo>
                      <a:pt x="439345" y="29250"/>
                      <a:pt x="451713" y="61963"/>
                      <a:pt x="442808" y="87132"/>
                    </a:cubicBezTo>
                    <a:cubicBezTo>
                      <a:pt x="421350" y="147797"/>
                      <a:pt x="437676" y="192754"/>
                      <a:pt x="482818" y="231713"/>
                    </a:cubicBezTo>
                    <a:cubicBezTo>
                      <a:pt x="499948" y="246554"/>
                      <a:pt x="517324" y="263375"/>
                      <a:pt x="537670" y="271847"/>
                    </a:cubicBezTo>
                    <a:cubicBezTo>
                      <a:pt x="706492" y="342220"/>
                      <a:pt x="729805" y="490944"/>
                      <a:pt x="732402" y="645172"/>
                    </a:cubicBezTo>
                    <a:cubicBezTo>
                      <a:pt x="732897" y="674483"/>
                      <a:pt x="691527" y="709237"/>
                      <a:pt x="662338" y="732489"/>
                    </a:cubicBezTo>
                    <a:cubicBezTo>
                      <a:pt x="644714" y="746527"/>
                      <a:pt x="613238" y="742754"/>
                      <a:pt x="588131" y="747763"/>
                    </a:cubicBezTo>
                    <a:cubicBezTo>
                      <a:pt x="478057" y="769716"/>
                      <a:pt x="450724" y="796678"/>
                      <a:pt x="454187" y="907557"/>
                    </a:cubicBezTo>
                    <a:cubicBezTo>
                      <a:pt x="457217" y="1003284"/>
                      <a:pt x="423019" y="1067350"/>
                      <a:pt x="341330" y="1119295"/>
                    </a:cubicBezTo>
                    <a:cubicBezTo>
                      <a:pt x="302185" y="1144155"/>
                      <a:pt x="285550" y="1202283"/>
                      <a:pt x="253084" y="1240562"/>
                    </a:cubicBezTo>
                    <a:cubicBezTo>
                      <a:pt x="219073" y="1280696"/>
                      <a:pt x="178382" y="1315079"/>
                      <a:pt x="127921" y="136430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8529FC64-21C1-CC55-43C1-3262263CBEB7}"/>
                  </a:ext>
                </a:extLst>
              </p:cNvPr>
              <p:cNvSpPr/>
              <p:nvPr/>
            </p:nvSpPr>
            <p:spPr>
              <a:xfrm>
                <a:off x="5049771" y="42791"/>
                <a:ext cx="962187" cy="951570"/>
              </a:xfrm>
              <a:custGeom>
                <a:avLst/>
                <a:gdLst>
                  <a:gd name="connsiteX0" fmla="*/ 114121 w 962187"/>
                  <a:gd name="connsiteY0" fmla="*/ 141985 h 951570"/>
                  <a:gd name="connsiteX1" fmla="*/ 198656 w 962187"/>
                  <a:gd name="connsiteY1" fmla="*/ 180758 h 951570"/>
                  <a:gd name="connsiteX2" fmla="*/ 347256 w 962187"/>
                  <a:gd name="connsiteY2" fmla="*/ 152745 h 951570"/>
                  <a:gd name="connsiteX3" fmla="*/ 523622 w 962187"/>
                  <a:gd name="connsiteY3" fmla="*/ 56770 h 951570"/>
                  <a:gd name="connsiteX4" fmla="*/ 779947 w 962187"/>
                  <a:gd name="connsiteY4" fmla="*/ 5814 h 951570"/>
                  <a:gd name="connsiteX5" fmla="*/ 890268 w 962187"/>
                  <a:gd name="connsiteY5" fmla="*/ 70931 h 951570"/>
                  <a:gd name="connsiteX6" fmla="*/ 951304 w 962187"/>
                  <a:gd name="connsiteY6" fmla="*/ 206422 h 951570"/>
                  <a:gd name="connsiteX7" fmla="*/ 956251 w 962187"/>
                  <a:gd name="connsiteY7" fmla="*/ 281495 h 951570"/>
                  <a:gd name="connsiteX8" fmla="*/ 882600 w 962187"/>
                  <a:gd name="connsiteY8" fmla="*/ 300108 h 951570"/>
                  <a:gd name="connsiteX9" fmla="*/ 752428 w 962187"/>
                  <a:gd name="connsiteY9" fmla="*/ 320701 h 951570"/>
                  <a:gd name="connsiteX10" fmla="*/ 675809 w 962187"/>
                  <a:gd name="connsiteY10" fmla="*/ 542148 h 951570"/>
                  <a:gd name="connsiteX11" fmla="*/ 562890 w 962187"/>
                  <a:gd name="connsiteY11" fmla="*/ 728780 h 951570"/>
                  <a:gd name="connsiteX12" fmla="*/ 382010 w 962187"/>
                  <a:gd name="connsiteY12" fmla="*/ 878741 h 951570"/>
                  <a:gd name="connsiteX13" fmla="*/ 265875 w 962187"/>
                  <a:gd name="connsiteY13" fmla="*/ 910155 h 951570"/>
                  <a:gd name="connsiteX14" fmla="*/ 162046 w 962187"/>
                  <a:gd name="connsiteY14" fmla="*/ 866187 h 951570"/>
                  <a:gd name="connsiteX15" fmla="*/ 55992 w 962187"/>
                  <a:gd name="connsiteY15" fmla="*/ 749187 h 951570"/>
                  <a:gd name="connsiteX16" fmla="*/ 94270 w 962187"/>
                  <a:gd name="connsiteY16" fmla="*/ 620623 h 951570"/>
                  <a:gd name="connsiteX17" fmla="*/ 46901 w 962187"/>
                  <a:gd name="connsiteY17" fmla="*/ 345251 h 951570"/>
                  <a:gd name="connsiteX18" fmla="*/ 2563 w 962187"/>
                  <a:gd name="connsiteY18" fmla="*/ 241052 h 951570"/>
                  <a:gd name="connsiteX19" fmla="*/ 114121 w 962187"/>
                  <a:gd name="connsiteY19" fmla="*/ 142047 h 95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2187" h="951570">
                    <a:moveTo>
                      <a:pt x="114121" y="141985"/>
                    </a:moveTo>
                    <a:cubicBezTo>
                      <a:pt x="153513" y="159547"/>
                      <a:pt x="180166" y="165237"/>
                      <a:pt x="198656" y="180758"/>
                    </a:cubicBezTo>
                    <a:cubicBezTo>
                      <a:pt x="261423" y="233260"/>
                      <a:pt x="312935" y="212235"/>
                      <a:pt x="347256" y="152745"/>
                    </a:cubicBezTo>
                    <a:cubicBezTo>
                      <a:pt x="388441" y="81382"/>
                      <a:pt x="447560" y="63943"/>
                      <a:pt x="523622" y="56770"/>
                    </a:cubicBezTo>
                    <a:cubicBezTo>
                      <a:pt x="609950" y="48607"/>
                      <a:pt x="695412" y="26902"/>
                      <a:pt x="779947" y="5814"/>
                    </a:cubicBezTo>
                    <a:cubicBezTo>
                      <a:pt x="842034" y="-9646"/>
                      <a:pt x="874685" y="3650"/>
                      <a:pt x="890268" y="70931"/>
                    </a:cubicBezTo>
                    <a:cubicBezTo>
                      <a:pt x="901214" y="118239"/>
                      <a:pt x="933804" y="160104"/>
                      <a:pt x="951304" y="206422"/>
                    </a:cubicBezTo>
                    <a:cubicBezTo>
                      <a:pt x="960147" y="229859"/>
                      <a:pt x="968001" y="266530"/>
                      <a:pt x="956251" y="281495"/>
                    </a:cubicBezTo>
                    <a:cubicBezTo>
                      <a:pt x="943327" y="297944"/>
                      <a:pt x="902018" y="308580"/>
                      <a:pt x="882600" y="300108"/>
                    </a:cubicBezTo>
                    <a:cubicBezTo>
                      <a:pt x="831397" y="277661"/>
                      <a:pt x="784585" y="275249"/>
                      <a:pt x="752428" y="320701"/>
                    </a:cubicBezTo>
                    <a:cubicBezTo>
                      <a:pt x="706358" y="385756"/>
                      <a:pt x="639880" y="446173"/>
                      <a:pt x="675809" y="542148"/>
                    </a:cubicBezTo>
                    <a:cubicBezTo>
                      <a:pt x="722807" y="667682"/>
                      <a:pt x="695845" y="711465"/>
                      <a:pt x="562890" y="728780"/>
                    </a:cubicBezTo>
                    <a:cubicBezTo>
                      <a:pt x="470626" y="740777"/>
                      <a:pt x="405199" y="776891"/>
                      <a:pt x="382010" y="878741"/>
                    </a:cubicBezTo>
                    <a:cubicBezTo>
                      <a:pt x="361603" y="968655"/>
                      <a:pt x="329261" y="970696"/>
                      <a:pt x="265875" y="910155"/>
                    </a:cubicBezTo>
                    <a:cubicBezTo>
                      <a:pt x="240026" y="885419"/>
                      <a:pt x="196553" y="864889"/>
                      <a:pt x="162046" y="866187"/>
                    </a:cubicBezTo>
                    <a:cubicBezTo>
                      <a:pt x="73245" y="869588"/>
                      <a:pt x="50550" y="819560"/>
                      <a:pt x="55992" y="749187"/>
                    </a:cubicBezTo>
                    <a:cubicBezTo>
                      <a:pt x="59393" y="705466"/>
                      <a:pt x="75100" y="660633"/>
                      <a:pt x="94270" y="620623"/>
                    </a:cubicBezTo>
                    <a:cubicBezTo>
                      <a:pt x="150297" y="503560"/>
                      <a:pt x="137929" y="439309"/>
                      <a:pt x="46901" y="345251"/>
                    </a:cubicBezTo>
                    <a:cubicBezTo>
                      <a:pt x="21176" y="318660"/>
                      <a:pt x="-9063" y="261644"/>
                      <a:pt x="2563" y="241052"/>
                    </a:cubicBezTo>
                    <a:cubicBezTo>
                      <a:pt x="26123" y="199310"/>
                      <a:pt x="76832" y="172905"/>
                      <a:pt x="114121" y="142047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1B4941A6-4736-9604-9602-AF72FA43AE9D}"/>
                  </a:ext>
                </a:extLst>
              </p:cNvPr>
              <p:cNvSpPr/>
              <p:nvPr/>
            </p:nvSpPr>
            <p:spPr>
              <a:xfrm>
                <a:off x="6701039" y="3861062"/>
                <a:ext cx="926410" cy="906652"/>
              </a:xfrm>
              <a:custGeom>
                <a:avLst/>
                <a:gdLst>
                  <a:gd name="connsiteX0" fmla="*/ 561995 w 926410"/>
                  <a:gd name="connsiteY0" fmla="*/ 27838 h 906652"/>
                  <a:gd name="connsiteX1" fmla="*/ 600954 w 926410"/>
                  <a:gd name="connsiteY1" fmla="*/ 96851 h 906652"/>
                  <a:gd name="connsiteX2" fmla="*/ 774723 w 926410"/>
                  <a:gd name="connsiteY2" fmla="*/ 244029 h 906652"/>
                  <a:gd name="connsiteX3" fmla="*/ 799892 w 926410"/>
                  <a:gd name="connsiteY3" fmla="*/ 315392 h 906652"/>
                  <a:gd name="connsiteX4" fmla="*/ 783381 w 926410"/>
                  <a:gd name="connsiteY4" fmla="*/ 573510 h 906652"/>
                  <a:gd name="connsiteX5" fmla="*/ 892465 w 926410"/>
                  <a:gd name="connsiteY5" fmla="*/ 693293 h 906652"/>
                  <a:gd name="connsiteX6" fmla="*/ 896671 w 926410"/>
                  <a:gd name="connsiteY6" fmla="*/ 838121 h 906652"/>
                  <a:gd name="connsiteX7" fmla="*/ 670709 w 926410"/>
                  <a:gd name="connsiteY7" fmla="*/ 897734 h 906652"/>
                  <a:gd name="connsiteX8" fmla="*/ 574178 w 926410"/>
                  <a:gd name="connsiteY8" fmla="*/ 734540 h 906652"/>
                  <a:gd name="connsiteX9" fmla="*/ 574982 w 926410"/>
                  <a:gd name="connsiteY9" fmla="*/ 657859 h 906652"/>
                  <a:gd name="connsiteX10" fmla="*/ 410736 w 926410"/>
                  <a:gd name="connsiteY10" fmla="*/ 549207 h 906652"/>
                  <a:gd name="connsiteX11" fmla="*/ 212231 w 926410"/>
                  <a:gd name="connsiteY11" fmla="*/ 486130 h 906652"/>
                  <a:gd name="connsiteX12" fmla="*/ 17993 w 926410"/>
                  <a:gd name="connsiteY12" fmla="*/ 228631 h 906652"/>
                  <a:gd name="connsiteX13" fmla="*/ 99498 w 926410"/>
                  <a:gd name="connsiteY13" fmla="*/ 24004 h 906652"/>
                  <a:gd name="connsiteX14" fmla="*/ 372704 w 926410"/>
                  <a:gd name="connsiteY14" fmla="*/ 35630 h 906652"/>
                  <a:gd name="connsiteX15" fmla="*/ 562119 w 926410"/>
                  <a:gd name="connsiteY15" fmla="*/ 27776 h 90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6410" h="906652">
                    <a:moveTo>
                      <a:pt x="561995" y="27838"/>
                    </a:moveTo>
                    <a:cubicBezTo>
                      <a:pt x="570777" y="43113"/>
                      <a:pt x="589576" y="68467"/>
                      <a:pt x="600954" y="96851"/>
                    </a:cubicBezTo>
                    <a:cubicBezTo>
                      <a:pt x="633234" y="177304"/>
                      <a:pt x="688828" y="228383"/>
                      <a:pt x="774723" y="244029"/>
                    </a:cubicBezTo>
                    <a:cubicBezTo>
                      <a:pt x="825926" y="253367"/>
                      <a:pt x="841757" y="271733"/>
                      <a:pt x="799892" y="315392"/>
                    </a:cubicBezTo>
                    <a:cubicBezTo>
                      <a:pt x="721727" y="396958"/>
                      <a:pt x="715419" y="483100"/>
                      <a:pt x="783381" y="573510"/>
                    </a:cubicBezTo>
                    <a:cubicBezTo>
                      <a:pt x="815723" y="616488"/>
                      <a:pt x="854991" y="654334"/>
                      <a:pt x="892465" y="693293"/>
                    </a:cubicBezTo>
                    <a:cubicBezTo>
                      <a:pt x="938289" y="740909"/>
                      <a:pt x="935753" y="788155"/>
                      <a:pt x="896671" y="838121"/>
                    </a:cubicBezTo>
                    <a:cubicBezTo>
                      <a:pt x="855856" y="890252"/>
                      <a:pt x="736444" y="923521"/>
                      <a:pt x="670709" y="897734"/>
                    </a:cubicBezTo>
                    <a:cubicBezTo>
                      <a:pt x="596873" y="868793"/>
                      <a:pt x="570158" y="810602"/>
                      <a:pt x="574178" y="734540"/>
                    </a:cubicBezTo>
                    <a:cubicBezTo>
                      <a:pt x="575538" y="709000"/>
                      <a:pt x="578383" y="682904"/>
                      <a:pt x="574982" y="657859"/>
                    </a:cubicBezTo>
                    <a:cubicBezTo>
                      <a:pt x="562923" y="568192"/>
                      <a:pt x="495270" y="519586"/>
                      <a:pt x="410736" y="549207"/>
                    </a:cubicBezTo>
                    <a:cubicBezTo>
                      <a:pt x="322924" y="580003"/>
                      <a:pt x="279018" y="535850"/>
                      <a:pt x="212231" y="486130"/>
                    </a:cubicBezTo>
                    <a:cubicBezTo>
                      <a:pt x="117307" y="415510"/>
                      <a:pt x="79400" y="316505"/>
                      <a:pt x="17993" y="228631"/>
                    </a:cubicBezTo>
                    <a:cubicBezTo>
                      <a:pt x="-28139" y="162586"/>
                      <a:pt x="19972" y="42556"/>
                      <a:pt x="99498" y="24004"/>
                    </a:cubicBezTo>
                    <a:cubicBezTo>
                      <a:pt x="192195" y="2360"/>
                      <a:pt x="277595" y="-21757"/>
                      <a:pt x="372704" y="35630"/>
                    </a:cubicBezTo>
                    <a:cubicBezTo>
                      <a:pt x="413333" y="60118"/>
                      <a:pt x="485190" y="32847"/>
                      <a:pt x="562119" y="2777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ECF45528-33D5-E514-0C08-124BA09A36C1}"/>
                  </a:ext>
                </a:extLst>
              </p:cNvPr>
              <p:cNvSpPr/>
              <p:nvPr/>
            </p:nvSpPr>
            <p:spPr>
              <a:xfrm>
                <a:off x="6361847" y="2948511"/>
                <a:ext cx="816219" cy="727351"/>
              </a:xfrm>
              <a:custGeom>
                <a:avLst/>
                <a:gdLst>
                  <a:gd name="connsiteX0" fmla="*/ 816220 w 816219"/>
                  <a:gd name="connsiteY0" fmla="*/ 472944 h 727351"/>
                  <a:gd name="connsiteX1" fmla="*/ 760379 w 816219"/>
                  <a:gd name="connsiteY1" fmla="*/ 564652 h 727351"/>
                  <a:gd name="connsiteX2" fmla="*/ 636391 w 816219"/>
                  <a:gd name="connsiteY2" fmla="*/ 602436 h 727351"/>
                  <a:gd name="connsiteX3" fmla="*/ 492243 w 816219"/>
                  <a:gd name="connsiteY3" fmla="*/ 660751 h 727351"/>
                  <a:gd name="connsiteX4" fmla="*/ 365101 w 816219"/>
                  <a:gd name="connsiteY4" fmla="*/ 699029 h 727351"/>
                  <a:gd name="connsiteX5" fmla="*/ 319339 w 816219"/>
                  <a:gd name="connsiteY5" fmla="*/ 678127 h 727351"/>
                  <a:gd name="connsiteX6" fmla="*/ 26282 w 816219"/>
                  <a:gd name="connsiteY6" fmla="*/ 512088 h 727351"/>
                  <a:gd name="connsiteX7" fmla="*/ 0 w 816219"/>
                  <a:gd name="connsiteY7" fmla="*/ 469914 h 727351"/>
                  <a:gd name="connsiteX8" fmla="*/ 54357 w 816219"/>
                  <a:gd name="connsiteY8" fmla="*/ 466080 h 727351"/>
                  <a:gd name="connsiteX9" fmla="*/ 120154 w 816219"/>
                  <a:gd name="connsiteY9" fmla="*/ 376907 h 727351"/>
                  <a:gd name="connsiteX10" fmla="*/ 69817 w 816219"/>
                  <a:gd name="connsiteY10" fmla="*/ 289219 h 727351"/>
                  <a:gd name="connsiteX11" fmla="*/ 110693 w 816219"/>
                  <a:gd name="connsiteY11" fmla="*/ 179825 h 727351"/>
                  <a:gd name="connsiteX12" fmla="*/ 163689 w 816219"/>
                  <a:gd name="connsiteY12" fmla="*/ 133569 h 727351"/>
                  <a:gd name="connsiteX13" fmla="*/ 225405 w 816219"/>
                  <a:gd name="connsiteY13" fmla="*/ 59114 h 727351"/>
                  <a:gd name="connsiteX14" fmla="*/ 459034 w 816219"/>
                  <a:gd name="connsiteY14" fmla="*/ 108647 h 727351"/>
                  <a:gd name="connsiteX15" fmla="*/ 749557 w 816219"/>
                  <a:gd name="connsiteY15" fmla="*/ 406714 h 727351"/>
                  <a:gd name="connsiteX16" fmla="*/ 816220 w 816219"/>
                  <a:gd name="connsiteY16" fmla="*/ 473067 h 72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6219" h="727351">
                    <a:moveTo>
                      <a:pt x="816220" y="472944"/>
                    </a:moveTo>
                    <a:cubicBezTo>
                      <a:pt x="795503" y="506956"/>
                      <a:pt x="777879" y="535773"/>
                      <a:pt x="760379" y="564652"/>
                    </a:cubicBezTo>
                    <a:cubicBezTo>
                      <a:pt x="730510" y="614061"/>
                      <a:pt x="706764" y="651475"/>
                      <a:pt x="636391" y="602436"/>
                    </a:cubicBezTo>
                    <a:cubicBezTo>
                      <a:pt x="578941" y="562426"/>
                      <a:pt x="517535" y="596870"/>
                      <a:pt x="492243" y="660751"/>
                    </a:cubicBezTo>
                    <a:cubicBezTo>
                      <a:pt x="463301" y="733968"/>
                      <a:pt x="426569" y="746955"/>
                      <a:pt x="365101" y="699029"/>
                    </a:cubicBezTo>
                    <a:cubicBezTo>
                      <a:pt x="351990" y="688826"/>
                      <a:pt x="333624" y="676272"/>
                      <a:pt x="319339" y="678127"/>
                    </a:cubicBezTo>
                    <a:cubicBezTo>
                      <a:pt x="179767" y="695813"/>
                      <a:pt x="124421" y="566198"/>
                      <a:pt x="26282" y="512088"/>
                    </a:cubicBezTo>
                    <a:cubicBezTo>
                      <a:pt x="16326" y="506584"/>
                      <a:pt x="12306" y="490259"/>
                      <a:pt x="0" y="469914"/>
                    </a:cubicBezTo>
                    <a:cubicBezTo>
                      <a:pt x="24550" y="468059"/>
                      <a:pt x="39454" y="465770"/>
                      <a:pt x="54357" y="466080"/>
                    </a:cubicBezTo>
                    <a:cubicBezTo>
                      <a:pt x="118608" y="467378"/>
                      <a:pt x="135120" y="429038"/>
                      <a:pt x="120154" y="376907"/>
                    </a:cubicBezTo>
                    <a:cubicBezTo>
                      <a:pt x="111126" y="345431"/>
                      <a:pt x="86080" y="318840"/>
                      <a:pt x="69817" y="289219"/>
                    </a:cubicBezTo>
                    <a:cubicBezTo>
                      <a:pt x="41556" y="237768"/>
                      <a:pt x="25911" y="192502"/>
                      <a:pt x="110693" y="179825"/>
                    </a:cubicBezTo>
                    <a:cubicBezTo>
                      <a:pt x="130296" y="176856"/>
                      <a:pt x="147858" y="151193"/>
                      <a:pt x="163689" y="133569"/>
                    </a:cubicBezTo>
                    <a:cubicBezTo>
                      <a:pt x="185333" y="109513"/>
                      <a:pt x="199618" y="75873"/>
                      <a:pt x="225405" y="59114"/>
                    </a:cubicBezTo>
                    <a:cubicBezTo>
                      <a:pt x="363555" y="-30863"/>
                      <a:pt x="360091" y="-21030"/>
                      <a:pt x="459034" y="108647"/>
                    </a:cubicBezTo>
                    <a:cubicBezTo>
                      <a:pt x="542642" y="218165"/>
                      <a:pt x="651665" y="308142"/>
                      <a:pt x="749557" y="406714"/>
                    </a:cubicBezTo>
                    <a:cubicBezTo>
                      <a:pt x="769531" y="426812"/>
                      <a:pt x="789691" y="446724"/>
                      <a:pt x="816220" y="473067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4" name="Figura a mano libera: forma 33">
                <a:extLst>
                  <a:ext uri="{FF2B5EF4-FFF2-40B4-BE49-F238E27FC236}">
                    <a16:creationId xmlns:a16="http://schemas.microsoft.com/office/drawing/2014/main" id="{60A4F7A3-EA1E-9036-A36E-2CE387C6D942}"/>
                  </a:ext>
                </a:extLst>
              </p:cNvPr>
              <p:cNvSpPr/>
              <p:nvPr/>
            </p:nvSpPr>
            <p:spPr>
              <a:xfrm>
                <a:off x="6043148" y="351248"/>
                <a:ext cx="653498" cy="726920"/>
              </a:xfrm>
              <a:custGeom>
                <a:avLst/>
                <a:gdLst>
                  <a:gd name="connsiteX0" fmla="*/ 256859 w 653498"/>
                  <a:gd name="connsiteY0" fmla="*/ 0 h 726920"/>
                  <a:gd name="connsiteX1" fmla="*/ 541383 w 653498"/>
                  <a:gd name="connsiteY1" fmla="*/ 65179 h 726920"/>
                  <a:gd name="connsiteX2" fmla="*/ 553813 w 653498"/>
                  <a:gd name="connsiteY2" fmla="*/ 200422 h 726920"/>
                  <a:gd name="connsiteX3" fmla="*/ 544042 w 653498"/>
                  <a:gd name="connsiteY3" fmla="*/ 300911 h 726920"/>
                  <a:gd name="connsiteX4" fmla="*/ 569335 w 653498"/>
                  <a:gd name="connsiteY4" fmla="*/ 381240 h 726920"/>
                  <a:gd name="connsiteX5" fmla="*/ 630556 w 653498"/>
                  <a:gd name="connsiteY5" fmla="*/ 582528 h 726920"/>
                  <a:gd name="connsiteX6" fmla="*/ 653498 w 653498"/>
                  <a:gd name="connsiteY6" fmla="*/ 671268 h 726920"/>
                  <a:gd name="connsiteX7" fmla="*/ 572674 w 653498"/>
                  <a:gd name="connsiteY7" fmla="*/ 673432 h 726920"/>
                  <a:gd name="connsiteX8" fmla="*/ 502300 w 653498"/>
                  <a:gd name="connsiteY8" fmla="*/ 689139 h 726920"/>
                  <a:gd name="connsiteX9" fmla="*/ 348568 w 653498"/>
                  <a:gd name="connsiteY9" fmla="*/ 672257 h 726920"/>
                  <a:gd name="connsiteX10" fmla="*/ 120380 w 653498"/>
                  <a:gd name="connsiteY10" fmla="*/ 546599 h 726920"/>
                  <a:gd name="connsiteX11" fmla="*/ 18839 w 653498"/>
                  <a:gd name="connsiteY11" fmla="*/ 433804 h 726920"/>
                  <a:gd name="connsiteX12" fmla="*/ 287 w 653498"/>
                  <a:gd name="connsiteY12" fmla="*/ 292315 h 726920"/>
                  <a:gd name="connsiteX13" fmla="*/ 42957 w 653498"/>
                  <a:gd name="connsiteY13" fmla="*/ 199494 h 726920"/>
                  <a:gd name="connsiteX14" fmla="*/ 166203 w 653498"/>
                  <a:gd name="connsiteY14" fmla="*/ 51203 h 726920"/>
                  <a:gd name="connsiteX15" fmla="*/ 256798 w 653498"/>
                  <a:gd name="connsiteY15" fmla="*/ 124 h 72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3498" h="726920">
                    <a:moveTo>
                      <a:pt x="256859" y="0"/>
                    </a:moveTo>
                    <a:cubicBezTo>
                      <a:pt x="360379" y="22819"/>
                      <a:pt x="454128" y="34754"/>
                      <a:pt x="541383" y="65179"/>
                    </a:cubicBezTo>
                    <a:cubicBezTo>
                      <a:pt x="631792" y="96717"/>
                      <a:pt x="634637" y="149528"/>
                      <a:pt x="553813" y="200422"/>
                    </a:cubicBezTo>
                    <a:cubicBezTo>
                      <a:pt x="500940" y="233691"/>
                      <a:pt x="491231" y="257376"/>
                      <a:pt x="544042" y="300911"/>
                    </a:cubicBezTo>
                    <a:cubicBezTo>
                      <a:pt x="562718" y="316309"/>
                      <a:pt x="574653" y="356690"/>
                      <a:pt x="569335" y="381240"/>
                    </a:cubicBezTo>
                    <a:cubicBezTo>
                      <a:pt x="551772" y="462250"/>
                      <a:pt x="578734" y="522977"/>
                      <a:pt x="630556" y="582528"/>
                    </a:cubicBezTo>
                    <a:cubicBezTo>
                      <a:pt x="648489" y="603121"/>
                      <a:pt x="646448" y="641152"/>
                      <a:pt x="653498" y="671268"/>
                    </a:cubicBezTo>
                    <a:cubicBezTo>
                      <a:pt x="626536" y="671824"/>
                      <a:pt x="599389" y="670588"/>
                      <a:pt x="572674" y="673432"/>
                    </a:cubicBezTo>
                    <a:cubicBezTo>
                      <a:pt x="548618" y="675968"/>
                      <a:pt x="519430" y="675720"/>
                      <a:pt x="502300" y="689139"/>
                    </a:cubicBezTo>
                    <a:cubicBezTo>
                      <a:pt x="434896" y="741950"/>
                      <a:pt x="394700" y="742136"/>
                      <a:pt x="348568" y="672257"/>
                    </a:cubicBezTo>
                    <a:cubicBezTo>
                      <a:pt x="293530" y="588959"/>
                      <a:pt x="234226" y="530707"/>
                      <a:pt x="120380" y="546599"/>
                    </a:cubicBezTo>
                    <a:cubicBezTo>
                      <a:pt x="52047" y="556123"/>
                      <a:pt x="26878" y="495705"/>
                      <a:pt x="18839" y="433804"/>
                    </a:cubicBezTo>
                    <a:cubicBezTo>
                      <a:pt x="12655" y="386497"/>
                      <a:pt x="-2248" y="338942"/>
                      <a:pt x="287" y="292315"/>
                    </a:cubicBezTo>
                    <a:cubicBezTo>
                      <a:pt x="2019" y="260468"/>
                      <a:pt x="23044" y="226827"/>
                      <a:pt x="42957" y="199494"/>
                    </a:cubicBezTo>
                    <a:cubicBezTo>
                      <a:pt x="80802" y="147549"/>
                      <a:pt x="120813" y="96346"/>
                      <a:pt x="166203" y="51203"/>
                    </a:cubicBezTo>
                    <a:cubicBezTo>
                      <a:pt x="190691" y="26838"/>
                      <a:pt x="228166" y="15645"/>
                      <a:pt x="256798" y="124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BE43236A-C66E-E03B-C5AF-5894F16F0B8E}"/>
                  </a:ext>
                </a:extLst>
              </p:cNvPr>
              <p:cNvSpPr/>
              <p:nvPr/>
            </p:nvSpPr>
            <p:spPr>
              <a:xfrm>
                <a:off x="6006569" y="2238404"/>
                <a:ext cx="712736" cy="754689"/>
              </a:xfrm>
              <a:custGeom>
                <a:avLst/>
                <a:gdLst>
                  <a:gd name="connsiteX0" fmla="*/ 484213 w 712736"/>
                  <a:gd name="connsiteY0" fmla="*/ 754689 h 754689"/>
                  <a:gd name="connsiteX1" fmla="*/ 340313 w 712736"/>
                  <a:gd name="connsiteY1" fmla="*/ 642636 h 754689"/>
                  <a:gd name="connsiteX2" fmla="*/ 270805 w 712736"/>
                  <a:gd name="connsiteY2" fmla="*/ 570717 h 754689"/>
                  <a:gd name="connsiteX3" fmla="*/ 241431 w 712736"/>
                  <a:gd name="connsiteY3" fmla="*/ 394907 h 754689"/>
                  <a:gd name="connsiteX4" fmla="*/ 138159 w 712736"/>
                  <a:gd name="connsiteY4" fmla="*/ 285884 h 754689"/>
                  <a:gd name="connsiteX5" fmla="*/ 3288 w 712736"/>
                  <a:gd name="connsiteY5" fmla="*/ 103148 h 754689"/>
                  <a:gd name="connsiteX6" fmla="*/ 117505 w 712736"/>
                  <a:gd name="connsiteY6" fmla="*/ 25540 h 754689"/>
                  <a:gd name="connsiteX7" fmla="*/ 309331 w 712736"/>
                  <a:gd name="connsiteY7" fmla="*/ 0 h 754689"/>
                  <a:gd name="connsiteX8" fmla="*/ 561327 w 712736"/>
                  <a:gd name="connsiteY8" fmla="*/ 137345 h 754689"/>
                  <a:gd name="connsiteX9" fmla="*/ 680554 w 712736"/>
                  <a:gd name="connsiteY9" fmla="*/ 322740 h 754689"/>
                  <a:gd name="connsiteX10" fmla="*/ 712463 w 712736"/>
                  <a:gd name="connsiteY10" fmla="*/ 593103 h 754689"/>
                  <a:gd name="connsiteX11" fmla="*/ 693787 w 712736"/>
                  <a:gd name="connsiteY11" fmla="*/ 651479 h 754689"/>
                  <a:gd name="connsiteX12" fmla="*/ 484275 w 712736"/>
                  <a:gd name="connsiteY12" fmla="*/ 754689 h 75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2736" h="754689">
                    <a:moveTo>
                      <a:pt x="484213" y="754689"/>
                    </a:moveTo>
                    <a:cubicBezTo>
                      <a:pt x="459045" y="680173"/>
                      <a:pt x="421322" y="637812"/>
                      <a:pt x="340313" y="642636"/>
                    </a:cubicBezTo>
                    <a:cubicBezTo>
                      <a:pt x="317803" y="643996"/>
                      <a:pt x="280390" y="600462"/>
                      <a:pt x="270805" y="570717"/>
                    </a:cubicBezTo>
                    <a:cubicBezTo>
                      <a:pt x="252748" y="514752"/>
                      <a:pt x="247430" y="454087"/>
                      <a:pt x="241431" y="394907"/>
                    </a:cubicBezTo>
                    <a:cubicBezTo>
                      <a:pt x="234815" y="330099"/>
                      <a:pt x="212181" y="292130"/>
                      <a:pt x="138159" y="285884"/>
                    </a:cubicBezTo>
                    <a:cubicBezTo>
                      <a:pt x="40948" y="277659"/>
                      <a:pt x="-14460" y="189909"/>
                      <a:pt x="3288" y="103148"/>
                    </a:cubicBezTo>
                    <a:cubicBezTo>
                      <a:pt x="17263" y="34816"/>
                      <a:pt x="66488" y="32218"/>
                      <a:pt x="117505" y="25540"/>
                    </a:cubicBezTo>
                    <a:cubicBezTo>
                      <a:pt x="176747" y="17810"/>
                      <a:pt x="235990" y="9771"/>
                      <a:pt x="309331" y="0"/>
                    </a:cubicBezTo>
                    <a:cubicBezTo>
                      <a:pt x="379086" y="38093"/>
                      <a:pt x="469681" y="88678"/>
                      <a:pt x="561327" y="137345"/>
                    </a:cubicBezTo>
                    <a:cubicBezTo>
                      <a:pt x="636277" y="177170"/>
                      <a:pt x="670597" y="241792"/>
                      <a:pt x="680554" y="322740"/>
                    </a:cubicBezTo>
                    <a:cubicBezTo>
                      <a:pt x="691623" y="412841"/>
                      <a:pt x="704115" y="502755"/>
                      <a:pt x="712463" y="593103"/>
                    </a:cubicBezTo>
                    <a:cubicBezTo>
                      <a:pt x="714256" y="612458"/>
                      <a:pt x="707145" y="644058"/>
                      <a:pt x="693787" y="651479"/>
                    </a:cubicBezTo>
                    <a:cubicBezTo>
                      <a:pt x="627867" y="688335"/>
                      <a:pt x="558482" y="718946"/>
                      <a:pt x="484275" y="75468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35">
                <a:extLst>
                  <a:ext uri="{FF2B5EF4-FFF2-40B4-BE49-F238E27FC236}">
                    <a16:creationId xmlns:a16="http://schemas.microsoft.com/office/drawing/2014/main" id="{B5F3AE03-F562-F144-A236-0D214A15D2D1}"/>
                  </a:ext>
                </a:extLst>
              </p:cNvPr>
              <p:cNvSpPr/>
              <p:nvPr/>
            </p:nvSpPr>
            <p:spPr>
              <a:xfrm>
                <a:off x="7493304" y="4085787"/>
                <a:ext cx="670251" cy="727523"/>
              </a:xfrm>
              <a:custGeom>
                <a:avLst/>
                <a:gdLst>
                  <a:gd name="connsiteX0" fmla="*/ 101994 w 670251"/>
                  <a:gd name="connsiteY0" fmla="*/ 707639 h 727523"/>
                  <a:gd name="connsiteX1" fmla="*/ 113311 w 670251"/>
                  <a:gd name="connsiteY1" fmla="*/ 679997 h 727523"/>
                  <a:gd name="connsiteX2" fmla="*/ 94944 w 670251"/>
                  <a:gd name="connsiteY2" fmla="*/ 392443 h 727523"/>
                  <a:gd name="connsiteX3" fmla="*/ 28343 w 670251"/>
                  <a:gd name="connsiteY3" fmla="*/ 316133 h 727523"/>
                  <a:gd name="connsiteX4" fmla="*/ 5586 w 670251"/>
                  <a:gd name="connsiteY4" fmla="*/ 181941 h 727523"/>
                  <a:gd name="connsiteX5" fmla="*/ 138170 w 670251"/>
                  <a:gd name="connsiteY5" fmla="*/ 15964 h 727523"/>
                  <a:gd name="connsiteX6" fmla="*/ 325729 w 670251"/>
                  <a:gd name="connsiteY6" fmla="*/ 74712 h 727523"/>
                  <a:gd name="connsiteX7" fmla="*/ 390166 w 670251"/>
                  <a:gd name="connsiteY7" fmla="*/ 164688 h 727523"/>
                  <a:gd name="connsiteX8" fmla="*/ 538581 w 670251"/>
                  <a:gd name="connsiteY8" fmla="*/ 245389 h 727523"/>
                  <a:gd name="connsiteX9" fmla="*/ 638204 w 670251"/>
                  <a:gd name="connsiteY9" fmla="*/ 326089 h 727523"/>
                  <a:gd name="connsiteX10" fmla="*/ 651871 w 670251"/>
                  <a:gd name="connsiteY10" fmla="*/ 519585 h 727523"/>
                  <a:gd name="connsiteX11" fmla="*/ 515329 w 670251"/>
                  <a:gd name="connsiteY11" fmla="*/ 615065 h 727523"/>
                  <a:gd name="connsiteX12" fmla="*/ 429187 w 670251"/>
                  <a:gd name="connsiteY12" fmla="*/ 670597 h 727523"/>
                  <a:gd name="connsiteX13" fmla="*/ 280896 w 670251"/>
                  <a:gd name="connsiteY13" fmla="*/ 711473 h 727523"/>
                  <a:gd name="connsiteX14" fmla="*/ 101994 w 670251"/>
                  <a:gd name="connsiteY14" fmla="*/ 707639 h 72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0251" h="727523">
                    <a:moveTo>
                      <a:pt x="101994" y="707639"/>
                    </a:moveTo>
                    <a:cubicBezTo>
                      <a:pt x="105581" y="698672"/>
                      <a:pt x="107436" y="687788"/>
                      <a:pt x="113311" y="679997"/>
                    </a:cubicBezTo>
                    <a:cubicBezTo>
                      <a:pt x="216088" y="544074"/>
                      <a:pt x="214109" y="514391"/>
                      <a:pt x="94944" y="392443"/>
                    </a:cubicBezTo>
                    <a:cubicBezTo>
                      <a:pt x="71198" y="368140"/>
                      <a:pt x="40093" y="345754"/>
                      <a:pt x="28343" y="316133"/>
                    </a:cubicBezTo>
                    <a:cubicBezTo>
                      <a:pt x="11585" y="273773"/>
                      <a:pt x="-10492" y="216262"/>
                      <a:pt x="5586" y="181941"/>
                    </a:cubicBezTo>
                    <a:cubicBezTo>
                      <a:pt x="35145" y="118680"/>
                      <a:pt x="80535" y="50718"/>
                      <a:pt x="138170" y="15964"/>
                    </a:cubicBezTo>
                    <a:cubicBezTo>
                      <a:pt x="203534" y="-23490"/>
                      <a:pt x="275701" y="15531"/>
                      <a:pt x="325729" y="74712"/>
                    </a:cubicBezTo>
                    <a:cubicBezTo>
                      <a:pt x="349475" y="102787"/>
                      <a:pt x="369202" y="134325"/>
                      <a:pt x="390166" y="164688"/>
                    </a:cubicBezTo>
                    <a:cubicBezTo>
                      <a:pt x="426095" y="216757"/>
                      <a:pt x="470186" y="252686"/>
                      <a:pt x="538581" y="245389"/>
                    </a:cubicBezTo>
                    <a:cubicBezTo>
                      <a:pt x="598132" y="239019"/>
                      <a:pt x="635236" y="272289"/>
                      <a:pt x="638204" y="326089"/>
                    </a:cubicBezTo>
                    <a:cubicBezTo>
                      <a:pt x="641729" y="389846"/>
                      <a:pt x="698683" y="445007"/>
                      <a:pt x="651871" y="519585"/>
                    </a:cubicBezTo>
                    <a:cubicBezTo>
                      <a:pt x="616499" y="576044"/>
                      <a:pt x="594916" y="622610"/>
                      <a:pt x="515329" y="615065"/>
                    </a:cubicBezTo>
                    <a:cubicBezTo>
                      <a:pt x="487872" y="612468"/>
                      <a:pt x="445574" y="643388"/>
                      <a:pt x="429187" y="670597"/>
                    </a:cubicBezTo>
                    <a:cubicBezTo>
                      <a:pt x="389486" y="736704"/>
                      <a:pt x="349475" y="737755"/>
                      <a:pt x="280896" y="711473"/>
                    </a:cubicBezTo>
                    <a:cubicBezTo>
                      <a:pt x="229878" y="691932"/>
                      <a:pt x="165441" y="707639"/>
                      <a:pt x="101994" y="70763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FA091E04-919E-C3A5-679E-757B1FE38985}"/>
                  </a:ext>
                </a:extLst>
              </p:cNvPr>
              <p:cNvSpPr/>
              <p:nvPr/>
            </p:nvSpPr>
            <p:spPr>
              <a:xfrm>
                <a:off x="5824810" y="2471836"/>
                <a:ext cx="585410" cy="725702"/>
              </a:xfrm>
              <a:custGeom>
                <a:avLst/>
                <a:gdLst>
                  <a:gd name="connsiteX0" fmla="*/ 584468 w 585410"/>
                  <a:gd name="connsiteY0" fmla="*/ 481556 h 725702"/>
                  <a:gd name="connsiteX1" fmla="*/ 584097 w 585410"/>
                  <a:gd name="connsiteY1" fmla="*/ 504251 h 725702"/>
                  <a:gd name="connsiteX2" fmla="*/ 330246 w 585410"/>
                  <a:gd name="connsiteY2" fmla="*/ 706157 h 725702"/>
                  <a:gd name="connsiteX3" fmla="*/ 181831 w 585410"/>
                  <a:gd name="connsiteY3" fmla="*/ 671898 h 725702"/>
                  <a:gd name="connsiteX4" fmla="*/ 54380 w 585410"/>
                  <a:gd name="connsiteY4" fmla="*/ 571965 h 725702"/>
                  <a:gd name="connsiteX5" fmla="*/ 13690 w 585410"/>
                  <a:gd name="connsiteY5" fmla="*/ 534305 h 725702"/>
                  <a:gd name="connsiteX6" fmla="*/ 54627 w 585410"/>
                  <a:gd name="connsiteY6" fmla="*/ 263201 h 725702"/>
                  <a:gd name="connsiteX7" fmla="*/ 85114 w 585410"/>
                  <a:gd name="connsiteY7" fmla="*/ 134080 h 725702"/>
                  <a:gd name="connsiteX8" fmla="*/ 81651 w 585410"/>
                  <a:gd name="connsiteY8" fmla="*/ 52266 h 725702"/>
                  <a:gd name="connsiteX9" fmla="*/ 175462 w 585410"/>
                  <a:gd name="connsiteY9" fmla="*/ 19058 h 725702"/>
                  <a:gd name="connsiteX10" fmla="*/ 340202 w 585410"/>
                  <a:gd name="connsiteY10" fmla="*/ 115157 h 725702"/>
                  <a:gd name="connsiteX11" fmla="*/ 369576 w 585410"/>
                  <a:gd name="connsiteY11" fmla="*/ 160362 h 725702"/>
                  <a:gd name="connsiteX12" fmla="*/ 385345 w 585410"/>
                  <a:gd name="connsiteY12" fmla="*/ 270189 h 725702"/>
                  <a:gd name="connsiteX13" fmla="*/ 584468 w 585410"/>
                  <a:gd name="connsiteY13" fmla="*/ 481618 h 7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5410" h="725702">
                    <a:moveTo>
                      <a:pt x="584468" y="481556"/>
                    </a:moveTo>
                    <a:cubicBezTo>
                      <a:pt x="584468" y="493677"/>
                      <a:pt x="586818" y="502087"/>
                      <a:pt x="584097" y="504251"/>
                    </a:cubicBezTo>
                    <a:cubicBezTo>
                      <a:pt x="500119" y="572398"/>
                      <a:pt x="418491" y="644008"/>
                      <a:pt x="330246" y="706157"/>
                    </a:cubicBezTo>
                    <a:cubicBezTo>
                      <a:pt x="275889" y="744436"/>
                      <a:pt x="226603" y="723039"/>
                      <a:pt x="181831" y="671898"/>
                    </a:cubicBezTo>
                    <a:cubicBezTo>
                      <a:pt x="146892" y="631950"/>
                      <a:pt x="97111" y="605235"/>
                      <a:pt x="54380" y="571965"/>
                    </a:cubicBezTo>
                    <a:cubicBezTo>
                      <a:pt x="39724" y="560587"/>
                      <a:pt x="21543" y="549765"/>
                      <a:pt x="13690" y="534305"/>
                    </a:cubicBezTo>
                    <a:cubicBezTo>
                      <a:pt x="-19271" y="469621"/>
                      <a:pt x="12391" y="325164"/>
                      <a:pt x="54627" y="263201"/>
                    </a:cubicBezTo>
                    <a:cubicBezTo>
                      <a:pt x="78003" y="228942"/>
                      <a:pt x="79239" y="178110"/>
                      <a:pt x="85114" y="134080"/>
                    </a:cubicBezTo>
                    <a:cubicBezTo>
                      <a:pt x="88701" y="107365"/>
                      <a:pt x="74354" y="76940"/>
                      <a:pt x="81651" y="52266"/>
                    </a:cubicBezTo>
                    <a:cubicBezTo>
                      <a:pt x="95751" y="4650"/>
                      <a:pt x="121971" y="-19344"/>
                      <a:pt x="175462" y="19058"/>
                    </a:cubicBezTo>
                    <a:cubicBezTo>
                      <a:pt x="226850" y="55977"/>
                      <a:pt x="286340" y="81393"/>
                      <a:pt x="340202" y="115157"/>
                    </a:cubicBezTo>
                    <a:cubicBezTo>
                      <a:pt x="354240" y="123938"/>
                      <a:pt x="365742" y="143665"/>
                      <a:pt x="369576" y="160362"/>
                    </a:cubicBezTo>
                    <a:cubicBezTo>
                      <a:pt x="377862" y="196291"/>
                      <a:pt x="380150" y="233518"/>
                      <a:pt x="385345" y="270189"/>
                    </a:cubicBezTo>
                    <a:cubicBezTo>
                      <a:pt x="406370" y="419036"/>
                      <a:pt x="441186" y="456511"/>
                      <a:pt x="584468" y="4816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420839F0-ABFD-5102-ADA3-5B72F29FF646}"/>
                  </a:ext>
                </a:extLst>
              </p:cNvPr>
              <p:cNvSpPr/>
              <p:nvPr/>
            </p:nvSpPr>
            <p:spPr>
              <a:xfrm>
                <a:off x="3630053" y="1774321"/>
                <a:ext cx="1188393" cy="530725"/>
              </a:xfrm>
              <a:custGeom>
                <a:avLst/>
                <a:gdLst>
                  <a:gd name="connsiteX0" fmla="*/ 1163411 w 1188393"/>
                  <a:gd name="connsiteY0" fmla="*/ 383872 h 530725"/>
                  <a:gd name="connsiteX1" fmla="*/ 1020376 w 1188393"/>
                  <a:gd name="connsiteY1" fmla="*/ 301811 h 530725"/>
                  <a:gd name="connsiteX2" fmla="*/ 683598 w 1188393"/>
                  <a:gd name="connsiteY2" fmla="*/ 149130 h 530725"/>
                  <a:gd name="connsiteX3" fmla="*/ 373534 w 1188393"/>
                  <a:gd name="connsiteY3" fmla="*/ 311768 h 530725"/>
                  <a:gd name="connsiteX4" fmla="*/ 92412 w 1188393"/>
                  <a:gd name="connsiteY4" fmla="*/ 528453 h 530725"/>
                  <a:gd name="connsiteX5" fmla="*/ 5899 w 1188393"/>
                  <a:gd name="connsiteY5" fmla="*/ 498523 h 530725"/>
                  <a:gd name="connsiteX6" fmla="*/ 19318 w 1188393"/>
                  <a:gd name="connsiteY6" fmla="*/ 406382 h 530725"/>
                  <a:gd name="connsiteX7" fmla="*/ 174164 w 1188393"/>
                  <a:gd name="connsiteY7" fmla="*/ 299029 h 530725"/>
                  <a:gd name="connsiteX8" fmla="*/ 322022 w 1188393"/>
                  <a:gd name="connsiteY8" fmla="*/ 183451 h 530725"/>
                  <a:gd name="connsiteX9" fmla="*/ 630354 w 1188393"/>
                  <a:gd name="connsiteY9" fmla="*/ 23657 h 530725"/>
                  <a:gd name="connsiteX10" fmla="*/ 731833 w 1188393"/>
                  <a:gd name="connsiteY10" fmla="*/ 13516 h 530725"/>
                  <a:gd name="connsiteX11" fmla="*/ 956372 w 1188393"/>
                  <a:gd name="connsiteY11" fmla="*/ 86363 h 530725"/>
                  <a:gd name="connsiteX12" fmla="*/ 1145044 w 1188393"/>
                  <a:gd name="connsiteY12" fmla="*/ 283816 h 530725"/>
                  <a:gd name="connsiteX13" fmla="*/ 1188394 w 1188393"/>
                  <a:gd name="connsiteY13" fmla="*/ 357714 h 530725"/>
                  <a:gd name="connsiteX14" fmla="*/ 1163472 w 1188393"/>
                  <a:gd name="connsiteY14" fmla="*/ 383810 h 53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88393" h="530725">
                    <a:moveTo>
                      <a:pt x="1163411" y="383872"/>
                    </a:moveTo>
                    <a:cubicBezTo>
                      <a:pt x="1115856" y="356292"/>
                      <a:pt x="1069724" y="325743"/>
                      <a:pt x="1020376" y="301811"/>
                    </a:cubicBezTo>
                    <a:cubicBezTo>
                      <a:pt x="909312" y="247949"/>
                      <a:pt x="800784" y="183141"/>
                      <a:pt x="683598" y="149130"/>
                    </a:cubicBezTo>
                    <a:cubicBezTo>
                      <a:pt x="548169" y="109862"/>
                      <a:pt x="432529" y="180730"/>
                      <a:pt x="373534" y="311768"/>
                    </a:cubicBezTo>
                    <a:cubicBezTo>
                      <a:pt x="318188" y="434766"/>
                      <a:pt x="207063" y="485784"/>
                      <a:pt x="92412" y="528453"/>
                    </a:cubicBezTo>
                    <a:cubicBezTo>
                      <a:pt x="68913" y="537173"/>
                      <a:pt x="18205" y="519425"/>
                      <a:pt x="5899" y="498523"/>
                    </a:cubicBezTo>
                    <a:cubicBezTo>
                      <a:pt x="-6778" y="477126"/>
                      <a:pt x="2497" y="430067"/>
                      <a:pt x="19318" y="406382"/>
                    </a:cubicBezTo>
                    <a:cubicBezTo>
                      <a:pt x="56607" y="353942"/>
                      <a:pt x="104100" y="317642"/>
                      <a:pt x="174164" y="299029"/>
                    </a:cubicBezTo>
                    <a:cubicBezTo>
                      <a:pt x="230500" y="284064"/>
                      <a:pt x="289062" y="233974"/>
                      <a:pt x="322022" y="183451"/>
                    </a:cubicBezTo>
                    <a:cubicBezTo>
                      <a:pt x="397281" y="68058"/>
                      <a:pt x="496719" y="18648"/>
                      <a:pt x="630354" y="23657"/>
                    </a:cubicBezTo>
                    <a:cubicBezTo>
                      <a:pt x="664056" y="24894"/>
                      <a:pt x="698934" y="21246"/>
                      <a:pt x="731833" y="13516"/>
                    </a:cubicBezTo>
                    <a:cubicBezTo>
                      <a:pt x="821933" y="-7633"/>
                      <a:pt x="896511" y="-16847"/>
                      <a:pt x="956372" y="86363"/>
                    </a:cubicBezTo>
                    <a:cubicBezTo>
                      <a:pt x="1000711" y="162858"/>
                      <a:pt x="1082586" y="217091"/>
                      <a:pt x="1145044" y="283816"/>
                    </a:cubicBezTo>
                    <a:cubicBezTo>
                      <a:pt x="1164091" y="304161"/>
                      <a:pt x="1174171" y="332855"/>
                      <a:pt x="1188394" y="357714"/>
                    </a:cubicBezTo>
                    <a:cubicBezTo>
                      <a:pt x="1180107" y="366434"/>
                      <a:pt x="1171821" y="375091"/>
                      <a:pt x="1163472" y="3838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78D083EC-89B8-A93E-F46D-E2B85CAD2E4F}"/>
                  </a:ext>
                </a:extLst>
              </p:cNvPr>
              <p:cNvSpPr/>
              <p:nvPr/>
            </p:nvSpPr>
            <p:spPr>
              <a:xfrm>
                <a:off x="3330892" y="814222"/>
                <a:ext cx="512622" cy="325492"/>
              </a:xfrm>
              <a:custGeom>
                <a:avLst/>
                <a:gdLst>
                  <a:gd name="connsiteX0" fmla="*/ 511985 w 512622"/>
                  <a:gd name="connsiteY0" fmla="*/ 165562 h 325492"/>
                  <a:gd name="connsiteX1" fmla="*/ 407044 w 512622"/>
                  <a:gd name="connsiteY1" fmla="*/ 280336 h 325492"/>
                  <a:gd name="connsiteX2" fmla="*/ 164942 w 512622"/>
                  <a:gd name="connsiteY2" fmla="*/ 325108 h 325492"/>
                  <a:gd name="connsiteX3" fmla="*/ 7932 w 512622"/>
                  <a:gd name="connsiteY3" fmla="*/ 191782 h 325492"/>
                  <a:gd name="connsiteX4" fmla="*/ 58516 w 512622"/>
                  <a:gd name="connsiteY4" fmla="*/ 63836 h 325492"/>
                  <a:gd name="connsiteX5" fmla="*/ 388121 w 512622"/>
                  <a:gd name="connsiteY5" fmla="*/ 265 h 325492"/>
                  <a:gd name="connsiteX6" fmla="*/ 511985 w 512622"/>
                  <a:gd name="connsiteY6" fmla="*/ 165562 h 32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622" h="325492">
                    <a:moveTo>
                      <a:pt x="511985" y="165562"/>
                    </a:moveTo>
                    <a:cubicBezTo>
                      <a:pt x="517736" y="230741"/>
                      <a:pt x="484714" y="270380"/>
                      <a:pt x="407044" y="280336"/>
                    </a:cubicBezTo>
                    <a:cubicBezTo>
                      <a:pt x="325787" y="290725"/>
                      <a:pt x="245581" y="309772"/>
                      <a:pt x="164942" y="325108"/>
                    </a:cubicBezTo>
                    <a:cubicBezTo>
                      <a:pt x="129446" y="331849"/>
                      <a:pt x="27040" y="248365"/>
                      <a:pt x="7932" y="191782"/>
                    </a:cubicBezTo>
                    <a:cubicBezTo>
                      <a:pt x="-10620" y="136745"/>
                      <a:pt x="2242" y="79544"/>
                      <a:pt x="58516" y="63836"/>
                    </a:cubicBezTo>
                    <a:cubicBezTo>
                      <a:pt x="166179" y="33721"/>
                      <a:pt x="277119" y="7748"/>
                      <a:pt x="388121" y="265"/>
                    </a:cubicBezTo>
                    <a:cubicBezTo>
                      <a:pt x="465358" y="-4929"/>
                      <a:pt x="510687" y="66681"/>
                      <a:pt x="511985" y="165562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92B43D84-87EF-49D9-26B5-BA5FCA275F6F}"/>
                  </a:ext>
                </a:extLst>
              </p:cNvPr>
              <p:cNvSpPr/>
              <p:nvPr/>
            </p:nvSpPr>
            <p:spPr>
              <a:xfrm>
                <a:off x="6810494" y="3457631"/>
                <a:ext cx="509213" cy="401497"/>
              </a:xfrm>
              <a:custGeom>
                <a:avLst/>
                <a:gdLst>
                  <a:gd name="connsiteX0" fmla="*/ 406779 w 509213"/>
                  <a:gd name="connsiteY0" fmla="*/ 124 h 401497"/>
                  <a:gd name="connsiteX1" fmla="*/ 457054 w 509213"/>
                  <a:gd name="connsiteY1" fmla="*/ 196093 h 401497"/>
                  <a:gd name="connsiteX2" fmla="*/ 404243 w 509213"/>
                  <a:gd name="connsiteY2" fmla="*/ 315320 h 401497"/>
                  <a:gd name="connsiteX3" fmla="*/ 305671 w 509213"/>
                  <a:gd name="connsiteY3" fmla="*/ 398432 h 401497"/>
                  <a:gd name="connsiteX4" fmla="*/ 204131 w 509213"/>
                  <a:gd name="connsiteY4" fmla="*/ 359040 h 401497"/>
                  <a:gd name="connsiteX5" fmla="*/ 67589 w 509213"/>
                  <a:gd name="connsiteY5" fmla="*/ 352423 h 401497"/>
                  <a:gd name="connsiteX6" fmla="*/ 60 w 509213"/>
                  <a:gd name="connsiteY6" fmla="*/ 361452 h 401497"/>
                  <a:gd name="connsiteX7" fmla="*/ 8038 w 509213"/>
                  <a:gd name="connsiteY7" fmla="*/ 274691 h 401497"/>
                  <a:gd name="connsiteX8" fmla="*/ 95046 w 509213"/>
                  <a:gd name="connsiteY8" fmla="*/ 164741 h 401497"/>
                  <a:gd name="connsiteX9" fmla="*/ 173211 w 509213"/>
                  <a:gd name="connsiteY9" fmla="*/ 150641 h 401497"/>
                  <a:gd name="connsiteX10" fmla="*/ 335478 w 509213"/>
                  <a:gd name="connsiteY10" fmla="*/ 108466 h 401497"/>
                  <a:gd name="connsiteX11" fmla="*/ 406717 w 509213"/>
                  <a:gd name="connsiteY11" fmla="*/ 0 h 40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9213" h="401497">
                    <a:moveTo>
                      <a:pt x="406779" y="124"/>
                    </a:moveTo>
                    <a:cubicBezTo>
                      <a:pt x="530149" y="58562"/>
                      <a:pt x="535900" y="98757"/>
                      <a:pt x="457054" y="196093"/>
                    </a:cubicBezTo>
                    <a:cubicBezTo>
                      <a:pt x="430154" y="229362"/>
                      <a:pt x="401213" y="276794"/>
                      <a:pt x="404243" y="315320"/>
                    </a:cubicBezTo>
                    <a:cubicBezTo>
                      <a:pt x="410984" y="400906"/>
                      <a:pt x="364233" y="407522"/>
                      <a:pt x="305671" y="398432"/>
                    </a:cubicBezTo>
                    <a:cubicBezTo>
                      <a:pt x="270670" y="392990"/>
                      <a:pt x="239194" y="365595"/>
                      <a:pt x="204131" y="359040"/>
                    </a:cubicBezTo>
                    <a:cubicBezTo>
                      <a:pt x="159730" y="350815"/>
                      <a:pt x="113227" y="352423"/>
                      <a:pt x="67589" y="352423"/>
                    </a:cubicBezTo>
                    <a:cubicBezTo>
                      <a:pt x="45080" y="352423"/>
                      <a:pt x="22570" y="358298"/>
                      <a:pt x="60" y="361452"/>
                    </a:cubicBezTo>
                    <a:cubicBezTo>
                      <a:pt x="2039" y="332202"/>
                      <a:pt x="-4701" y="298128"/>
                      <a:pt x="8038" y="274691"/>
                    </a:cubicBezTo>
                    <a:cubicBezTo>
                      <a:pt x="30176" y="233939"/>
                      <a:pt x="60354" y="195289"/>
                      <a:pt x="95046" y="164741"/>
                    </a:cubicBezTo>
                    <a:cubicBezTo>
                      <a:pt x="112856" y="149157"/>
                      <a:pt x="158679" y="139263"/>
                      <a:pt x="173211" y="150641"/>
                    </a:cubicBezTo>
                    <a:cubicBezTo>
                      <a:pt x="249892" y="210811"/>
                      <a:pt x="293427" y="162700"/>
                      <a:pt x="335478" y="108466"/>
                    </a:cubicBezTo>
                    <a:cubicBezTo>
                      <a:pt x="361203" y="75259"/>
                      <a:pt x="381981" y="38155"/>
                      <a:pt x="406717" y="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2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72B25173-137F-CEE9-DF06-36E71EBF01FA}"/>
                </a:ext>
              </a:extLst>
            </p:cNvPr>
            <p:cNvSpPr/>
            <p:nvPr/>
          </p:nvSpPr>
          <p:spPr>
            <a:xfrm>
              <a:off x="9192346" y="1071016"/>
              <a:ext cx="281698" cy="429008"/>
            </a:xfrm>
            <a:custGeom>
              <a:avLst/>
              <a:gdLst>
                <a:gd name="connsiteX0" fmla="*/ 1391999 w 2781209"/>
                <a:gd name="connsiteY0" fmla="*/ 4235590 h 4235590"/>
                <a:gd name="connsiteX1" fmla="*/ 1219882 w 2781209"/>
                <a:gd name="connsiteY1" fmla="*/ 3968890 h 4235590"/>
                <a:gd name="connsiteX2" fmla="*/ 305196 w 2781209"/>
                <a:gd name="connsiteY2" fmla="*/ 2341068 h 4235590"/>
                <a:gd name="connsiteX3" fmla="*/ 57927 w 2781209"/>
                <a:gd name="connsiteY3" fmla="*/ 1704131 h 4235590"/>
                <a:gd name="connsiteX4" fmla="*/ 228996 w 2781209"/>
                <a:gd name="connsiteY4" fmla="*/ 633045 h 4235590"/>
                <a:gd name="connsiteX5" fmla="*/ 1512109 w 2781209"/>
                <a:gd name="connsiteY5" fmla="*/ 3823 h 4235590"/>
                <a:gd name="connsiteX6" fmla="*/ 2769219 w 2781209"/>
                <a:gd name="connsiteY6" fmla="*/ 1177779 h 4235590"/>
                <a:gd name="connsiteX7" fmla="*/ 2685113 w 2781209"/>
                <a:gd name="connsiteY7" fmla="*/ 1854340 h 4235590"/>
                <a:gd name="connsiteX8" fmla="*/ 2192670 w 2781209"/>
                <a:gd name="connsiteY8" fmla="*/ 2913520 h 4235590"/>
                <a:gd name="connsiteX9" fmla="*/ 1414859 w 2781209"/>
                <a:gd name="connsiteY9" fmla="*/ 4204158 h 4235590"/>
                <a:gd name="connsiteX10" fmla="*/ 1391999 w 2781209"/>
                <a:gd name="connsiteY10" fmla="*/ 4235590 h 4235590"/>
                <a:gd name="connsiteX11" fmla="*/ 498554 w 2781209"/>
                <a:gd name="connsiteY11" fmla="*/ 1388472 h 4235590"/>
                <a:gd name="connsiteX12" fmla="*/ 1389713 w 2781209"/>
                <a:gd name="connsiteY12" fmla="*/ 2285251 h 4235590"/>
                <a:gd name="connsiteX13" fmla="*/ 2288206 w 2781209"/>
                <a:gd name="connsiteY13" fmla="*/ 1391425 h 4235590"/>
                <a:gd name="connsiteX14" fmla="*/ 1399809 w 2781209"/>
                <a:gd name="connsiteY14" fmla="*/ 491884 h 4235590"/>
                <a:gd name="connsiteX15" fmla="*/ 498554 w 2781209"/>
                <a:gd name="connsiteY15" fmla="*/ 1388472 h 423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81209" h="4235590">
                  <a:moveTo>
                    <a:pt x="1391999" y="4235590"/>
                  </a:moveTo>
                  <a:cubicBezTo>
                    <a:pt x="1332658" y="4143769"/>
                    <a:pt x="1275413" y="4056901"/>
                    <a:pt x="1219882" y="3968890"/>
                  </a:cubicBezTo>
                  <a:cubicBezTo>
                    <a:pt x="887459" y="3441777"/>
                    <a:pt x="565705" y="2908186"/>
                    <a:pt x="305196" y="2341068"/>
                  </a:cubicBezTo>
                  <a:cubicBezTo>
                    <a:pt x="210232" y="2134375"/>
                    <a:pt x="127079" y="1920729"/>
                    <a:pt x="57927" y="1704131"/>
                  </a:cubicBezTo>
                  <a:cubicBezTo>
                    <a:pt x="-63898" y="1321988"/>
                    <a:pt x="12683" y="959847"/>
                    <a:pt x="228996" y="633045"/>
                  </a:cubicBezTo>
                  <a:cubicBezTo>
                    <a:pt x="531034" y="176892"/>
                    <a:pt x="967565" y="-31419"/>
                    <a:pt x="1512109" y="3823"/>
                  </a:cubicBezTo>
                  <a:cubicBezTo>
                    <a:pt x="2141997" y="44590"/>
                    <a:pt x="2679874" y="557416"/>
                    <a:pt x="2769219" y="1177779"/>
                  </a:cubicBezTo>
                  <a:cubicBezTo>
                    <a:pt x="2803223" y="1413714"/>
                    <a:pt x="2761694" y="1635075"/>
                    <a:pt x="2685113" y="1854340"/>
                  </a:cubicBezTo>
                  <a:cubicBezTo>
                    <a:pt x="2556144" y="2223720"/>
                    <a:pt x="2379265" y="2571096"/>
                    <a:pt x="2192670" y="2913520"/>
                  </a:cubicBezTo>
                  <a:cubicBezTo>
                    <a:pt x="1952164" y="3354909"/>
                    <a:pt x="1690798" y="3784010"/>
                    <a:pt x="1414859" y="4204158"/>
                  </a:cubicBezTo>
                  <a:cubicBezTo>
                    <a:pt x="1409048" y="4213016"/>
                    <a:pt x="1402476" y="4221303"/>
                    <a:pt x="1391999" y="4235590"/>
                  </a:cubicBezTo>
                  <a:close/>
                  <a:moveTo>
                    <a:pt x="498554" y="1388472"/>
                  </a:moveTo>
                  <a:cubicBezTo>
                    <a:pt x="498077" y="1880629"/>
                    <a:pt x="898318" y="2283346"/>
                    <a:pt x="1389713" y="2285251"/>
                  </a:cubicBezTo>
                  <a:cubicBezTo>
                    <a:pt x="1883298" y="2287156"/>
                    <a:pt x="2287635" y="1884915"/>
                    <a:pt x="2288206" y="1391425"/>
                  </a:cubicBezTo>
                  <a:cubicBezTo>
                    <a:pt x="2288777" y="898316"/>
                    <a:pt x="1887584" y="492075"/>
                    <a:pt x="1399809" y="491884"/>
                  </a:cubicBezTo>
                  <a:cubicBezTo>
                    <a:pt x="901556" y="491694"/>
                    <a:pt x="499030" y="892125"/>
                    <a:pt x="498554" y="1388472"/>
                  </a:cubicBezTo>
                  <a:close/>
                </a:path>
              </a:pathLst>
            </a:custGeom>
            <a:solidFill>
              <a:srgbClr val="8FD420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53">
              <a:extLst>
                <a:ext uri="{FF2B5EF4-FFF2-40B4-BE49-F238E27FC236}">
                  <a16:creationId xmlns:a16="http://schemas.microsoft.com/office/drawing/2014/main" id="{8F4D7D1E-9621-672E-00F1-EEA7C59DDF67}"/>
                </a:ext>
              </a:extLst>
            </p:cNvPr>
            <p:cNvSpPr/>
            <p:nvPr/>
          </p:nvSpPr>
          <p:spPr>
            <a:xfrm>
              <a:off x="9204980" y="1576917"/>
              <a:ext cx="281698" cy="429008"/>
            </a:xfrm>
            <a:custGeom>
              <a:avLst/>
              <a:gdLst>
                <a:gd name="connsiteX0" fmla="*/ 1391999 w 2781209"/>
                <a:gd name="connsiteY0" fmla="*/ 4235590 h 4235590"/>
                <a:gd name="connsiteX1" fmla="*/ 1219882 w 2781209"/>
                <a:gd name="connsiteY1" fmla="*/ 3968890 h 4235590"/>
                <a:gd name="connsiteX2" fmla="*/ 305196 w 2781209"/>
                <a:gd name="connsiteY2" fmla="*/ 2341068 h 4235590"/>
                <a:gd name="connsiteX3" fmla="*/ 57927 w 2781209"/>
                <a:gd name="connsiteY3" fmla="*/ 1704131 h 4235590"/>
                <a:gd name="connsiteX4" fmla="*/ 228996 w 2781209"/>
                <a:gd name="connsiteY4" fmla="*/ 633045 h 4235590"/>
                <a:gd name="connsiteX5" fmla="*/ 1512109 w 2781209"/>
                <a:gd name="connsiteY5" fmla="*/ 3823 h 4235590"/>
                <a:gd name="connsiteX6" fmla="*/ 2769219 w 2781209"/>
                <a:gd name="connsiteY6" fmla="*/ 1177779 h 4235590"/>
                <a:gd name="connsiteX7" fmla="*/ 2685113 w 2781209"/>
                <a:gd name="connsiteY7" fmla="*/ 1854340 h 4235590"/>
                <a:gd name="connsiteX8" fmla="*/ 2192670 w 2781209"/>
                <a:gd name="connsiteY8" fmla="*/ 2913520 h 4235590"/>
                <a:gd name="connsiteX9" fmla="*/ 1414859 w 2781209"/>
                <a:gd name="connsiteY9" fmla="*/ 4204158 h 4235590"/>
                <a:gd name="connsiteX10" fmla="*/ 1391999 w 2781209"/>
                <a:gd name="connsiteY10" fmla="*/ 4235590 h 4235590"/>
                <a:gd name="connsiteX11" fmla="*/ 498554 w 2781209"/>
                <a:gd name="connsiteY11" fmla="*/ 1388472 h 4235590"/>
                <a:gd name="connsiteX12" fmla="*/ 1389713 w 2781209"/>
                <a:gd name="connsiteY12" fmla="*/ 2285251 h 4235590"/>
                <a:gd name="connsiteX13" fmla="*/ 2288206 w 2781209"/>
                <a:gd name="connsiteY13" fmla="*/ 1391425 h 4235590"/>
                <a:gd name="connsiteX14" fmla="*/ 1399809 w 2781209"/>
                <a:gd name="connsiteY14" fmla="*/ 491884 h 4235590"/>
                <a:gd name="connsiteX15" fmla="*/ 498554 w 2781209"/>
                <a:gd name="connsiteY15" fmla="*/ 1388472 h 423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81209" h="4235590">
                  <a:moveTo>
                    <a:pt x="1391999" y="4235590"/>
                  </a:moveTo>
                  <a:cubicBezTo>
                    <a:pt x="1332658" y="4143769"/>
                    <a:pt x="1275413" y="4056901"/>
                    <a:pt x="1219882" y="3968890"/>
                  </a:cubicBezTo>
                  <a:cubicBezTo>
                    <a:pt x="887459" y="3441777"/>
                    <a:pt x="565705" y="2908186"/>
                    <a:pt x="305196" y="2341068"/>
                  </a:cubicBezTo>
                  <a:cubicBezTo>
                    <a:pt x="210232" y="2134375"/>
                    <a:pt x="127079" y="1920729"/>
                    <a:pt x="57927" y="1704131"/>
                  </a:cubicBezTo>
                  <a:cubicBezTo>
                    <a:pt x="-63898" y="1321988"/>
                    <a:pt x="12683" y="959847"/>
                    <a:pt x="228996" y="633045"/>
                  </a:cubicBezTo>
                  <a:cubicBezTo>
                    <a:pt x="531034" y="176892"/>
                    <a:pt x="967565" y="-31419"/>
                    <a:pt x="1512109" y="3823"/>
                  </a:cubicBezTo>
                  <a:cubicBezTo>
                    <a:pt x="2141997" y="44590"/>
                    <a:pt x="2679874" y="557416"/>
                    <a:pt x="2769219" y="1177779"/>
                  </a:cubicBezTo>
                  <a:cubicBezTo>
                    <a:pt x="2803223" y="1413714"/>
                    <a:pt x="2761694" y="1635075"/>
                    <a:pt x="2685113" y="1854340"/>
                  </a:cubicBezTo>
                  <a:cubicBezTo>
                    <a:pt x="2556144" y="2223720"/>
                    <a:pt x="2379265" y="2571096"/>
                    <a:pt x="2192670" y="2913520"/>
                  </a:cubicBezTo>
                  <a:cubicBezTo>
                    <a:pt x="1952164" y="3354909"/>
                    <a:pt x="1690798" y="3784010"/>
                    <a:pt x="1414859" y="4204158"/>
                  </a:cubicBezTo>
                  <a:cubicBezTo>
                    <a:pt x="1409048" y="4213016"/>
                    <a:pt x="1402476" y="4221303"/>
                    <a:pt x="1391999" y="4235590"/>
                  </a:cubicBezTo>
                  <a:close/>
                  <a:moveTo>
                    <a:pt x="498554" y="1388472"/>
                  </a:moveTo>
                  <a:cubicBezTo>
                    <a:pt x="498077" y="1880629"/>
                    <a:pt x="898318" y="2283346"/>
                    <a:pt x="1389713" y="2285251"/>
                  </a:cubicBezTo>
                  <a:cubicBezTo>
                    <a:pt x="1883298" y="2287156"/>
                    <a:pt x="2287635" y="1884915"/>
                    <a:pt x="2288206" y="1391425"/>
                  </a:cubicBezTo>
                  <a:cubicBezTo>
                    <a:pt x="2288777" y="898316"/>
                    <a:pt x="1887584" y="492075"/>
                    <a:pt x="1399809" y="491884"/>
                  </a:cubicBezTo>
                  <a:cubicBezTo>
                    <a:pt x="901556" y="491694"/>
                    <a:pt x="499030" y="892125"/>
                    <a:pt x="498554" y="13884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CF784B2-7E89-E77D-85B8-94B37C244F3F}"/>
                </a:ext>
              </a:extLst>
            </p:cNvPr>
            <p:cNvGrpSpPr/>
            <p:nvPr/>
          </p:nvGrpSpPr>
          <p:grpSpPr>
            <a:xfrm>
              <a:off x="7486127" y="2639085"/>
              <a:ext cx="192404" cy="317918"/>
              <a:chOff x="10990756" y="4201456"/>
              <a:chExt cx="192404" cy="317918"/>
            </a:xfrm>
          </p:grpSpPr>
          <p:sp>
            <p:nvSpPr>
              <p:cNvPr id="70" name="Ovale 69">
                <a:extLst>
                  <a:ext uri="{FF2B5EF4-FFF2-40B4-BE49-F238E27FC236}">
                    <a16:creationId xmlns:a16="http://schemas.microsoft.com/office/drawing/2014/main" id="{7A4171D9-41E4-6B61-1637-BBA03FB8E98B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Figura a mano libera: forma 68">
                <a:extLst>
                  <a:ext uri="{FF2B5EF4-FFF2-40B4-BE49-F238E27FC236}">
                    <a16:creationId xmlns:a16="http://schemas.microsoft.com/office/drawing/2014/main" id="{394F2E9E-D79F-FB8B-8BB0-1D4537EFF0BB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C27E4912-49DA-7B7C-52A4-3892B779339B}"/>
                </a:ext>
              </a:extLst>
            </p:cNvPr>
            <p:cNvGrpSpPr/>
            <p:nvPr/>
          </p:nvGrpSpPr>
          <p:grpSpPr>
            <a:xfrm>
              <a:off x="7677800" y="1734536"/>
              <a:ext cx="192404" cy="317918"/>
              <a:chOff x="10990756" y="4201456"/>
              <a:chExt cx="192404" cy="317918"/>
            </a:xfrm>
          </p:grpSpPr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0A66B602-A8D0-E1EF-0036-F0D9FA73ADE1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id="{4DC3F799-87F3-F5C5-BC78-1AAF86AEE6F5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rgbClr val="8FD420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2C50BFFE-E52A-3A37-3E4D-4FEA9C61D6A9}"/>
                </a:ext>
              </a:extLst>
            </p:cNvPr>
            <p:cNvGrpSpPr/>
            <p:nvPr/>
          </p:nvGrpSpPr>
          <p:grpSpPr>
            <a:xfrm>
              <a:off x="7861182" y="1765906"/>
              <a:ext cx="192404" cy="317918"/>
              <a:chOff x="10990756" y="4201456"/>
              <a:chExt cx="192404" cy="317918"/>
            </a:xfrm>
          </p:grpSpPr>
          <p:sp>
            <p:nvSpPr>
              <p:cNvPr id="44" name="Ovale 43">
                <a:extLst>
                  <a:ext uri="{FF2B5EF4-FFF2-40B4-BE49-F238E27FC236}">
                    <a16:creationId xmlns:a16="http://schemas.microsoft.com/office/drawing/2014/main" id="{205F266A-8C43-6622-68FA-B1F8A66C9A19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EC967C39-03F9-795C-D8B1-88DA78BF6254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rgbClr val="8FD420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50DF34D-B3D0-9D0F-91E7-3376F4014B22}"/>
                </a:ext>
              </a:extLst>
            </p:cNvPr>
            <p:cNvGrpSpPr/>
            <p:nvPr/>
          </p:nvGrpSpPr>
          <p:grpSpPr>
            <a:xfrm>
              <a:off x="7944283" y="1672551"/>
              <a:ext cx="192404" cy="317918"/>
              <a:chOff x="10990756" y="4201456"/>
              <a:chExt cx="192404" cy="317918"/>
            </a:xfrm>
          </p:grpSpPr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BCBD8B8C-46AC-3B24-3E66-E9ADB9DEB33D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28698A49-58FD-918B-2675-7C2A37E71F1C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C4C54B27-C4C0-F184-9BCF-FCE4F71D6CCF}"/>
                </a:ext>
              </a:extLst>
            </p:cNvPr>
            <p:cNvGrpSpPr/>
            <p:nvPr/>
          </p:nvGrpSpPr>
          <p:grpSpPr>
            <a:xfrm>
              <a:off x="7879073" y="2223239"/>
              <a:ext cx="192404" cy="317918"/>
              <a:chOff x="10990756" y="4201456"/>
              <a:chExt cx="192404" cy="317918"/>
            </a:xfrm>
          </p:grpSpPr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E501F6AE-3CAB-9C17-E6B0-CB3A3EC32F30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Figura a mano libera: forma 70">
                <a:extLst>
                  <a:ext uri="{FF2B5EF4-FFF2-40B4-BE49-F238E27FC236}">
                    <a16:creationId xmlns:a16="http://schemas.microsoft.com/office/drawing/2014/main" id="{DEDA5990-1DCA-1B01-85FD-AA8166D1819F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rgbClr val="8FD420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C5C375FE-642B-7237-9ED2-169355D3BCDF}"/>
                </a:ext>
              </a:extLst>
            </p:cNvPr>
            <p:cNvGrpSpPr/>
            <p:nvPr/>
          </p:nvGrpSpPr>
          <p:grpSpPr>
            <a:xfrm>
              <a:off x="7964603" y="2261836"/>
              <a:ext cx="192404" cy="317918"/>
              <a:chOff x="10990756" y="4201456"/>
              <a:chExt cx="192404" cy="317918"/>
            </a:xfrm>
          </p:grpSpPr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923FAE50-7E71-1297-DE7B-26E4156F2A5C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4" name="Figura a mano libera: forma 73">
                <a:extLst>
                  <a:ext uri="{FF2B5EF4-FFF2-40B4-BE49-F238E27FC236}">
                    <a16:creationId xmlns:a16="http://schemas.microsoft.com/office/drawing/2014/main" id="{C4931958-9A0F-8903-54AD-9007319C7998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rgbClr val="8FD420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0ED76E85-4BCC-7D65-A631-180387597B84}"/>
                </a:ext>
              </a:extLst>
            </p:cNvPr>
            <p:cNvGrpSpPr/>
            <p:nvPr/>
          </p:nvGrpSpPr>
          <p:grpSpPr>
            <a:xfrm>
              <a:off x="7504953" y="1360796"/>
              <a:ext cx="192404" cy="317918"/>
              <a:chOff x="10990756" y="4201456"/>
              <a:chExt cx="192404" cy="317918"/>
            </a:xfrm>
          </p:grpSpPr>
          <p:sp>
            <p:nvSpPr>
              <p:cNvPr id="76" name="Ovale 75">
                <a:extLst>
                  <a:ext uri="{FF2B5EF4-FFF2-40B4-BE49-F238E27FC236}">
                    <a16:creationId xmlns:a16="http://schemas.microsoft.com/office/drawing/2014/main" id="{97486590-C741-7FA1-A6A5-E11B68F8199B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Figura a mano libera: forma 76">
                <a:extLst>
                  <a:ext uri="{FF2B5EF4-FFF2-40B4-BE49-F238E27FC236}">
                    <a16:creationId xmlns:a16="http://schemas.microsoft.com/office/drawing/2014/main" id="{12A2B8E3-D23D-FB8B-B36A-F85CBEA8614F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9BBB3A44-565D-EB8D-1B05-CC5999FBE79E}"/>
                </a:ext>
              </a:extLst>
            </p:cNvPr>
            <p:cNvGrpSpPr/>
            <p:nvPr/>
          </p:nvGrpSpPr>
          <p:grpSpPr>
            <a:xfrm>
              <a:off x="8239159" y="1259797"/>
              <a:ext cx="192404" cy="317918"/>
              <a:chOff x="10990756" y="4201456"/>
              <a:chExt cx="192404" cy="317918"/>
            </a:xfrm>
          </p:grpSpPr>
          <p:sp>
            <p:nvSpPr>
              <p:cNvPr id="79" name="Ovale 78">
                <a:extLst>
                  <a:ext uri="{FF2B5EF4-FFF2-40B4-BE49-F238E27FC236}">
                    <a16:creationId xmlns:a16="http://schemas.microsoft.com/office/drawing/2014/main" id="{CE756E14-EBB3-F1F4-3DF5-A3073C5A80BF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Figura a mano libera: forma 79">
                <a:extLst>
                  <a:ext uri="{FF2B5EF4-FFF2-40B4-BE49-F238E27FC236}">
                    <a16:creationId xmlns:a16="http://schemas.microsoft.com/office/drawing/2014/main" id="{88BEFCC6-0EB5-7E13-983A-86E14D014701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07BB53BF-46F2-C742-3991-B7247FD03AC6}"/>
                </a:ext>
              </a:extLst>
            </p:cNvPr>
            <p:cNvGrpSpPr/>
            <p:nvPr/>
          </p:nvGrpSpPr>
          <p:grpSpPr>
            <a:xfrm>
              <a:off x="9866059" y="4068571"/>
              <a:ext cx="192404" cy="317918"/>
              <a:chOff x="10990756" y="4201456"/>
              <a:chExt cx="192404" cy="317918"/>
            </a:xfrm>
          </p:grpSpPr>
          <p:sp>
            <p:nvSpPr>
              <p:cNvPr id="82" name="Ovale 81">
                <a:extLst>
                  <a:ext uri="{FF2B5EF4-FFF2-40B4-BE49-F238E27FC236}">
                    <a16:creationId xmlns:a16="http://schemas.microsoft.com/office/drawing/2014/main" id="{0C2CEB8B-19F9-BEB6-41BE-42F1E8955003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Figura a mano libera: forma 82">
                <a:extLst>
                  <a:ext uri="{FF2B5EF4-FFF2-40B4-BE49-F238E27FC236}">
                    <a16:creationId xmlns:a16="http://schemas.microsoft.com/office/drawing/2014/main" id="{21FAA388-139F-CE33-4CAC-56CD852F1F82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84" name="Gruppo 83">
              <a:extLst>
                <a:ext uri="{FF2B5EF4-FFF2-40B4-BE49-F238E27FC236}">
                  <a16:creationId xmlns:a16="http://schemas.microsoft.com/office/drawing/2014/main" id="{C4F5B39C-E47F-C94D-D8E9-BD9BC6E3EA31}"/>
                </a:ext>
              </a:extLst>
            </p:cNvPr>
            <p:cNvGrpSpPr/>
            <p:nvPr/>
          </p:nvGrpSpPr>
          <p:grpSpPr>
            <a:xfrm>
              <a:off x="7507863" y="1604534"/>
              <a:ext cx="192404" cy="317918"/>
              <a:chOff x="10990756" y="4201456"/>
              <a:chExt cx="192404" cy="317918"/>
            </a:xfrm>
          </p:grpSpPr>
          <p:sp>
            <p:nvSpPr>
              <p:cNvPr id="85" name="Ovale 84">
                <a:extLst>
                  <a:ext uri="{FF2B5EF4-FFF2-40B4-BE49-F238E27FC236}">
                    <a16:creationId xmlns:a16="http://schemas.microsoft.com/office/drawing/2014/main" id="{D3C5EF8D-3781-80B0-E71A-0656CC630DC4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Figura a mano libera: forma 85">
                <a:extLst>
                  <a:ext uri="{FF2B5EF4-FFF2-40B4-BE49-F238E27FC236}">
                    <a16:creationId xmlns:a16="http://schemas.microsoft.com/office/drawing/2014/main" id="{EABE8E48-EE2F-2616-89A6-F7A0446C7BD5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87" name="Gruppo 86">
              <a:extLst>
                <a:ext uri="{FF2B5EF4-FFF2-40B4-BE49-F238E27FC236}">
                  <a16:creationId xmlns:a16="http://schemas.microsoft.com/office/drawing/2014/main" id="{B7DABEC0-4A23-CA6A-048D-134E188E526E}"/>
                </a:ext>
              </a:extLst>
            </p:cNvPr>
            <p:cNvGrpSpPr/>
            <p:nvPr/>
          </p:nvGrpSpPr>
          <p:grpSpPr>
            <a:xfrm>
              <a:off x="8693860" y="3231101"/>
              <a:ext cx="192404" cy="317918"/>
              <a:chOff x="10990756" y="4201456"/>
              <a:chExt cx="192404" cy="317918"/>
            </a:xfrm>
          </p:grpSpPr>
          <p:sp>
            <p:nvSpPr>
              <p:cNvPr id="88" name="Ovale 87">
                <a:extLst>
                  <a:ext uri="{FF2B5EF4-FFF2-40B4-BE49-F238E27FC236}">
                    <a16:creationId xmlns:a16="http://schemas.microsoft.com/office/drawing/2014/main" id="{08D08A38-ECA4-00D7-E1CF-37DB92F7A5F3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Figura a mano libera: forma 88">
                <a:extLst>
                  <a:ext uri="{FF2B5EF4-FFF2-40B4-BE49-F238E27FC236}">
                    <a16:creationId xmlns:a16="http://schemas.microsoft.com/office/drawing/2014/main" id="{92C36BA5-5D9A-32CC-3F82-F1ABAFF94034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AD5B516F-F25C-865F-1320-1BC3062C0E8D}"/>
                </a:ext>
              </a:extLst>
            </p:cNvPr>
            <p:cNvGrpSpPr/>
            <p:nvPr/>
          </p:nvGrpSpPr>
          <p:grpSpPr>
            <a:xfrm>
              <a:off x="8035689" y="2917232"/>
              <a:ext cx="192404" cy="317918"/>
              <a:chOff x="10990756" y="4201456"/>
              <a:chExt cx="192404" cy="317918"/>
            </a:xfrm>
          </p:grpSpPr>
          <p:sp>
            <p:nvSpPr>
              <p:cNvPr id="91" name="Ovale 90">
                <a:extLst>
                  <a:ext uri="{FF2B5EF4-FFF2-40B4-BE49-F238E27FC236}">
                    <a16:creationId xmlns:a16="http://schemas.microsoft.com/office/drawing/2014/main" id="{B7CD34CC-46BE-A401-86FE-4127558D4AF1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Figura a mano libera: forma 91">
                <a:extLst>
                  <a:ext uri="{FF2B5EF4-FFF2-40B4-BE49-F238E27FC236}">
                    <a16:creationId xmlns:a16="http://schemas.microsoft.com/office/drawing/2014/main" id="{057720B7-C32D-97E9-7FCD-217F79EAD7D3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7C30977D-81C0-6556-43AD-797A6054604C}"/>
                </a:ext>
              </a:extLst>
            </p:cNvPr>
            <p:cNvGrpSpPr/>
            <p:nvPr/>
          </p:nvGrpSpPr>
          <p:grpSpPr>
            <a:xfrm>
              <a:off x="7740695" y="1475005"/>
              <a:ext cx="192404" cy="317918"/>
              <a:chOff x="10990756" y="4201456"/>
              <a:chExt cx="192404" cy="317918"/>
            </a:xfrm>
          </p:grpSpPr>
          <p:sp>
            <p:nvSpPr>
              <p:cNvPr id="94" name="Ovale 93">
                <a:extLst>
                  <a:ext uri="{FF2B5EF4-FFF2-40B4-BE49-F238E27FC236}">
                    <a16:creationId xmlns:a16="http://schemas.microsoft.com/office/drawing/2014/main" id="{CC8A0B6D-C860-4DFF-1C37-E3E2419CFAAD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5" name="Figura a mano libera: forma 94">
                <a:extLst>
                  <a:ext uri="{FF2B5EF4-FFF2-40B4-BE49-F238E27FC236}">
                    <a16:creationId xmlns:a16="http://schemas.microsoft.com/office/drawing/2014/main" id="{FAE7BAF6-3856-00EF-3F2B-5A4B3077B90B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91C57EB5-C777-35E4-F6CE-817D33403EDD}"/>
                </a:ext>
              </a:extLst>
            </p:cNvPr>
            <p:cNvGrpSpPr/>
            <p:nvPr/>
          </p:nvGrpSpPr>
          <p:grpSpPr>
            <a:xfrm>
              <a:off x="6847409" y="1657094"/>
              <a:ext cx="192404" cy="317918"/>
              <a:chOff x="10990756" y="4201456"/>
              <a:chExt cx="192404" cy="317918"/>
            </a:xfrm>
          </p:grpSpPr>
          <p:sp>
            <p:nvSpPr>
              <p:cNvPr id="97" name="Ovale 96">
                <a:extLst>
                  <a:ext uri="{FF2B5EF4-FFF2-40B4-BE49-F238E27FC236}">
                    <a16:creationId xmlns:a16="http://schemas.microsoft.com/office/drawing/2014/main" id="{24BF957E-3DA0-3B36-8E33-7A269CFB8F0D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Figura a mano libera: forma 97">
                <a:extLst>
                  <a:ext uri="{FF2B5EF4-FFF2-40B4-BE49-F238E27FC236}">
                    <a16:creationId xmlns:a16="http://schemas.microsoft.com/office/drawing/2014/main" id="{4121095E-A1A2-CC83-2B7E-92AF3D42B67E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8C889649-2973-C737-83E6-4A586B3D6089}"/>
                </a:ext>
              </a:extLst>
            </p:cNvPr>
            <p:cNvGrpSpPr/>
            <p:nvPr/>
          </p:nvGrpSpPr>
          <p:grpSpPr>
            <a:xfrm>
              <a:off x="7163561" y="1656129"/>
              <a:ext cx="192404" cy="317918"/>
              <a:chOff x="10990756" y="4201456"/>
              <a:chExt cx="192404" cy="317918"/>
            </a:xfrm>
          </p:grpSpPr>
          <p:sp>
            <p:nvSpPr>
              <p:cNvPr id="100" name="Ovale 99">
                <a:extLst>
                  <a:ext uri="{FF2B5EF4-FFF2-40B4-BE49-F238E27FC236}">
                    <a16:creationId xmlns:a16="http://schemas.microsoft.com/office/drawing/2014/main" id="{B433718B-76BF-C5F1-3718-9B15F90E0613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id="{C389286A-FE27-9AA4-D99E-4061DCAF9107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102" name="Gruppo 101">
              <a:extLst>
                <a:ext uri="{FF2B5EF4-FFF2-40B4-BE49-F238E27FC236}">
                  <a16:creationId xmlns:a16="http://schemas.microsoft.com/office/drawing/2014/main" id="{595189D8-B672-D31A-16BD-EBE99F06025D}"/>
                </a:ext>
              </a:extLst>
            </p:cNvPr>
            <p:cNvGrpSpPr/>
            <p:nvPr/>
          </p:nvGrpSpPr>
          <p:grpSpPr>
            <a:xfrm>
              <a:off x="6982870" y="1192860"/>
              <a:ext cx="192404" cy="328575"/>
              <a:chOff x="11784041" y="3657525"/>
              <a:chExt cx="192404" cy="328575"/>
            </a:xfrm>
          </p:grpSpPr>
          <p:sp>
            <p:nvSpPr>
              <p:cNvPr id="103" name="Ovale 102">
                <a:extLst>
                  <a:ext uri="{FF2B5EF4-FFF2-40B4-BE49-F238E27FC236}">
                    <a16:creationId xmlns:a16="http://schemas.microsoft.com/office/drawing/2014/main" id="{36D3072F-2453-71EF-D3DF-E7EAA4555353}"/>
                  </a:ext>
                </a:extLst>
              </p:cNvPr>
              <p:cNvSpPr/>
              <p:nvPr/>
            </p:nvSpPr>
            <p:spPr>
              <a:xfrm>
                <a:off x="11827278" y="3940381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4" name="Figura a mano libera: forma 103">
                <a:extLst>
                  <a:ext uri="{FF2B5EF4-FFF2-40B4-BE49-F238E27FC236}">
                    <a16:creationId xmlns:a16="http://schemas.microsoft.com/office/drawing/2014/main" id="{EE478200-CC58-9221-4F66-CB1A7C2AAC61}"/>
                  </a:ext>
                </a:extLst>
              </p:cNvPr>
              <p:cNvSpPr/>
              <p:nvPr/>
            </p:nvSpPr>
            <p:spPr>
              <a:xfrm>
                <a:off x="11784041" y="3657525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77D86606-98E3-E8AE-1D6A-F0F6CB174A6A}"/>
                </a:ext>
              </a:extLst>
            </p:cNvPr>
            <p:cNvGrpSpPr/>
            <p:nvPr/>
          </p:nvGrpSpPr>
          <p:grpSpPr>
            <a:xfrm>
              <a:off x="9386254" y="4663277"/>
              <a:ext cx="192404" cy="317918"/>
              <a:chOff x="10990756" y="4201456"/>
              <a:chExt cx="192404" cy="317918"/>
            </a:xfrm>
          </p:grpSpPr>
          <p:sp>
            <p:nvSpPr>
              <p:cNvPr id="106" name="Ovale 105">
                <a:extLst>
                  <a:ext uri="{FF2B5EF4-FFF2-40B4-BE49-F238E27FC236}">
                    <a16:creationId xmlns:a16="http://schemas.microsoft.com/office/drawing/2014/main" id="{8267B940-DE94-5C35-C494-E81D39A2BF82}"/>
                  </a:ext>
                </a:extLst>
              </p:cNvPr>
              <p:cNvSpPr/>
              <p:nvPr/>
            </p:nvSpPr>
            <p:spPr>
              <a:xfrm>
                <a:off x="11033993" y="4473655"/>
                <a:ext cx="105930" cy="457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7" name="Figura a mano libera: forma 106">
                <a:extLst>
                  <a:ext uri="{FF2B5EF4-FFF2-40B4-BE49-F238E27FC236}">
                    <a16:creationId xmlns:a16="http://schemas.microsoft.com/office/drawing/2014/main" id="{1EB95114-C251-235D-6AFE-A897A1DB8DD1}"/>
                  </a:ext>
                </a:extLst>
              </p:cNvPr>
              <p:cNvSpPr/>
              <p:nvPr/>
            </p:nvSpPr>
            <p:spPr>
              <a:xfrm>
                <a:off x="10990756" y="4201456"/>
                <a:ext cx="192404" cy="293018"/>
              </a:xfrm>
              <a:custGeom>
                <a:avLst/>
                <a:gdLst>
                  <a:gd name="connsiteX0" fmla="*/ 1391999 w 2781209"/>
                  <a:gd name="connsiteY0" fmla="*/ 4235590 h 4235590"/>
                  <a:gd name="connsiteX1" fmla="*/ 1219882 w 2781209"/>
                  <a:gd name="connsiteY1" fmla="*/ 3968890 h 4235590"/>
                  <a:gd name="connsiteX2" fmla="*/ 305196 w 2781209"/>
                  <a:gd name="connsiteY2" fmla="*/ 2341068 h 4235590"/>
                  <a:gd name="connsiteX3" fmla="*/ 57927 w 2781209"/>
                  <a:gd name="connsiteY3" fmla="*/ 1704131 h 4235590"/>
                  <a:gd name="connsiteX4" fmla="*/ 228996 w 2781209"/>
                  <a:gd name="connsiteY4" fmla="*/ 633045 h 4235590"/>
                  <a:gd name="connsiteX5" fmla="*/ 1512109 w 2781209"/>
                  <a:gd name="connsiteY5" fmla="*/ 3823 h 4235590"/>
                  <a:gd name="connsiteX6" fmla="*/ 2769219 w 2781209"/>
                  <a:gd name="connsiteY6" fmla="*/ 1177779 h 4235590"/>
                  <a:gd name="connsiteX7" fmla="*/ 2685113 w 2781209"/>
                  <a:gd name="connsiteY7" fmla="*/ 1854340 h 4235590"/>
                  <a:gd name="connsiteX8" fmla="*/ 2192670 w 2781209"/>
                  <a:gd name="connsiteY8" fmla="*/ 2913520 h 4235590"/>
                  <a:gd name="connsiteX9" fmla="*/ 1414859 w 2781209"/>
                  <a:gd name="connsiteY9" fmla="*/ 4204158 h 4235590"/>
                  <a:gd name="connsiteX10" fmla="*/ 1391999 w 2781209"/>
                  <a:gd name="connsiteY10" fmla="*/ 4235590 h 4235590"/>
                  <a:gd name="connsiteX11" fmla="*/ 498554 w 2781209"/>
                  <a:gd name="connsiteY11" fmla="*/ 1388472 h 4235590"/>
                  <a:gd name="connsiteX12" fmla="*/ 1389713 w 2781209"/>
                  <a:gd name="connsiteY12" fmla="*/ 2285251 h 4235590"/>
                  <a:gd name="connsiteX13" fmla="*/ 2288206 w 2781209"/>
                  <a:gd name="connsiteY13" fmla="*/ 1391425 h 4235590"/>
                  <a:gd name="connsiteX14" fmla="*/ 1399809 w 2781209"/>
                  <a:gd name="connsiteY14" fmla="*/ 491884 h 4235590"/>
                  <a:gd name="connsiteX15" fmla="*/ 498554 w 2781209"/>
                  <a:gd name="connsiteY15" fmla="*/ 1388472 h 423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1209" h="4235590">
                    <a:moveTo>
                      <a:pt x="1391999" y="4235590"/>
                    </a:moveTo>
                    <a:cubicBezTo>
                      <a:pt x="1332658" y="4143769"/>
                      <a:pt x="1275413" y="4056901"/>
                      <a:pt x="1219882" y="3968890"/>
                    </a:cubicBezTo>
                    <a:cubicBezTo>
                      <a:pt x="887459" y="3441777"/>
                      <a:pt x="565705" y="2908186"/>
                      <a:pt x="305196" y="2341068"/>
                    </a:cubicBezTo>
                    <a:cubicBezTo>
                      <a:pt x="210232" y="2134375"/>
                      <a:pt x="127079" y="1920729"/>
                      <a:pt x="57927" y="1704131"/>
                    </a:cubicBezTo>
                    <a:cubicBezTo>
                      <a:pt x="-63898" y="1321988"/>
                      <a:pt x="12683" y="959847"/>
                      <a:pt x="228996" y="633045"/>
                    </a:cubicBezTo>
                    <a:cubicBezTo>
                      <a:pt x="531034" y="176892"/>
                      <a:pt x="967565" y="-31419"/>
                      <a:pt x="1512109" y="3823"/>
                    </a:cubicBezTo>
                    <a:cubicBezTo>
                      <a:pt x="2141997" y="44590"/>
                      <a:pt x="2679874" y="557416"/>
                      <a:pt x="2769219" y="1177779"/>
                    </a:cubicBezTo>
                    <a:cubicBezTo>
                      <a:pt x="2803223" y="1413714"/>
                      <a:pt x="2761694" y="1635075"/>
                      <a:pt x="2685113" y="1854340"/>
                    </a:cubicBezTo>
                    <a:cubicBezTo>
                      <a:pt x="2556144" y="2223720"/>
                      <a:pt x="2379265" y="2571096"/>
                      <a:pt x="2192670" y="2913520"/>
                    </a:cubicBezTo>
                    <a:cubicBezTo>
                      <a:pt x="1952164" y="3354909"/>
                      <a:pt x="1690798" y="3784010"/>
                      <a:pt x="1414859" y="4204158"/>
                    </a:cubicBezTo>
                    <a:cubicBezTo>
                      <a:pt x="1409048" y="4213016"/>
                      <a:pt x="1402476" y="4221303"/>
                      <a:pt x="1391999" y="4235590"/>
                    </a:cubicBezTo>
                    <a:close/>
                    <a:moveTo>
                      <a:pt x="498554" y="1388472"/>
                    </a:moveTo>
                    <a:cubicBezTo>
                      <a:pt x="498077" y="1880629"/>
                      <a:pt x="898318" y="2283346"/>
                      <a:pt x="1389713" y="2285251"/>
                    </a:cubicBezTo>
                    <a:cubicBezTo>
                      <a:pt x="1883298" y="2287156"/>
                      <a:pt x="2287635" y="1884915"/>
                      <a:pt x="2288206" y="1391425"/>
                    </a:cubicBezTo>
                    <a:cubicBezTo>
                      <a:pt x="2288777" y="898316"/>
                      <a:pt x="1887584" y="492075"/>
                      <a:pt x="1399809" y="491884"/>
                    </a:cubicBezTo>
                    <a:cubicBezTo>
                      <a:pt x="901556" y="491694"/>
                      <a:pt x="499030" y="892125"/>
                      <a:pt x="498554" y="1388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71C876-1CC0-0CCC-2C26-EAEA593AA59F}"/>
              </a:ext>
            </a:extLst>
          </p:cNvPr>
          <p:cNvSpPr txBox="1"/>
          <p:nvPr/>
        </p:nvSpPr>
        <p:spPr>
          <a:xfrm>
            <a:off x="0" y="225190"/>
            <a:ext cx="8126563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pPr>
              <a:tabLst>
                <a:tab pos="4035425" algn="l"/>
              </a:tabLst>
            </a:pPr>
            <a:r>
              <a:rPr lang="it-IT" dirty="0"/>
              <a:t>LE CER A PARTECIPAZIONE CAMERALE</a:t>
            </a:r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1C5DA85B-8DCE-FABF-3880-2DF7791AAA1A}"/>
              </a:ext>
            </a:extLst>
          </p:cNvPr>
          <p:cNvSpPr/>
          <p:nvPr/>
        </p:nvSpPr>
        <p:spPr>
          <a:xfrm>
            <a:off x="5856665" y="2087341"/>
            <a:ext cx="192404" cy="293018"/>
          </a:xfrm>
          <a:custGeom>
            <a:avLst/>
            <a:gdLst>
              <a:gd name="connsiteX0" fmla="*/ 1391999 w 2781209"/>
              <a:gd name="connsiteY0" fmla="*/ 4235590 h 4235590"/>
              <a:gd name="connsiteX1" fmla="*/ 1219882 w 2781209"/>
              <a:gd name="connsiteY1" fmla="*/ 3968890 h 4235590"/>
              <a:gd name="connsiteX2" fmla="*/ 305196 w 2781209"/>
              <a:gd name="connsiteY2" fmla="*/ 2341068 h 4235590"/>
              <a:gd name="connsiteX3" fmla="*/ 57927 w 2781209"/>
              <a:gd name="connsiteY3" fmla="*/ 1704131 h 4235590"/>
              <a:gd name="connsiteX4" fmla="*/ 228996 w 2781209"/>
              <a:gd name="connsiteY4" fmla="*/ 633045 h 4235590"/>
              <a:gd name="connsiteX5" fmla="*/ 1512109 w 2781209"/>
              <a:gd name="connsiteY5" fmla="*/ 3823 h 4235590"/>
              <a:gd name="connsiteX6" fmla="*/ 2769219 w 2781209"/>
              <a:gd name="connsiteY6" fmla="*/ 1177779 h 4235590"/>
              <a:gd name="connsiteX7" fmla="*/ 2685113 w 2781209"/>
              <a:gd name="connsiteY7" fmla="*/ 1854340 h 4235590"/>
              <a:gd name="connsiteX8" fmla="*/ 2192670 w 2781209"/>
              <a:gd name="connsiteY8" fmla="*/ 2913520 h 4235590"/>
              <a:gd name="connsiteX9" fmla="*/ 1414859 w 2781209"/>
              <a:gd name="connsiteY9" fmla="*/ 4204158 h 4235590"/>
              <a:gd name="connsiteX10" fmla="*/ 1391999 w 2781209"/>
              <a:gd name="connsiteY10" fmla="*/ 4235590 h 4235590"/>
              <a:gd name="connsiteX11" fmla="*/ 498554 w 2781209"/>
              <a:gd name="connsiteY11" fmla="*/ 1388472 h 4235590"/>
              <a:gd name="connsiteX12" fmla="*/ 1389713 w 2781209"/>
              <a:gd name="connsiteY12" fmla="*/ 2285251 h 4235590"/>
              <a:gd name="connsiteX13" fmla="*/ 2288206 w 2781209"/>
              <a:gd name="connsiteY13" fmla="*/ 1391425 h 4235590"/>
              <a:gd name="connsiteX14" fmla="*/ 1399809 w 2781209"/>
              <a:gd name="connsiteY14" fmla="*/ 491884 h 4235590"/>
              <a:gd name="connsiteX15" fmla="*/ 498554 w 2781209"/>
              <a:gd name="connsiteY15" fmla="*/ 1388472 h 423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1209" h="4235590">
                <a:moveTo>
                  <a:pt x="1391999" y="4235590"/>
                </a:moveTo>
                <a:cubicBezTo>
                  <a:pt x="1332658" y="4143769"/>
                  <a:pt x="1275413" y="4056901"/>
                  <a:pt x="1219882" y="3968890"/>
                </a:cubicBezTo>
                <a:cubicBezTo>
                  <a:pt x="887459" y="3441777"/>
                  <a:pt x="565705" y="2908186"/>
                  <a:pt x="305196" y="2341068"/>
                </a:cubicBezTo>
                <a:cubicBezTo>
                  <a:pt x="210232" y="2134375"/>
                  <a:pt x="127079" y="1920729"/>
                  <a:pt x="57927" y="1704131"/>
                </a:cubicBezTo>
                <a:cubicBezTo>
                  <a:pt x="-63898" y="1321988"/>
                  <a:pt x="12683" y="959847"/>
                  <a:pt x="228996" y="633045"/>
                </a:cubicBezTo>
                <a:cubicBezTo>
                  <a:pt x="531034" y="176892"/>
                  <a:pt x="967565" y="-31419"/>
                  <a:pt x="1512109" y="3823"/>
                </a:cubicBezTo>
                <a:cubicBezTo>
                  <a:pt x="2141997" y="44590"/>
                  <a:pt x="2679874" y="557416"/>
                  <a:pt x="2769219" y="1177779"/>
                </a:cubicBezTo>
                <a:cubicBezTo>
                  <a:pt x="2803223" y="1413714"/>
                  <a:pt x="2761694" y="1635075"/>
                  <a:pt x="2685113" y="1854340"/>
                </a:cubicBezTo>
                <a:cubicBezTo>
                  <a:pt x="2556144" y="2223720"/>
                  <a:pt x="2379265" y="2571096"/>
                  <a:pt x="2192670" y="2913520"/>
                </a:cubicBezTo>
                <a:cubicBezTo>
                  <a:pt x="1952164" y="3354909"/>
                  <a:pt x="1690798" y="3784010"/>
                  <a:pt x="1414859" y="4204158"/>
                </a:cubicBezTo>
                <a:cubicBezTo>
                  <a:pt x="1409048" y="4213016"/>
                  <a:pt x="1402476" y="4221303"/>
                  <a:pt x="1391999" y="4235590"/>
                </a:cubicBezTo>
                <a:close/>
                <a:moveTo>
                  <a:pt x="498554" y="1388472"/>
                </a:moveTo>
                <a:cubicBezTo>
                  <a:pt x="498077" y="1880629"/>
                  <a:pt x="898318" y="2283346"/>
                  <a:pt x="1389713" y="2285251"/>
                </a:cubicBezTo>
                <a:cubicBezTo>
                  <a:pt x="1883298" y="2287156"/>
                  <a:pt x="2287635" y="1884915"/>
                  <a:pt x="2288206" y="1391425"/>
                </a:cubicBezTo>
                <a:cubicBezTo>
                  <a:pt x="2288777" y="898316"/>
                  <a:pt x="1887584" y="492075"/>
                  <a:pt x="1399809" y="491884"/>
                </a:cubicBezTo>
                <a:cubicBezTo>
                  <a:pt x="901556" y="491694"/>
                  <a:pt x="499030" y="892125"/>
                  <a:pt x="498554" y="138847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CFD7621-C786-213E-6B90-F2F2D7AF369E}"/>
              </a:ext>
            </a:extLst>
          </p:cNvPr>
          <p:cNvSpPr/>
          <p:nvPr/>
        </p:nvSpPr>
        <p:spPr>
          <a:xfrm>
            <a:off x="6237665" y="2026381"/>
            <a:ext cx="192404" cy="293018"/>
          </a:xfrm>
          <a:custGeom>
            <a:avLst/>
            <a:gdLst>
              <a:gd name="connsiteX0" fmla="*/ 1391999 w 2781209"/>
              <a:gd name="connsiteY0" fmla="*/ 4235590 h 4235590"/>
              <a:gd name="connsiteX1" fmla="*/ 1219882 w 2781209"/>
              <a:gd name="connsiteY1" fmla="*/ 3968890 h 4235590"/>
              <a:gd name="connsiteX2" fmla="*/ 305196 w 2781209"/>
              <a:gd name="connsiteY2" fmla="*/ 2341068 h 4235590"/>
              <a:gd name="connsiteX3" fmla="*/ 57927 w 2781209"/>
              <a:gd name="connsiteY3" fmla="*/ 1704131 h 4235590"/>
              <a:gd name="connsiteX4" fmla="*/ 228996 w 2781209"/>
              <a:gd name="connsiteY4" fmla="*/ 633045 h 4235590"/>
              <a:gd name="connsiteX5" fmla="*/ 1512109 w 2781209"/>
              <a:gd name="connsiteY5" fmla="*/ 3823 h 4235590"/>
              <a:gd name="connsiteX6" fmla="*/ 2769219 w 2781209"/>
              <a:gd name="connsiteY6" fmla="*/ 1177779 h 4235590"/>
              <a:gd name="connsiteX7" fmla="*/ 2685113 w 2781209"/>
              <a:gd name="connsiteY7" fmla="*/ 1854340 h 4235590"/>
              <a:gd name="connsiteX8" fmla="*/ 2192670 w 2781209"/>
              <a:gd name="connsiteY8" fmla="*/ 2913520 h 4235590"/>
              <a:gd name="connsiteX9" fmla="*/ 1414859 w 2781209"/>
              <a:gd name="connsiteY9" fmla="*/ 4204158 h 4235590"/>
              <a:gd name="connsiteX10" fmla="*/ 1391999 w 2781209"/>
              <a:gd name="connsiteY10" fmla="*/ 4235590 h 4235590"/>
              <a:gd name="connsiteX11" fmla="*/ 498554 w 2781209"/>
              <a:gd name="connsiteY11" fmla="*/ 1388472 h 4235590"/>
              <a:gd name="connsiteX12" fmla="*/ 1389713 w 2781209"/>
              <a:gd name="connsiteY12" fmla="*/ 2285251 h 4235590"/>
              <a:gd name="connsiteX13" fmla="*/ 2288206 w 2781209"/>
              <a:gd name="connsiteY13" fmla="*/ 1391425 h 4235590"/>
              <a:gd name="connsiteX14" fmla="*/ 1399809 w 2781209"/>
              <a:gd name="connsiteY14" fmla="*/ 491884 h 4235590"/>
              <a:gd name="connsiteX15" fmla="*/ 498554 w 2781209"/>
              <a:gd name="connsiteY15" fmla="*/ 1388472 h 423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1209" h="4235590">
                <a:moveTo>
                  <a:pt x="1391999" y="4235590"/>
                </a:moveTo>
                <a:cubicBezTo>
                  <a:pt x="1332658" y="4143769"/>
                  <a:pt x="1275413" y="4056901"/>
                  <a:pt x="1219882" y="3968890"/>
                </a:cubicBezTo>
                <a:cubicBezTo>
                  <a:pt x="887459" y="3441777"/>
                  <a:pt x="565705" y="2908186"/>
                  <a:pt x="305196" y="2341068"/>
                </a:cubicBezTo>
                <a:cubicBezTo>
                  <a:pt x="210232" y="2134375"/>
                  <a:pt x="127079" y="1920729"/>
                  <a:pt x="57927" y="1704131"/>
                </a:cubicBezTo>
                <a:cubicBezTo>
                  <a:pt x="-63898" y="1321988"/>
                  <a:pt x="12683" y="959847"/>
                  <a:pt x="228996" y="633045"/>
                </a:cubicBezTo>
                <a:cubicBezTo>
                  <a:pt x="531034" y="176892"/>
                  <a:pt x="967565" y="-31419"/>
                  <a:pt x="1512109" y="3823"/>
                </a:cubicBezTo>
                <a:cubicBezTo>
                  <a:pt x="2141997" y="44590"/>
                  <a:pt x="2679874" y="557416"/>
                  <a:pt x="2769219" y="1177779"/>
                </a:cubicBezTo>
                <a:cubicBezTo>
                  <a:pt x="2803223" y="1413714"/>
                  <a:pt x="2761694" y="1635075"/>
                  <a:pt x="2685113" y="1854340"/>
                </a:cubicBezTo>
                <a:cubicBezTo>
                  <a:pt x="2556144" y="2223720"/>
                  <a:pt x="2379265" y="2571096"/>
                  <a:pt x="2192670" y="2913520"/>
                </a:cubicBezTo>
                <a:cubicBezTo>
                  <a:pt x="1952164" y="3354909"/>
                  <a:pt x="1690798" y="3784010"/>
                  <a:pt x="1414859" y="4204158"/>
                </a:cubicBezTo>
                <a:cubicBezTo>
                  <a:pt x="1409048" y="4213016"/>
                  <a:pt x="1402476" y="4221303"/>
                  <a:pt x="1391999" y="4235590"/>
                </a:cubicBezTo>
                <a:close/>
                <a:moveTo>
                  <a:pt x="498554" y="1388472"/>
                </a:moveTo>
                <a:cubicBezTo>
                  <a:pt x="498077" y="1880629"/>
                  <a:pt x="898318" y="2283346"/>
                  <a:pt x="1389713" y="2285251"/>
                </a:cubicBezTo>
                <a:cubicBezTo>
                  <a:pt x="1883298" y="2287156"/>
                  <a:pt x="2287635" y="1884915"/>
                  <a:pt x="2288206" y="1391425"/>
                </a:cubicBezTo>
                <a:cubicBezTo>
                  <a:pt x="2288777" y="898316"/>
                  <a:pt x="1887584" y="492075"/>
                  <a:pt x="1399809" y="491884"/>
                </a:cubicBezTo>
                <a:cubicBezTo>
                  <a:pt x="901556" y="491694"/>
                  <a:pt x="499030" y="892125"/>
                  <a:pt x="498554" y="138847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77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0E3B0-EBFD-8AA5-DA4F-1DF95D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E6D552A-3457-E52C-D8E1-A915B16198B0}"/>
              </a:ext>
            </a:extLst>
          </p:cNvPr>
          <p:cNvGrpSpPr/>
          <p:nvPr/>
        </p:nvGrpSpPr>
        <p:grpSpPr>
          <a:xfrm>
            <a:off x="319767" y="1935150"/>
            <a:ext cx="5245608" cy="3252851"/>
            <a:chOff x="-238206" y="1658414"/>
            <a:chExt cx="6981905" cy="4329545"/>
          </a:xfrm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Laptop icon (241953)">
              <a:extLst>
                <a:ext uri="{FF2B5EF4-FFF2-40B4-BE49-F238E27FC236}">
                  <a16:creationId xmlns:a16="http://schemas.microsoft.com/office/drawing/2014/main" id="{FE629DFA-B62B-6F94-5617-938199CF3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8206" y="1658414"/>
              <a:ext cx="6981905" cy="432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AD9B3CD-7A26-131A-7151-157A40C9B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693" t="14633" r="2458" b="4554"/>
            <a:stretch/>
          </p:blipFill>
          <p:spPr>
            <a:xfrm>
              <a:off x="1133211" y="2353601"/>
              <a:ext cx="4209538" cy="2512554"/>
            </a:xfrm>
            <a:prstGeom prst="rect">
              <a:avLst/>
            </a:prstGeom>
          </p:spPr>
        </p:pic>
      </p:grp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12D9DA4-111E-571F-F3EB-0C88F06DBFD8}"/>
              </a:ext>
            </a:extLst>
          </p:cNvPr>
          <p:cNvSpPr/>
          <p:nvPr/>
        </p:nvSpPr>
        <p:spPr>
          <a:xfrm>
            <a:off x="1161798" y="2014612"/>
            <a:ext cx="3525910" cy="26766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highlight>
                <a:srgbClr val="008000"/>
              </a:highlight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7D21C26-D434-D54B-1ECB-7AEA98CADB2B}"/>
              </a:ext>
            </a:extLst>
          </p:cNvPr>
          <p:cNvSpPr txBox="1"/>
          <p:nvPr/>
        </p:nvSpPr>
        <p:spPr>
          <a:xfrm>
            <a:off x="0" y="305309"/>
            <a:ext cx="9660367" cy="707886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tabLst>
                <a:tab pos="4035425" algn="l"/>
              </a:tabLst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IL RUOLO DEL SISTEMA CAMERALE PER LE CER: </a:t>
            </a:r>
          </a:p>
          <a:p>
            <a:r>
              <a:rPr lang="it-IT" dirty="0"/>
              <a:t>ACCORDO DI COLLABORAZIONE ISTITUZIONALE  CON IL MASE </a:t>
            </a:r>
          </a:p>
        </p:txBody>
      </p:sp>
      <p:sp>
        <p:nvSpPr>
          <p:cNvPr id="1033" name="CasellaDiTesto 1032">
            <a:extLst>
              <a:ext uri="{FF2B5EF4-FFF2-40B4-BE49-F238E27FC236}">
                <a16:creationId xmlns:a16="http://schemas.microsoft.com/office/drawing/2014/main" id="{5BF3BB29-019A-2E17-9A00-F077ABACAF37}"/>
              </a:ext>
            </a:extLst>
          </p:cNvPr>
          <p:cNvSpPr txBox="1"/>
          <p:nvPr/>
        </p:nvSpPr>
        <p:spPr>
          <a:xfrm>
            <a:off x="375401" y="1058445"/>
            <a:ext cx="50818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355600" indent="-285750">
              <a:lnSpc>
                <a:spcPts val="1300"/>
              </a:lnSpc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</a:lstStyle>
          <a:p>
            <a:pPr marL="69850" indent="0" algn="just">
              <a:lnSpc>
                <a:spcPct val="100000"/>
              </a:lnSpc>
              <a:buNone/>
            </a:pPr>
            <a:r>
              <a:rPr lang="it-IT" sz="1800" b="1" dirty="0">
                <a:solidFill>
                  <a:srgbClr val="92D050"/>
                </a:solidFill>
                <a:latin typeface="+mn-lt"/>
              </a:rPr>
              <a:t>AZIONE 1 </a:t>
            </a:r>
            <a:r>
              <a:rPr lang="it-IT" sz="1600" b="1" dirty="0">
                <a:latin typeface="+mn-lt"/>
              </a:rPr>
              <a:t>«CAMPAGNA DI COMUNICAZIONE ED EDUCAZIONE SOCIALE SULLE TEMATICHE DI SOSTENIBILITÀ AMBIENTALE»</a:t>
            </a:r>
          </a:p>
        </p:txBody>
      </p:sp>
      <p:sp>
        <p:nvSpPr>
          <p:cNvPr id="1034" name="CasellaDiTesto 1033">
            <a:extLst>
              <a:ext uri="{FF2B5EF4-FFF2-40B4-BE49-F238E27FC236}">
                <a16:creationId xmlns:a16="http://schemas.microsoft.com/office/drawing/2014/main" id="{77F1D0DD-D113-3F0D-CD6F-A2E3B7058C75}"/>
              </a:ext>
            </a:extLst>
          </p:cNvPr>
          <p:cNvSpPr txBox="1"/>
          <p:nvPr/>
        </p:nvSpPr>
        <p:spPr>
          <a:xfrm>
            <a:off x="6665343" y="1083685"/>
            <a:ext cx="479259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0" i="0">
                <a:solidFill>
                  <a:srgbClr val="002060"/>
                </a:solidFill>
                <a:latin typeface="Fira Sans" panose="020B05030500000200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1800" b="1" dirty="0">
                <a:solidFill>
                  <a:srgbClr val="92D050"/>
                </a:solidFill>
                <a:latin typeface="+mn-lt"/>
                <a:ea typeface="Roboto" panose="02000000000000000000" pitchFamily="2" charset="0"/>
              </a:rPr>
              <a:t>AZIONE 2 </a:t>
            </a:r>
            <a:r>
              <a:rPr lang="it-IT" sz="16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«ATTIVITÀ DI ASSISTENZA»</a:t>
            </a:r>
          </a:p>
          <a:p>
            <a:pPr>
              <a:lnSpc>
                <a:spcPct val="100000"/>
              </a:lnSpc>
            </a:pPr>
            <a:endParaRPr lang="it-IT" sz="1400" b="1" dirty="0">
              <a:solidFill>
                <a:schemeClr val="bg1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051" name="CasellaDiTesto 1050">
            <a:extLst>
              <a:ext uri="{FF2B5EF4-FFF2-40B4-BE49-F238E27FC236}">
                <a16:creationId xmlns:a16="http://schemas.microsoft.com/office/drawing/2014/main" id="{1FCBAE20-C3C1-94D5-51F7-A6186DC9FD24}"/>
              </a:ext>
            </a:extLst>
          </p:cNvPr>
          <p:cNvSpPr txBox="1"/>
          <p:nvPr/>
        </p:nvSpPr>
        <p:spPr>
          <a:xfrm>
            <a:off x="1146089" y="4931688"/>
            <a:ext cx="42095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355600" indent="-285750">
              <a:lnSpc>
                <a:spcPts val="1300"/>
              </a:lnSpc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</a:lstStyle>
          <a:p>
            <a:pPr marL="69850" indent="0">
              <a:lnSpc>
                <a:spcPct val="100000"/>
              </a:lnSpc>
              <a:buNone/>
            </a:pPr>
            <a:r>
              <a:rPr lang="it-IT" sz="1600" dirty="0">
                <a:latin typeface="+mn-lt"/>
              </a:rPr>
              <a:t>Principali emittenti tv nazionali</a:t>
            </a:r>
          </a:p>
          <a:p>
            <a:pPr marL="69850" indent="0">
              <a:lnSpc>
                <a:spcPct val="100000"/>
              </a:lnSpc>
              <a:buNone/>
            </a:pPr>
            <a:r>
              <a:rPr lang="it-IT" sz="1600" dirty="0">
                <a:latin typeface="+mn-lt"/>
              </a:rPr>
              <a:t>Testate d’informazione nazionale e locale</a:t>
            </a:r>
          </a:p>
          <a:p>
            <a:pPr marL="69850" indent="0">
              <a:lnSpc>
                <a:spcPct val="100000"/>
              </a:lnSpc>
              <a:buNone/>
            </a:pPr>
            <a:r>
              <a:rPr lang="it-IT" sz="1600" dirty="0">
                <a:latin typeface="+mn-lt"/>
              </a:rPr>
              <a:t>Testate radiofoniche nazionale e locale</a:t>
            </a:r>
          </a:p>
          <a:p>
            <a:pPr marL="69850" indent="0">
              <a:lnSpc>
                <a:spcPct val="100000"/>
              </a:lnSpc>
              <a:buNone/>
            </a:pPr>
            <a:r>
              <a:rPr lang="it-IT" sz="1600" dirty="0">
                <a:latin typeface="+mn-lt"/>
              </a:rPr>
              <a:t>Mezzi di comunicazione </a:t>
            </a:r>
            <a:r>
              <a:rPr lang="it-IT" sz="1600" i="1" dirty="0" err="1">
                <a:latin typeface="+mn-lt"/>
              </a:rPr>
              <a:t>digital</a:t>
            </a:r>
            <a:r>
              <a:rPr lang="it-IT" sz="1600" dirty="0">
                <a:latin typeface="+mn-lt"/>
              </a:rPr>
              <a:t> e social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E26ED2D-B88B-31CE-D938-FD28D387B24E}"/>
              </a:ext>
            </a:extLst>
          </p:cNvPr>
          <p:cNvGrpSpPr/>
          <p:nvPr/>
        </p:nvGrpSpPr>
        <p:grpSpPr>
          <a:xfrm>
            <a:off x="6312767" y="1658943"/>
            <a:ext cx="5503832" cy="3412978"/>
            <a:chOff x="5724013" y="1829535"/>
            <a:chExt cx="5770169" cy="3578136"/>
          </a:xfr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5" name="Picture 2" descr="Laptop icon (241953)">
              <a:extLst>
                <a:ext uri="{FF2B5EF4-FFF2-40B4-BE49-F238E27FC236}">
                  <a16:creationId xmlns:a16="http://schemas.microsoft.com/office/drawing/2014/main" id="{B7AD201E-0E5F-69CC-B2FC-316D77D1B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013" y="1829535"/>
              <a:ext cx="5770169" cy="357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6E6FBFC2-68EB-3507-D53D-9823B4078146}"/>
                </a:ext>
              </a:extLst>
            </p:cNvPr>
            <p:cNvGrpSpPr/>
            <p:nvPr/>
          </p:nvGrpSpPr>
          <p:grpSpPr>
            <a:xfrm>
              <a:off x="6883570" y="2417649"/>
              <a:ext cx="3443277" cy="2062912"/>
              <a:chOff x="6883570" y="2417649"/>
              <a:chExt cx="3443277" cy="2062912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C6A97B37-BB3A-8451-06DC-B1233369A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4077" y="2418529"/>
                <a:ext cx="3163657" cy="2060420"/>
              </a:xfrm>
              <a:prstGeom prst="rect">
                <a:avLst/>
              </a:prstGeom>
            </p:spPr>
          </p:pic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699D1AB7-CAE0-8C84-00D5-E37DEE5BB9EF}"/>
                  </a:ext>
                </a:extLst>
              </p:cNvPr>
              <p:cNvSpPr/>
              <p:nvPr/>
            </p:nvSpPr>
            <p:spPr>
              <a:xfrm>
                <a:off x="10039639" y="2418529"/>
                <a:ext cx="287208" cy="2062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37C9F70-3482-2054-2F4A-0A695021152F}"/>
                  </a:ext>
                </a:extLst>
              </p:cNvPr>
              <p:cNvSpPr/>
              <p:nvPr/>
            </p:nvSpPr>
            <p:spPr>
              <a:xfrm>
                <a:off x="6883570" y="2417649"/>
                <a:ext cx="287208" cy="2062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7D8AB6CF-EEEF-1043-72AA-6AECAA674D53}"/>
              </a:ext>
            </a:extLst>
          </p:cNvPr>
          <p:cNvSpPr/>
          <p:nvPr/>
        </p:nvSpPr>
        <p:spPr>
          <a:xfrm>
            <a:off x="1099901" y="5062519"/>
            <a:ext cx="92377" cy="9237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A1EF5FC-3324-AF13-1179-6374107DC544}"/>
              </a:ext>
            </a:extLst>
          </p:cNvPr>
          <p:cNvSpPr/>
          <p:nvPr/>
        </p:nvSpPr>
        <p:spPr>
          <a:xfrm>
            <a:off x="1099901" y="5312019"/>
            <a:ext cx="92377" cy="9237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758F210A-FFC5-A4B5-3165-1F05F56B505E}"/>
              </a:ext>
            </a:extLst>
          </p:cNvPr>
          <p:cNvSpPr/>
          <p:nvPr/>
        </p:nvSpPr>
        <p:spPr>
          <a:xfrm>
            <a:off x="1099901" y="5540338"/>
            <a:ext cx="92377" cy="9237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7E9880D-7C9C-4507-15AA-A5E970E5CF04}"/>
              </a:ext>
            </a:extLst>
          </p:cNvPr>
          <p:cNvSpPr/>
          <p:nvPr/>
        </p:nvSpPr>
        <p:spPr>
          <a:xfrm>
            <a:off x="1099901" y="5793233"/>
            <a:ext cx="92377" cy="9237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21AFD4C-5016-18D5-9A04-1553846A4577}"/>
              </a:ext>
            </a:extLst>
          </p:cNvPr>
          <p:cNvSpPr/>
          <p:nvPr/>
        </p:nvSpPr>
        <p:spPr>
          <a:xfrm>
            <a:off x="6261960" y="4798930"/>
            <a:ext cx="101615" cy="10161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E7E9D1C4-93AA-1205-61E4-74646BE16F96}"/>
              </a:ext>
            </a:extLst>
          </p:cNvPr>
          <p:cNvSpPr/>
          <p:nvPr/>
        </p:nvSpPr>
        <p:spPr>
          <a:xfrm>
            <a:off x="6261960" y="5207870"/>
            <a:ext cx="101615" cy="10161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F76D112-E812-31CC-D785-62A40B986C34}"/>
              </a:ext>
            </a:extLst>
          </p:cNvPr>
          <p:cNvSpPr/>
          <p:nvPr/>
        </p:nvSpPr>
        <p:spPr>
          <a:xfrm>
            <a:off x="6261960" y="5658661"/>
            <a:ext cx="101615" cy="10161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D1D9A3D-2DC2-5D67-951D-B2676C4B3AF3}"/>
              </a:ext>
            </a:extLst>
          </p:cNvPr>
          <p:cNvSpPr/>
          <p:nvPr/>
        </p:nvSpPr>
        <p:spPr>
          <a:xfrm>
            <a:off x="6261960" y="5863766"/>
            <a:ext cx="101615" cy="10161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3" name="CasellaDiTesto 1042">
            <a:extLst>
              <a:ext uri="{FF2B5EF4-FFF2-40B4-BE49-F238E27FC236}">
                <a16:creationId xmlns:a16="http://schemas.microsoft.com/office/drawing/2014/main" id="{B009DF47-C98D-B6A5-0A3F-E04223F68F0A}"/>
              </a:ext>
            </a:extLst>
          </p:cNvPr>
          <p:cNvSpPr txBox="1"/>
          <p:nvPr/>
        </p:nvSpPr>
        <p:spPr>
          <a:xfrm>
            <a:off x="6330490" y="4699853"/>
            <a:ext cx="5658280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9850"/>
            <a:r>
              <a:rPr lang="it-IT" sz="1400" dirty="0">
                <a:solidFill>
                  <a:schemeClr val="bg1"/>
                </a:solidFill>
                <a:latin typeface="Aptos"/>
                <a:ea typeface="Roboto"/>
              </a:rPr>
              <a:t>Piattaforma </a:t>
            </a:r>
            <a:r>
              <a:rPr lang="it-IT" sz="1400" dirty="0" err="1">
                <a:solidFill>
                  <a:schemeClr val="bg1"/>
                </a:solidFill>
                <a:latin typeface="Aptos"/>
                <a:ea typeface="Roboto"/>
              </a:rPr>
              <a:t>GreenCam</a:t>
            </a:r>
            <a:r>
              <a:rPr lang="it-IT" sz="1400" dirty="0">
                <a:solidFill>
                  <a:schemeClr val="bg1"/>
                </a:solidFill>
                <a:latin typeface="Aptos"/>
                <a:ea typeface="Roboto"/>
              </a:rPr>
              <a:t> interattiva sulla transizione energetica, sostenibilità  ambientale ed economia circolare</a:t>
            </a:r>
          </a:p>
          <a:p>
            <a:pPr marL="69850"/>
            <a:r>
              <a:rPr lang="it-IT" sz="1400" dirty="0">
                <a:solidFill>
                  <a:schemeClr val="bg1"/>
                </a:solidFill>
                <a:latin typeface="Aptos"/>
                <a:ea typeface="Roboto"/>
              </a:rPr>
              <a:t>Servizi info-formativi (es. webinar, incontri sul territorio, </a:t>
            </a:r>
            <a:r>
              <a:rPr lang="it-IT" sz="1400" i="1" dirty="0">
                <a:solidFill>
                  <a:schemeClr val="bg1"/>
                </a:solidFill>
                <a:latin typeface="Aptos"/>
                <a:ea typeface="Roboto"/>
              </a:rPr>
              <a:t>roadmap</a:t>
            </a:r>
            <a:r>
              <a:rPr lang="it-IT" sz="1400" dirty="0">
                <a:solidFill>
                  <a:schemeClr val="bg1"/>
                </a:solidFill>
                <a:latin typeface="Aptos"/>
                <a:ea typeface="Roboto"/>
              </a:rPr>
              <a:t>)</a:t>
            </a:r>
          </a:p>
          <a:p>
            <a:pPr marL="69850"/>
            <a:r>
              <a:rPr lang="it-IT" sz="1400" dirty="0">
                <a:solidFill>
                  <a:schemeClr val="bg1"/>
                </a:solidFill>
                <a:latin typeface="Aptos"/>
                <a:ea typeface="Roboto"/>
              </a:rPr>
              <a:t>Istituzione di un gruppo di esperti centralizzato NGM – Nucleo Gestione e Monitoraggio (assistenza alle PMI)</a:t>
            </a:r>
          </a:p>
          <a:p>
            <a:pPr marL="69850"/>
            <a:r>
              <a:rPr lang="it-IT" sz="1400" dirty="0">
                <a:solidFill>
                  <a:schemeClr val="bg1"/>
                </a:solidFill>
                <a:latin typeface="Aptos"/>
                <a:ea typeface="Roboto"/>
              </a:rPr>
              <a:t>Materiali informativi e di comunicazione istituzionali  (es. brochure, infografiche, etc.)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F443F481-3324-116A-FB1E-DF14A492CC65}"/>
              </a:ext>
            </a:extLst>
          </p:cNvPr>
          <p:cNvSpPr/>
          <p:nvPr/>
        </p:nvSpPr>
        <p:spPr>
          <a:xfrm>
            <a:off x="6261960" y="5422786"/>
            <a:ext cx="101615" cy="10161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267F978-0479-BC54-2059-D8FAC78D2EAB}"/>
              </a:ext>
            </a:extLst>
          </p:cNvPr>
          <p:cNvSpPr txBox="1"/>
          <p:nvPr/>
        </p:nvSpPr>
        <p:spPr>
          <a:xfrm>
            <a:off x="1460611" y="1972923"/>
            <a:ext cx="2993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https://youtu.be/mSZMI5OCvrA</a:t>
            </a:r>
            <a:endParaRPr lang="it-IT" sz="1600" b="1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5585842-340D-F9BF-2662-CF29730A1D84}"/>
              </a:ext>
            </a:extLst>
          </p:cNvPr>
          <p:cNvGrpSpPr/>
          <p:nvPr/>
        </p:nvGrpSpPr>
        <p:grpSpPr>
          <a:xfrm>
            <a:off x="7220480" y="1677978"/>
            <a:ext cx="3525910" cy="584775"/>
            <a:chOff x="2733214" y="4618043"/>
            <a:chExt cx="2993613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7630FC5E-E783-ECD5-82DC-86C202C17ACF}"/>
                </a:ext>
              </a:extLst>
            </p:cNvPr>
            <p:cNvSpPr/>
            <p:nvPr/>
          </p:nvSpPr>
          <p:spPr>
            <a:xfrm>
              <a:off x="2733214" y="4659543"/>
              <a:ext cx="2993613" cy="26766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highlight>
                  <a:srgbClr val="008000"/>
                </a:highlight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A2E094F3-61F1-6F6F-BF28-541E167D836E}"/>
                </a:ext>
              </a:extLst>
            </p:cNvPr>
            <p:cNvSpPr txBox="1"/>
            <p:nvPr/>
          </p:nvSpPr>
          <p:spPr>
            <a:xfrm>
              <a:off x="2927727" y="4618043"/>
              <a:ext cx="27214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https://greencam.unioncamere.it/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32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3E5CB-99DC-C004-9B31-CED1B8B60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036050-507B-75BB-2B46-324466BE0541}"/>
              </a:ext>
            </a:extLst>
          </p:cNvPr>
          <p:cNvSpPr txBox="1"/>
          <p:nvPr/>
        </p:nvSpPr>
        <p:spPr>
          <a:xfrm>
            <a:off x="0" y="305309"/>
            <a:ext cx="9660367" cy="707886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tabLst>
                <a:tab pos="4035425" algn="l"/>
              </a:tabLst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LA PIATTAFORMA GREENCAM DI UNIONCAMERE </a:t>
            </a:r>
          </a:p>
          <a:p>
            <a:r>
              <a:rPr lang="it-IT" dirty="0"/>
              <a:t>ED I SERVIZI DISPONIBILI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FE0E741-3123-D2F1-7947-213F74ECECAC}"/>
              </a:ext>
            </a:extLst>
          </p:cNvPr>
          <p:cNvGrpSpPr/>
          <p:nvPr/>
        </p:nvGrpSpPr>
        <p:grpSpPr>
          <a:xfrm>
            <a:off x="170985" y="1124506"/>
            <a:ext cx="5386071" cy="3640782"/>
            <a:chOff x="-83942" y="923785"/>
            <a:chExt cx="6170354" cy="417092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4" name="Picture 2" descr="Laptop icon (241953)">
              <a:extLst>
                <a:ext uri="{FF2B5EF4-FFF2-40B4-BE49-F238E27FC236}">
                  <a16:creationId xmlns:a16="http://schemas.microsoft.com/office/drawing/2014/main" id="{D0B75F31-3373-CA44-9953-9F1E7C14E9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6" r="9462" b="12422"/>
            <a:stretch>
              <a:fillRect/>
            </a:stretch>
          </p:blipFill>
          <p:spPr bwMode="auto">
            <a:xfrm>
              <a:off x="-83942" y="923785"/>
              <a:ext cx="6170354" cy="4170928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D8AE779-5BEA-74F9-9C26-5D55929CF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822" y="1701208"/>
              <a:ext cx="4576598" cy="237922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E59B8DE3-6BF5-9912-7593-1D1F4AEEFC18}"/>
                </a:ext>
              </a:extLst>
            </p:cNvPr>
            <p:cNvSpPr/>
            <p:nvPr/>
          </p:nvSpPr>
          <p:spPr>
            <a:xfrm>
              <a:off x="685800" y="3992880"/>
              <a:ext cx="4576598" cy="472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7227A88-833C-F40C-3076-1EC81CEB3EED}"/>
              </a:ext>
            </a:extLst>
          </p:cNvPr>
          <p:cNvGrpSpPr/>
          <p:nvPr/>
        </p:nvGrpSpPr>
        <p:grpSpPr>
          <a:xfrm>
            <a:off x="5671696" y="1273600"/>
            <a:ext cx="5589925" cy="4677408"/>
            <a:chOff x="5620984" y="1553116"/>
            <a:chExt cx="5081750" cy="4252189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7FE50AF-727C-D26E-4CBD-F7C6F8AFE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984" y="1553116"/>
              <a:ext cx="4955731" cy="4252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A10F3F2F-7A77-EDCC-BB91-D48C83274265}"/>
                </a:ext>
              </a:extLst>
            </p:cNvPr>
            <p:cNvSpPr/>
            <p:nvPr/>
          </p:nvSpPr>
          <p:spPr>
            <a:xfrm>
              <a:off x="7299960" y="4523740"/>
              <a:ext cx="1534160" cy="1165860"/>
            </a:xfrm>
            <a:prstGeom prst="roundRect">
              <a:avLst>
                <a:gd name="adj" fmla="val 9835"/>
              </a:avLst>
            </a:prstGeom>
            <a:noFill/>
            <a:ln w="60325" cap="rnd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con angoli arrotondati 17">
              <a:extLst>
                <a:ext uri="{FF2B5EF4-FFF2-40B4-BE49-F238E27FC236}">
                  <a16:creationId xmlns:a16="http://schemas.microsoft.com/office/drawing/2014/main" id="{792B7A9F-57EC-3088-5B5B-44BA5E7D156A}"/>
                </a:ext>
              </a:extLst>
            </p:cNvPr>
            <p:cNvSpPr/>
            <p:nvPr/>
          </p:nvSpPr>
          <p:spPr>
            <a:xfrm>
              <a:off x="8938337" y="4523740"/>
              <a:ext cx="1534160" cy="1165860"/>
            </a:xfrm>
            <a:prstGeom prst="roundRect">
              <a:avLst>
                <a:gd name="adj" fmla="val 9835"/>
              </a:avLst>
            </a:prstGeom>
            <a:noFill/>
            <a:ln w="60325" cap="rnd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032D1216-5A71-B1D9-A0A7-ED5C66DD3598}"/>
                </a:ext>
              </a:extLst>
            </p:cNvPr>
            <p:cNvSpPr/>
            <p:nvPr/>
          </p:nvSpPr>
          <p:spPr>
            <a:xfrm>
              <a:off x="7716520" y="5572760"/>
              <a:ext cx="680720" cy="187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>
                  <a:solidFill>
                    <a:schemeClr val="bg2">
                      <a:lumMod val="10000"/>
                    </a:schemeClr>
                  </a:solidFill>
                </a:rPr>
                <a:t>CLICCA QUI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05763F4-BEB2-C2E6-6885-90B366E32FCA}"/>
                </a:ext>
              </a:extLst>
            </p:cNvPr>
            <p:cNvSpPr/>
            <p:nvPr/>
          </p:nvSpPr>
          <p:spPr>
            <a:xfrm>
              <a:off x="9365057" y="5576138"/>
              <a:ext cx="680720" cy="187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>
                  <a:solidFill>
                    <a:schemeClr val="bg2">
                      <a:lumMod val="10000"/>
                    </a:schemeClr>
                  </a:solidFill>
                </a:rPr>
                <a:t>CLICCA QUI</a:t>
              </a:r>
            </a:p>
          </p:txBody>
        </p:sp>
        <p:sp>
          <p:nvSpPr>
            <p:cNvPr id="21" name="Esplosione: 14 punte 20">
              <a:extLst>
                <a:ext uri="{FF2B5EF4-FFF2-40B4-BE49-F238E27FC236}">
                  <a16:creationId xmlns:a16="http://schemas.microsoft.com/office/drawing/2014/main" id="{35C0F27A-99B8-2CB3-ADCE-746C2CE7A286}"/>
                </a:ext>
              </a:extLst>
            </p:cNvPr>
            <p:cNvSpPr/>
            <p:nvPr/>
          </p:nvSpPr>
          <p:spPr>
            <a:xfrm rot="2752389">
              <a:off x="8329772" y="4370607"/>
              <a:ext cx="588505" cy="588505"/>
            </a:xfrm>
            <a:prstGeom prst="irregularSeal2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BD965E70-4D79-DCE0-5482-E5B3CCDE1011}"/>
                </a:ext>
              </a:extLst>
            </p:cNvPr>
            <p:cNvSpPr txBox="1"/>
            <p:nvPr/>
          </p:nvSpPr>
          <p:spPr>
            <a:xfrm rot="900000">
              <a:off x="8325683" y="4459078"/>
              <a:ext cx="639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new!</a:t>
              </a:r>
            </a:p>
          </p:txBody>
        </p:sp>
        <p:sp>
          <p:nvSpPr>
            <p:cNvPr id="22" name="Esplosione: 14 punte 21">
              <a:extLst>
                <a:ext uri="{FF2B5EF4-FFF2-40B4-BE49-F238E27FC236}">
                  <a16:creationId xmlns:a16="http://schemas.microsoft.com/office/drawing/2014/main" id="{AE7047E1-1186-706F-AC6D-25019088BAAB}"/>
                </a:ext>
              </a:extLst>
            </p:cNvPr>
            <p:cNvSpPr/>
            <p:nvPr/>
          </p:nvSpPr>
          <p:spPr>
            <a:xfrm rot="2752389">
              <a:off x="10067460" y="4286827"/>
              <a:ext cx="588505" cy="588505"/>
            </a:xfrm>
            <a:prstGeom prst="irregularSeal2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A8F4FE42-9687-8DD3-E94A-7CB00106376D}"/>
                </a:ext>
              </a:extLst>
            </p:cNvPr>
            <p:cNvSpPr txBox="1"/>
            <p:nvPr/>
          </p:nvSpPr>
          <p:spPr>
            <a:xfrm rot="900000">
              <a:off x="10063371" y="4375298"/>
              <a:ext cx="639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new!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69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D5D6720E-6A5E-B6DC-6321-CCAE93F31727}"/>
              </a:ext>
            </a:extLst>
          </p:cNvPr>
          <p:cNvSpPr/>
          <p:nvPr/>
        </p:nvSpPr>
        <p:spPr>
          <a:xfrm>
            <a:off x="7045896" y="4018216"/>
            <a:ext cx="2159064" cy="2159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762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0D2E170B-69C8-90DB-320E-1C4EF52D814A}"/>
              </a:ext>
            </a:extLst>
          </p:cNvPr>
          <p:cNvSpPr/>
          <p:nvPr/>
        </p:nvSpPr>
        <p:spPr>
          <a:xfrm>
            <a:off x="7045896" y="1321586"/>
            <a:ext cx="2382915" cy="23829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762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5CBA97-D745-8F88-6622-D571A96F4EEB}"/>
              </a:ext>
            </a:extLst>
          </p:cNvPr>
          <p:cNvSpPr txBox="1"/>
          <p:nvPr/>
        </p:nvSpPr>
        <p:spPr>
          <a:xfrm>
            <a:off x="0" y="305309"/>
            <a:ext cx="9660367" cy="707886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tabLst>
                <a:tab pos="4035425" algn="l"/>
              </a:tabLst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/>
              <a:t>LA PIATTAFORMA GREENCAM DI UNIONCAMERE ED I SERVIZI DISPONIBILI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8BC1A05-6ED4-C617-FCA6-D350ADEC221A}"/>
              </a:ext>
            </a:extLst>
          </p:cNvPr>
          <p:cNvGrpSpPr/>
          <p:nvPr/>
        </p:nvGrpSpPr>
        <p:grpSpPr>
          <a:xfrm>
            <a:off x="629611" y="1103298"/>
            <a:ext cx="6573901" cy="4911422"/>
            <a:chOff x="712241" y="1184578"/>
            <a:chExt cx="6034071" cy="4508110"/>
          </a:xfrm>
        </p:grpSpPr>
        <p:pic>
          <p:nvPicPr>
            <p:cNvPr id="7" name="Immagine 6" descr="Immagine che contiene testo, schermata, Carattere, logo&#10;&#10;Il contenuto generato dall'IA potrebbe non essere corretto.">
              <a:extLst>
                <a:ext uri="{FF2B5EF4-FFF2-40B4-BE49-F238E27FC236}">
                  <a16:creationId xmlns:a16="http://schemas.microsoft.com/office/drawing/2014/main" id="{1265CEDC-784B-090D-81C1-1457F7666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241" y="1184578"/>
              <a:ext cx="6034071" cy="25482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D57FEC5-DEB0-A7C6-15C5-83CBBD464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241" y="3857688"/>
              <a:ext cx="6034070" cy="1835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963756-42F9-0257-4322-F51DDB7F7AAE}"/>
              </a:ext>
            </a:extLst>
          </p:cNvPr>
          <p:cNvSpPr txBox="1"/>
          <p:nvPr/>
        </p:nvSpPr>
        <p:spPr>
          <a:xfrm>
            <a:off x="7123730" y="1527835"/>
            <a:ext cx="2166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5281"/>
                </a:solidFill>
              </a:rPr>
              <a:t>Oltre</a:t>
            </a:r>
            <a:r>
              <a:rPr lang="it-IT" sz="4000" dirty="0">
                <a:solidFill>
                  <a:srgbClr val="005281"/>
                </a:solidFill>
              </a:rPr>
              <a:t> </a:t>
            </a:r>
            <a:r>
              <a:rPr lang="it-IT" sz="4000" b="1" dirty="0">
                <a:solidFill>
                  <a:srgbClr val="005281"/>
                </a:solidFill>
              </a:rPr>
              <a:t>200</a:t>
            </a:r>
            <a:r>
              <a:rPr lang="it-IT" sz="4000" dirty="0">
                <a:solidFill>
                  <a:srgbClr val="005281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rgbClr val="005281"/>
                </a:solidFill>
              </a:rPr>
              <a:t>DOWNLOAD TRA MATERIALI </a:t>
            </a:r>
          </a:p>
          <a:p>
            <a:pPr algn="ctr"/>
            <a:r>
              <a:rPr lang="it-IT" dirty="0">
                <a:solidFill>
                  <a:srgbClr val="005281"/>
                </a:solidFill>
              </a:rPr>
              <a:t>INFORMATIVI </a:t>
            </a:r>
          </a:p>
          <a:p>
            <a:pPr algn="ctr"/>
            <a:r>
              <a:rPr lang="it-IT" dirty="0">
                <a:solidFill>
                  <a:srgbClr val="005281"/>
                </a:solidFill>
              </a:rPr>
              <a:t>E VIDEO PILLS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8E80239-4792-F9F7-6919-194D5291186F}"/>
              </a:ext>
            </a:extLst>
          </p:cNvPr>
          <p:cNvSpPr txBox="1"/>
          <p:nvPr/>
        </p:nvSpPr>
        <p:spPr>
          <a:xfrm>
            <a:off x="7149665" y="4568861"/>
            <a:ext cx="1950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rgbClr val="005281"/>
                </a:solidFill>
              </a:rPr>
              <a:t>SIMULAZIONI</a:t>
            </a:r>
            <a:r>
              <a:rPr lang="it-IT" b="1" dirty="0">
                <a:solidFill>
                  <a:srgbClr val="005281"/>
                </a:solidFill>
              </a:rPr>
              <a:t> </a:t>
            </a:r>
          </a:p>
          <a:p>
            <a:r>
              <a:rPr lang="it-IT" dirty="0">
                <a:solidFill>
                  <a:srgbClr val="005281"/>
                </a:solidFill>
              </a:rPr>
              <a:t>di</a:t>
            </a:r>
            <a:r>
              <a:rPr lang="it-IT" b="1" dirty="0">
                <a:solidFill>
                  <a:srgbClr val="005281"/>
                </a:solidFill>
              </a:rPr>
              <a:t> </a:t>
            </a:r>
            <a:r>
              <a:rPr lang="it-IT" sz="3200" b="1" dirty="0" err="1">
                <a:solidFill>
                  <a:srgbClr val="005281"/>
                </a:solidFill>
              </a:rPr>
              <a:t>CERCam</a:t>
            </a:r>
            <a:endParaRPr lang="it-IT" b="1" dirty="0">
              <a:solidFill>
                <a:srgbClr val="005281"/>
              </a:solidFill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F20B6E2-C138-6C7F-CC2B-378FB3C28B10}"/>
              </a:ext>
            </a:extLst>
          </p:cNvPr>
          <p:cNvSpPr/>
          <p:nvPr/>
        </p:nvSpPr>
        <p:spPr>
          <a:xfrm>
            <a:off x="9290016" y="3097596"/>
            <a:ext cx="2159064" cy="2159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762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5B9F93-DEA0-61EF-A0AE-D103761E5B9A}"/>
              </a:ext>
            </a:extLst>
          </p:cNvPr>
          <p:cNvSpPr txBox="1"/>
          <p:nvPr/>
        </p:nvSpPr>
        <p:spPr>
          <a:xfrm>
            <a:off x="9340816" y="3505060"/>
            <a:ext cx="1950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rgbClr val="005281"/>
                </a:solidFill>
              </a:rPr>
              <a:t>Servizio</a:t>
            </a:r>
            <a:r>
              <a:rPr lang="it-IT" b="1" dirty="0">
                <a:solidFill>
                  <a:srgbClr val="005281"/>
                </a:solidFill>
              </a:rPr>
              <a:t> </a:t>
            </a:r>
          </a:p>
          <a:p>
            <a:r>
              <a:rPr lang="it-IT" b="1" dirty="0">
                <a:solidFill>
                  <a:srgbClr val="005281"/>
                </a:solidFill>
              </a:rPr>
              <a:t>L’ESPERTO RISPONDE </a:t>
            </a:r>
          </a:p>
        </p:txBody>
      </p:sp>
    </p:spTree>
    <p:extLst>
      <p:ext uri="{BB962C8B-B14F-4D97-AF65-F5344CB8AC3E}">
        <p14:creationId xmlns:p14="http://schemas.microsoft.com/office/powerpoint/2010/main" val="328715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88C4B4-17C4-E956-B3EC-F1AB865C454D}"/>
              </a:ext>
            </a:extLst>
          </p:cNvPr>
          <p:cNvSpPr>
            <a:spLocks noGrp="1"/>
          </p:cNvSpPr>
          <p:nvPr>
            <p:ph sz="half" idx="4294967295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4665663"/>
            <a:ext cx="3916363" cy="364490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it-IT" sz="1400" dirty="0"/>
              <a:t>.</a:t>
            </a:r>
          </a:p>
          <a:p>
            <a:pPr marL="0" indent="0">
              <a:spcBef>
                <a:spcPts val="2500"/>
              </a:spcBef>
              <a:buNone/>
            </a:pPr>
            <a:endParaRPr 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1CAE85-7D9A-C1AC-BDE2-64759D70BB17}"/>
              </a:ext>
            </a:extLst>
          </p:cNvPr>
          <p:cNvSpPr txBox="1"/>
          <p:nvPr/>
        </p:nvSpPr>
        <p:spPr>
          <a:xfrm>
            <a:off x="0" y="459197"/>
            <a:ext cx="9660367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tabLst>
                <a:tab pos="4035425" algn="l"/>
              </a:tabLst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en-US" sz="2000" dirty="0"/>
              <a:t>SFIDE E OPPORTUNITÀ DI CRESCITA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B8ED21D-F3DF-59FB-1B26-BB2983AFD4C6}"/>
              </a:ext>
            </a:extLst>
          </p:cNvPr>
          <p:cNvSpPr/>
          <p:nvPr/>
        </p:nvSpPr>
        <p:spPr>
          <a:xfrm rot="5400000">
            <a:off x="1196280" y="1334454"/>
            <a:ext cx="1618807" cy="2112804"/>
          </a:xfrm>
          <a:prstGeom prst="rect">
            <a:avLst/>
          </a:prstGeom>
          <a:solidFill>
            <a:srgbClr val="7ED10F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4BE951AB-EEBD-C7E3-8935-B62F541A7D0A}"/>
              </a:ext>
            </a:extLst>
          </p:cNvPr>
          <p:cNvSpPr/>
          <p:nvPr/>
        </p:nvSpPr>
        <p:spPr>
          <a:xfrm>
            <a:off x="554182" y="1556386"/>
            <a:ext cx="654205" cy="1656362"/>
          </a:xfrm>
          <a:custGeom>
            <a:avLst/>
            <a:gdLst>
              <a:gd name="csX0" fmla="*/ 182412 w 654205"/>
              <a:gd name="csY0" fmla="*/ 0 h 1656362"/>
              <a:gd name="csX1" fmla="*/ 654206 w 654205"/>
              <a:gd name="csY1" fmla="*/ 0 h 1656362"/>
              <a:gd name="csX2" fmla="*/ 654206 w 654205"/>
              <a:gd name="csY2" fmla="*/ 1656362 h 1656362"/>
              <a:gd name="csX3" fmla="*/ 341190 w 654205"/>
              <a:gd name="csY3" fmla="*/ 1656362 h 1656362"/>
              <a:gd name="csX4" fmla="*/ 341190 w 654205"/>
              <a:gd name="csY4" fmla="*/ 296142 h 1656362"/>
              <a:gd name="csX5" fmla="*/ 0 w 654205"/>
              <a:gd name="csY5" fmla="*/ 296142 h 1656362"/>
              <a:gd name="csX6" fmla="*/ 182412 w 654205"/>
              <a:gd name="csY6" fmla="*/ 0 h 16563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54205" h="1656362">
                <a:moveTo>
                  <a:pt x="182412" y="0"/>
                </a:moveTo>
                <a:lnTo>
                  <a:pt x="654206" y="0"/>
                </a:lnTo>
                <a:lnTo>
                  <a:pt x="654206" y="1656362"/>
                </a:lnTo>
                <a:lnTo>
                  <a:pt x="341190" y="1656362"/>
                </a:lnTo>
                <a:lnTo>
                  <a:pt x="341190" y="296142"/>
                </a:lnTo>
                <a:lnTo>
                  <a:pt x="0" y="296142"/>
                </a:lnTo>
                <a:lnTo>
                  <a:pt x="182412" y="0"/>
                </a:lnTo>
                <a:close/>
              </a:path>
            </a:pathLst>
          </a:custGeom>
          <a:solidFill>
            <a:srgbClr val="7ED10F"/>
          </a:solidFill>
          <a:ln w="3044" cap="flat">
            <a:noFill/>
            <a:prstDash val="solid"/>
            <a:miter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45F662F8-ABB0-5311-4C11-B0DF6281CFC9}"/>
              </a:ext>
            </a:extLst>
          </p:cNvPr>
          <p:cNvSpPr/>
          <p:nvPr/>
        </p:nvSpPr>
        <p:spPr>
          <a:xfrm>
            <a:off x="3620685" y="1589037"/>
            <a:ext cx="2291410" cy="1611193"/>
          </a:xfrm>
          <a:custGeom>
            <a:avLst/>
            <a:gdLst>
              <a:gd name="csX0" fmla="*/ 0 w 2291410"/>
              <a:gd name="csY0" fmla="*/ 1501545 h 1611193"/>
              <a:gd name="csX1" fmla="*/ 608001 w 2291410"/>
              <a:gd name="csY1" fmla="*/ 820079 h 1611193"/>
              <a:gd name="csX2" fmla="*/ 528201 w 2291410"/>
              <a:gd name="csY2" fmla="*/ 109679 h 1611193"/>
              <a:gd name="csX3" fmla="*/ 638398 w 2291410"/>
              <a:gd name="csY3" fmla="*/ 0 h 1611193"/>
              <a:gd name="csX4" fmla="*/ 2181213 w 2291410"/>
              <a:gd name="csY4" fmla="*/ 0 h 1611193"/>
              <a:gd name="csX5" fmla="*/ 2291410 w 2291410"/>
              <a:gd name="csY5" fmla="*/ 109679 h 1611193"/>
              <a:gd name="csX6" fmla="*/ 2291410 w 2291410"/>
              <a:gd name="csY6" fmla="*/ 1501514 h 1611193"/>
              <a:gd name="csX7" fmla="*/ 2181213 w 2291410"/>
              <a:gd name="csY7" fmla="*/ 1611193 h 1611193"/>
              <a:gd name="csX8" fmla="*/ 110197 w 2291410"/>
              <a:gd name="csY8" fmla="*/ 1611193 h 1611193"/>
              <a:gd name="csX9" fmla="*/ 0 w 2291410"/>
              <a:gd name="csY9" fmla="*/ 1501514 h 16111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91410" h="1611193">
                <a:moveTo>
                  <a:pt x="0" y="1501545"/>
                </a:moveTo>
                <a:lnTo>
                  <a:pt x="608001" y="820079"/>
                </a:lnTo>
                <a:lnTo>
                  <a:pt x="528201" y="109679"/>
                </a:lnTo>
                <a:cubicBezTo>
                  <a:pt x="528201" y="49098"/>
                  <a:pt x="577543" y="0"/>
                  <a:pt x="638398" y="0"/>
                </a:cubicBezTo>
                <a:lnTo>
                  <a:pt x="2181213" y="0"/>
                </a:lnTo>
                <a:cubicBezTo>
                  <a:pt x="2242068" y="0"/>
                  <a:pt x="2291410" y="49098"/>
                  <a:pt x="2291410" y="109679"/>
                </a:cubicBezTo>
                <a:lnTo>
                  <a:pt x="2291410" y="1501514"/>
                </a:lnTo>
                <a:cubicBezTo>
                  <a:pt x="2291410" y="1562095"/>
                  <a:pt x="2242068" y="1611193"/>
                  <a:pt x="2181213" y="1611193"/>
                </a:cubicBezTo>
                <a:lnTo>
                  <a:pt x="110197" y="1611193"/>
                </a:lnTo>
                <a:cubicBezTo>
                  <a:pt x="49342" y="1611193"/>
                  <a:pt x="0" y="1562095"/>
                  <a:pt x="0" y="1501514"/>
                </a:cubicBezTo>
                <a:close/>
              </a:path>
            </a:pathLst>
          </a:custGeom>
          <a:solidFill>
            <a:srgbClr val="25D16C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2B96F556-43B4-E4B1-FD29-647357CBDF62}"/>
              </a:ext>
            </a:extLst>
          </p:cNvPr>
          <p:cNvSpPr/>
          <p:nvPr/>
        </p:nvSpPr>
        <p:spPr>
          <a:xfrm>
            <a:off x="3344370" y="1514720"/>
            <a:ext cx="1147410" cy="1698028"/>
          </a:xfrm>
          <a:custGeom>
            <a:avLst/>
            <a:gdLst>
              <a:gd name="csX0" fmla="*/ 352459 w 1147410"/>
              <a:gd name="csY0" fmla="*/ 575381 h 1698028"/>
              <a:gd name="csX1" fmla="*/ 45047 w 1147410"/>
              <a:gd name="csY1" fmla="*/ 575381 h 1698028"/>
              <a:gd name="csX2" fmla="*/ 213388 w 1147410"/>
              <a:gd name="csY2" fmla="*/ 153691 h 1698028"/>
              <a:gd name="csX3" fmla="*/ 613696 w 1147410"/>
              <a:gd name="csY3" fmla="*/ 0 h 1698028"/>
              <a:gd name="csX4" fmla="*/ 879990 w 1147410"/>
              <a:gd name="csY4" fmla="*/ 63627 h 1698028"/>
              <a:gd name="csX5" fmla="*/ 1064657 w 1147410"/>
              <a:gd name="csY5" fmla="*/ 247166 h 1698028"/>
              <a:gd name="csX6" fmla="*/ 1133918 w 1147410"/>
              <a:gd name="csY6" fmla="*/ 490951 h 1698028"/>
              <a:gd name="csX7" fmla="*/ 1049976 w 1147410"/>
              <a:gd name="csY7" fmla="*/ 808475 h 1698028"/>
              <a:gd name="csX8" fmla="*/ 742990 w 1147410"/>
              <a:gd name="csY8" fmla="*/ 1210459 h 1698028"/>
              <a:gd name="csX9" fmla="*/ 557106 w 1147410"/>
              <a:gd name="csY9" fmla="*/ 1406394 h 1698028"/>
              <a:gd name="csX10" fmla="*/ 1147411 w 1147410"/>
              <a:gd name="csY10" fmla="*/ 1406394 h 1698028"/>
              <a:gd name="csX11" fmla="*/ 1147411 w 1147410"/>
              <a:gd name="csY11" fmla="*/ 1698029 h 1698028"/>
              <a:gd name="csX12" fmla="*/ 0 w 1147410"/>
              <a:gd name="csY12" fmla="*/ 1698029 h 1698028"/>
              <a:gd name="csX13" fmla="*/ 0 w 1147410"/>
              <a:gd name="csY13" fmla="*/ 1547140 h 1698028"/>
              <a:gd name="csX14" fmla="*/ 512333 w 1147410"/>
              <a:gd name="csY14" fmla="*/ 1024665 h 1698028"/>
              <a:gd name="csX15" fmla="*/ 759498 w 1147410"/>
              <a:gd name="csY15" fmla="*/ 722340 h 1698028"/>
              <a:gd name="csX16" fmla="*/ 820871 w 1147410"/>
              <a:gd name="csY16" fmla="*/ 515713 h 1698028"/>
              <a:gd name="csX17" fmla="*/ 757245 w 1147410"/>
              <a:gd name="csY17" fmla="*/ 357515 h 1698028"/>
              <a:gd name="csX18" fmla="*/ 593412 w 1147410"/>
              <a:gd name="csY18" fmla="*/ 295015 h 1698028"/>
              <a:gd name="csX19" fmla="*/ 424522 w 1147410"/>
              <a:gd name="csY19" fmla="*/ 370460 h 1698028"/>
              <a:gd name="csX20" fmla="*/ 352459 w 1147410"/>
              <a:gd name="csY20" fmla="*/ 575381 h 16980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1147410" h="1698028">
                <a:moveTo>
                  <a:pt x="352459" y="575381"/>
                </a:moveTo>
                <a:lnTo>
                  <a:pt x="45047" y="575381"/>
                </a:lnTo>
                <a:cubicBezTo>
                  <a:pt x="53301" y="396745"/>
                  <a:pt x="109405" y="256151"/>
                  <a:pt x="213388" y="153691"/>
                </a:cubicBezTo>
                <a:cubicBezTo>
                  <a:pt x="317372" y="51230"/>
                  <a:pt x="450807" y="0"/>
                  <a:pt x="613696" y="0"/>
                </a:cubicBezTo>
                <a:cubicBezTo>
                  <a:pt x="714268" y="0"/>
                  <a:pt x="803053" y="21229"/>
                  <a:pt x="879990" y="63627"/>
                </a:cubicBezTo>
                <a:cubicBezTo>
                  <a:pt x="956927" y="106054"/>
                  <a:pt x="1018482" y="167214"/>
                  <a:pt x="1064657" y="247166"/>
                </a:cubicBezTo>
                <a:cubicBezTo>
                  <a:pt x="1110831" y="327118"/>
                  <a:pt x="1133918" y="408380"/>
                  <a:pt x="1133918" y="490951"/>
                </a:cubicBezTo>
                <a:cubicBezTo>
                  <a:pt x="1133918" y="589300"/>
                  <a:pt x="1105927" y="695141"/>
                  <a:pt x="1049976" y="808475"/>
                </a:cubicBezTo>
                <a:cubicBezTo>
                  <a:pt x="994024" y="921839"/>
                  <a:pt x="891716" y="1055824"/>
                  <a:pt x="742990" y="1210459"/>
                </a:cubicBezTo>
                <a:lnTo>
                  <a:pt x="557106" y="1406394"/>
                </a:lnTo>
                <a:lnTo>
                  <a:pt x="1147411" y="1406394"/>
                </a:lnTo>
                <a:lnTo>
                  <a:pt x="1147411" y="1698029"/>
                </a:lnTo>
                <a:lnTo>
                  <a:pt x="0" y="1698029"/>
                </a:lnTo>
                <a:lnTo>
                  <a:pt x="0" y="1547140"/>
                </a:lnTo>
                <a:lnTo>
                  <a:pt x="512333" y="1024665"/>
                </a:lnTo>
                <a:cubicBezTo>
                  <a:pt x="636205" y="899300"/>
                  <a:pt x="718563" y="798546"/>
                  <a:pt x="759498" y="722340"/>
                </a:cubicBezTo>
                <a:cubicBezTo>
                  <a:pt x="800404" y="646165"/>
                  <a:pt x="820871" y="577269"/>
                  <a:pt x="820871" y="515713"/>
                </a:cubicBezTo>
                <a:cubicBezTo>
                  <a:pt x="820871" y="454158"/>
                  <a:pt x="799642" y="399181"/>
                  <a:pt x="757245" y="357515"/>
                </a:cubicBezTo>
                <a:cubicBezTo>
                  <a:pt x="714817" y="315849"/>
                  <a:pt x="660206" y="295015"/>
                  <a:pt x="593412" y="295015"/>
                </a:cubicBezTo>
                <a:cubicBezTo>
                  <a:pt x="526617" y="295015"/>
                  <a:pt x="469539" y="320174"/>
                  <a:pt x="424522" y="370460"/>
                </a:cubicBezTo>
                <a:cubicBezTo>
                  <a:pt x="379475" y="420776"/>
                  <a:pt x="355444" y="489063"/>
                  <a:pt x="352459" y="575381"/>
                </a:cubicBezTo>
                <a:close/>
              </a:path>
            </a:pathLst>
          </a:custGeom>
          <a:solidFill>
            <a:srgbClr val="25D16C"/>
          </a:solidFill>
          <a:ln w="3044" cap="flat">
            <a:noFill/>
            <a:prstDash val="solid"/>
            <a:miter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149E0C8F-E4C7-745F-0B3A-AB9B06147E65}"/>
              </a:ext>
            </a:extLst>
          </p:cNvPr>
          <p:cNvSpPr/>
          <p:nvPr/>
        </p:nvSpPr>
        <p:spPr>
          <a:xfrm>
            <a:off x="6892505" y="1581453"/>
            <a:ext cx="1744202" cy="1618807"/>
          </a:xfrm>
          <a:custGeom>
            <a:avLst/>
            <a:gdLst>
              <a:gd name="csX0" fmla="*/ 38011 w 1744202"/>
              <a:gd name="csY0" fmla="*/ 1618808 h 1618807"/>
              <a:gd name="csX1" fmla="*/ 38011 w 1744202"/>
              <a:gd name="csY1" fmla="*/ 813196 h 1618807"/>
              <a:gd name="csX2" fmla="*/ 0 w 1744202"/>
              <a:gd name="csY2" fmla="*/ 710157 h 1618807"/>
              <a:gd name="csX3" fmla="*/ 38011 w 1744202"/>
              <a:gd name="csY3" fmla="*/ 594660 h 1618807"/>
              <a:gd name="csX4" fmla="*/ 38011 w 1744202"/>
              <a:gd name="csY4" fmla="*/ 0 h 1618807"/>
              <a:gd name="csX5" fmla="*/ 1634006 w 1744202"/>
              <a:gd name="csY5" fmla="*/ 0 h 1618807"/>
              <a:gd name="csX6" fmla="*/ 1744203 w 1744202"/>
              <a:gd name="csY6" fmla="*/ 110197 h 1618807"/>
              <a:gd name="csX7" fmla="*/ 1744203 w 1744202"/>
              <a:gd name="csY7" fmla="*/ 1508611 h 1618807"/>
              <a:gd name="csX8" fmla="*/ 1634006 w 1744202"/>
              <a:gd name="csY8" fmla="*/ 1618808 h 1618807"/>
              <a:gd name="csX9" fmla="*/ 38011 w 1744202"/>
              <a:gd name="csY9" fmla="*/ 1618808 h 16188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744202" h="1618807">
                <a:moveTo>
                  <a:pt x="38011" y="1618808"/>
                </a:moveTo>
                <a:lnTo>
                  <a:pt x="38011" y="813196"/>
                </a:lnTo>
                <a:lnTo>
                  <a:pt x="0" y="710157"/>
                </a:lnTo>
                <a:lnTo>
                  <a:pt x="38011" y="594660"/>
                </a:lnTo>
                <a:lnTo>
                  <a:pt x="38011" y="0"/>
                </a:lnTo>
                <a:lnTo>
                  <a:pt x="1634006" y="0"/>
                </a:lnTo>
                <a:cubicBezTo>
                  <a:pt x="1694861" y="0"/>
                  <a:pt x="1744203" y="49342"/>
                  <a:pt x="1744203" y="110197"/>
                </a:cubicBezTo>
                <a:lnTo>
                  <a:pt x="1744203" y="1508611"/>
                </a:lnTo>
                <a:cubicBezTo>
                  <a:pt x="1744203" y="1569466"/>
                  <a:pt x="1694861" y="1618808"/>
                  <a:pt x="1634006" y="1618808"/>
                </a:cubicBezTo>
                <a:lnTo>
                  <a:pt x="38011" y="1618808"/>
                </a:lnTo>
                <a:close/>
              </a:path>
            </a:pathLst>
          </a:custGeom>
          <a:solidFill>
            <a:srgbClr val="00BDB7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4BFC0E4D-85B9-4621-9435-7E2E6EA65FD5}"/>
              </a:ext>
            </a:extLst>
          </p:cNvPr>
          <p:cNvSpPr/>
          <p:nvPr/>
        </p:nvSpPr>
        <p:spPr>
          <a:xfrm>
            <a:off x="6090822" y="1514720"/>
            <a:ext cx="1142902" cy="1739695"/>
          </a:xfrm>
          <a:custGeom>
            <a:avLst/>
            <a:gdLst>
              <a:gd name="csX0" fmla="*/ 369363 w 1142902"/>
              <a:gd name="csY0" fmla="*/ 450412 h 1739695"/>
              <a:gd name="csX1" fmla="*/ 66459 w 1142902"/>
              <a:gd name="csY1" fmla="*/ 450412 h 1739695"/>
              <a:gd name="csX2" fmla="*/ 198190 w 1142902"/>
              <a:gd name="csY2" fmla="*/ 155396 h 1739695"/>
              <a:gd name="csX3" fmla="*/ 577665 w 1142902"/>
              <a:gd name="csY3" fmla="*/ 0 h 1739695"/>
              <a:gd name="csX4" fmla="*/ 919402 w 1142902"/>
              <a:gd name="csY4" fmla="*/ 129507 h 1739695"/>
              <a:gd name="csX5" fmla="*/ 1057346 w 1142902"/>
              <a:gd name="csY5" fmla="*/ 436919 h 1739695"/>
              <a:gd name="csX6" fmla="*/ 997100 w 1142902"/>
              <a:gd name="csY6" fmla="*/ 638489 h 1739695"/>
              <a:gd name="csX7" fmla="*/ 821998 w 1142902"/>
              <a:gd name="csY7" fmla="*/ 785997 h 1739695"/>
              <a:gd name="csX8" fmla="*/ 1057894 w 1142902"/>
              <a:gd name="csY8" fmla="*/ 943068 h 1739695"/>
              <a:gd name="csX9" fmla="*/ 1142903 w 1142902"/>
              <a:gd name="csY9" fmla="*/ 1207108 h 1739695"/>
              <a:gd name="csX10" fmla="*/ 978491 w 1142902"/>
              <a:gd name="csY10" fmla="*/ 1584878 h 1739695"/>
              <a:gd name="csX11" fmla="*/ 559603 w 1142902"/>
              <a:gd name="csY11" fmla="*/ 1739695 h 1739695"/>
              <a:gd name="csX12" fmla="*/ 166635 w 1142902"/>
              <a:gd name="csY12" fmla="*/ 1593863 h 1739695"/>
              <a:gd name="csX13" fmla="*/ 0 w 1142902"/>
              <a:gd name="csY13" fmla="*/ 1196935 h 1739695"/>
              <a:gd name="csX14" fmla="*/ 311919 w 1142902"/>
              <a:gd name="csY14" fmla="*/ 1196935 h 1739695"/>
              <a:gd name="csX15" fmla="*/ 401435 w 1142902"/>
              <a:gd name="csY15" fmla="*/ 1387785 h 1739695"/>
              <a:gd name="csX16" fmla="*/ 576538 w 1142902"/>
              <a:gd name="csY16" fmla="*/ 1450284 h 1739695"/>
              <a:gd name="csX17" fmla="*/ 759529 w 1142902"/>
              <a:gd name="csY17" fmla="*/ 1379348 h 1739695"/>
              <a:gd name="csX18" fmla="*/ 832171 w 1142902"/>
              <a:gd name="csY18" fmla="*/ 1205951 h 1739695"/>
              <a:gd name="csX19" fmla="*/ 734219 w 1142902"/>
              <a:gd name="csY19" fmla="*/ 1015650 h 1739695"/>
              <a:gd name="csX20" fmla="*/ 451599 w 1142902"/>
              <a:gd name="csY20" fmla="*/ 935698 h 1739695"/>
              <a:gd name="csX21" fmla="*/ 451599 w 1142902"/>
              <a:gd name="csY21" fmla="*/ 665445 h 1739695"/>
              <a:gd name="csX22" fmla="*/ 621067 w 1142902"/>
              <a:gd name="csY22" fmla="*/ 629961 h 1739695"/>
              <a:gd name="csX23" fmla="*/ 707781 w 1142902"/>
              <a:gd name="csY23" fmla="*/ 557319 h 1739695"/>
              <a:gd name="csX24" fmla="*/ 738757 w 1142902"/>
              <a:gd name="csY24" fmla="*/ 459366 h 1739695"/>
              <a:gd name="csX25" fmla="*/ 691455 w 1142902"/>
              <a:gd name="csY25" fmla="*/ 347342 h 1739695"/>
              <a:gd name="csX26" fmla="*/ 567583 w 1142902"/>
              <a:gd name="csY26" fmla="*/ 302874 h 1739695"/>
              <a:gd name="csX27" fmla="*/ 444838 w 1142902"/>
              <a:gd name="csY27" fmla="*/ 343961 h 1739695"/>
              <a:gd name="csX28" fmla="*/ 369393 w 1142902"/>
              <a:gd name="csY28" fmla="*/ 450381 h 17396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1142902" h="1739695">
                <a:moveTo>
                  <a:pt x="369363" y="450412"/>
                </a:moveTo>
                <a:lnTo>
                  <a:pt x="66459" y="450412"/>
                </a:lnTo>
                <a:cubicBezTo>
                  <a:pt x="82236" y="328062"/>
                  <a:pt x="126126" y="229714"/>
                  <a:pt x="198190" y="155396"/>
                </a:cubicBezTo>
                <a:cubicBezTo>
                  <a:pt x="298762" y="51809"/>
                  <a:pt x="425253" y="0"/>
                  <a:pt x="577665" y="0"/>
                </a:cubicBezTo>
                <a:cubicBezTo>
                  <a:pt x="713538" y="0"/>
                  <a:pt x="827450" y="43189"/>
                  <a:pt x="919402" y="129507"/>
                </a:cubicBezTo>
                <a:cubicBezTo>
                  <a:pt x="1011355" y="215825"/>
                  <a:pt x="1057346" y="318316"/>
                  <a:pt x="1057346" y="436919"/>
                </a:cubicBezTo>
                <a:cubicBezTo>
                  <a:pt x="1057346" y="510505"/>
                  <a:pt x="1037245" y="577665"/>
                  <a:pt x="997100" y="638489"/>
                </a:cubicBezTo>
                <a:cubicBezTo>
                  <a:pt x="956927" y="699283"/>
                  <a:pt x="898570" y="748473"/>
                  <a:pt x="821998" y="785997"/>
                </a:cubicBezTo>
                <a:cubicBezTo>
                  <a:pt x="922570" y="816029"/>
                  <a:pt x="1001213" y="868386"/>
                  <a:pt x="1057894" y="943068"/>
                </a:cubicBezTo>
                <a:cubicBezTo>
                  <a:pt x="1114577" y="1017782"/>
                  <a:pt x="1142903" y="1105775"/>
                  <a:pt x="1142903" y="1207108"/>
                </a:cubicBezTo>
                <a:cubicBezTo>
                  <a:pt x="1142903" y="1355743"/>
                  <a:pt x="1088109" y="1481686"/>
                  <a:pt x="978491" y="1584878"/>
                </a:cubicBezTo>
                <a:cubicBezTo>
                  <a:pt x="868873" y="1688100"/>
                  <a:pt x="729254" y="1739695"/>
                  <a:pt x="559603" y="1739695"/>
                </a:cubicBezTo>
                <a:cubicBezTo>
                  <a:pt x="398968" y="1739695"/>
                  <a:pt x="267969" y="1691115"/>
                  <a:pt x="166635" y="1593863"/>
                </a:cubicBezTo>
                <a:cubicBezTo>
                  <a:pt x="65302" y="1496672"/>
                  <a:pt x="9746" y="1364362"/>
                  <a:pt x="0" y="1196935"/>
                </a:cubicBezTo>
                <a:lnTo>
                  <a:pt x="311919" y="1196935"/>
                </a:lnTo>
                <a:cubicBezTo>
                  <a:pt x="325443" y="1282522"/>
                  <a:pt x="355261" y="1346118"/>
                  <a:pt x="401435" y="1387785"/>
                </a:cubicBezTo>
                <a:cubicBezTo>
                  <a:pt x="447609" y="1429451"/>
                  <a:pt x="505967" y="1450284"/>
                  <a:pt x="576538" y="1450284"/>
                </a:cubicBezTo>
                <a:cubicBezTo>
                  <a:pt x="647109" y="1450284"/>
                  <a:pt x="711101" y="1426649"/>
                  <a:pt x="759529" y="1379348"/>
                </a:cubicBezTo>
                <a:cubicBezTo>
                  <a:pt x="807957" y="1332047"/>
                  <a:pt x="832171" y="1274268"/>
                  <a:pt x="832171" y="1205951"/>
                </a:cubicBezTo>
                <a:cubicBezTo>
                  <a:pt x="832171" y="1130902"/>
                  <a:pt x="799520" y="1067459"/>
                  <a:pt x="734219" y="1015650"/>
                </a:cubicBezTo>
                <a:cubicBezTo>
                  <a:pt x="668917" y="963841"/>
                  <a:pt x="574710" y="937221"/>
                  <a:pt x="451599" y="935698"/>
                </a:cubicBezTo>
                <a:lnTo>
                  <a:pt x="451599" y="665445"/>
                </a:lnTo>
                <a:cubicBezTo>
                  <a:pt x="527409" y="659444"/>
                  <a:pt x="583909" y="647627"/>
                  <a:pt x="621067" y="629961"/>
                </a:cubicBezTo>
                <a:cubicBezTo>
                  <a:pt x="658226" y="612326"/>
                  <a:pt x="687100" y="588112"/>
                  <a:pt x="707781" y="557319"/>
                </a:cubicBezTo>
                <a:cubicBezTo>
                  <a:pt x="728431" y="526556"/>
                  <a:pt x="738757" y="493906"/>
                  <a:pt x="738757" y="459366"/>
                </a:cubicBezTo>
                <a:cubicBezTo>
                  <a:pt x="738757" y="414319"/>
                  <a:pt x="722979" y="376978"/>
                  <a:pt x="691455" y="347342"/>
                </a:cubicBezTo>
                <a:cubicBezTo>
                  <a:pt x="659931" y="317707"/>
                  <a:pt x="618631" y="302874"/>
                  <a:pt x="567583" y="302874"/>
                </a:cubicBezTo>
                <a:cubicBezTo>
                  <a:pt x="522536" y="302874"/>
                  <a:pt x="481631" y="316580"/>
                  <a:pt x="444838" y="343961"/>
                </a:cubicBezTo>
                <a:cubicBezTo>
                  <a:pt x="408045" y="371373"/>
                  <a:pt x="382917" y="406826"/>
                  <a:pt x="369393" y="450381"/>
                </a:cubicBezTo>
                <a:close/>
              </a:path>
            </a:pathLst>
          </a:custGeom>
          <a:solidFill>
            <a:srgbClr val="00BDB7"/>
          </a:solidFill>
          <a:ln w="3044" cap="flat">
            <a:noFill/>
            <a:prstDash val="solid"/>
            <a:miter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2282D98F-C659-15C4-3C33-5BCFDB61BCC4}"/>
              </a:ext>
            </a:extLst>
          </p:cNvPr>
          <p:cNvSpPr/>
          <p:nvPr/>
        </p:nvSpPr>
        <p:spPr>
          <a:xfrm rot="5400000">
            <a:off x="9793819" y="1530147"/>
            <a:ext cx="1618807" cy="1721420"/>
          </a:xfrm>
          <a:custGeom>
            <a:avLst/>
            <a:gdLst>
              <a:gd name="csX0" fmla="*/ 88328 w 1618807"/>
              <a:gd name="csY0" fmla="*/ 0 h 1721420"/>
              <a:gd name="csX1" fmla="*/ 1530480 w 1618807"/>
              <a:gd name="csY1" fmla="*/ 0 h 1721420"/>
              <a:gd name="csX2" fmla="*/ 1618808 w 1618807"/>
              <a:gd name="csY2" fmla="*/ 88328 h 1721420"/>
              <a:gd name="csX3" fmla="*/ 1618808 w 1618807"/>
              <a:gd name="csY3" fmla="*/ 1721421 h 1721420"/>
              <a:gd name="csX4" fmla="*/ 0 w 1618807"/>
              <a:gd name="csY4" fmla="*/ 1721421 h 1721420"/>
              <a:gd name="csX5" fmla="*/ 0 w 1618807"/>
              <a:gd name="csY5" fmla="*/ 88328 h 1721420"/>
              <a:gd name="csX6" fmla="*/ 88328 w 1618807"/>
              <a:gd name="csY6" fmla="*/ 0 h 17214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18807" h="1721420">
                <a:moveTo>
                  <a:pt x="88328" y="0"/>
                </a:moveTo>
                <a:lnTo>
                  <a:pt x="1530480" y="0"/>
                </a:lnTo>
                <a:cubicBezTo>
                  <a:pt x="1579243" y="0"/>
                  <a:pt x="1618808" y="39565"/>
                  <a:pt x="1618808" y="88328"/>
                </a:cubicBezTo>
                <a:lnTo>
                  <a:pt x="1618808" y="1721421"/>
                </a:lnTo>
                <a:lnTo>
                  <a:pt x="0" y="1721421"/>
                </a:lnTo>
                <a:lnTo>
                  <a:pt x="0" y="88328"/>
                </a:lnTo>
                <a:cubicBezTo>
                  <a:pt x="0" y="39565"/>
                  <a:pt x="39565" y="0"/>
                  <a:pt x="88328" y="0"/>
                </a:cubicBezTo>
                <a:close/>
              </a:path>
            </a:pathLst>
          </a:custGeom>
          <a:solidFill>
            <a:srgbClr val="299CC2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D27E2927-855C-BFA4-7681-B6077D18B758}"/>
              </a:ext>
            </a:extLst>
          </p:cNvPr>
          <p:cNvSpPr/>
          <p:nvPr/>
        </p:nvSpPr>
        <p:spPr>
          <a:xfrm>
            <a:off x="8900656" y="1514720"/>
            <a:ext cx="1178934" cy="1698028"/>
          </a:xfrm>
          <a:custGeom>
            <a:avLst/>
            <a:gdLst>
              <a:gd name="csX0" fmla="*/ 717193 w 1178934"/>
              <a:gd name="csY0" fmla="*/ 0 h 1698028"/>
              <a:gd name="csX1" fmla="*/ 1031427 w 1178934"/>
              <a:gd name="csY1" fmla="*/ 0 h 1698028"/>
              <a:gd name="csX2" fmla="*/ 1031427 w 1178934"/>
              <a:gd name="csY2" fmla="*/ 1066332 h 1698028"/>
              <a:gd name="csX3" fmla="*/ 1178934 w 1178934"/>
              <a:gd name="csY3" fmla="*/ 1066332 h 1698028"/>
              <a:gd name="csX4" fmla="*/ 1178934 w 1178934"/>
              <a:gd name="csY4" fmla="*/ 1357966 h 1698028"/>
              <a:gd name="csX5" fmla="*/ 1031427 w 1178934"/>
              <a:gd name="csY5" fmla="*/ 1357966 h 1698028"/>
              <a:gd name="csX6" fmla="*/ 1031427 w 1178934"/>
              <a:gd name="csY6" fmla="*/ 1698029 h 1698028"/>
              <a:gd name="csX7" fmla="*/ 722888 w 1178934"/>
              <a:gd name="csY7" fmla="*/ 1698029 h 1698028"/>
              <a:gd name="csX8" fmla="*/ 722888 w 1178934"/>
              <a:gd name="csY8" fmla="*/ 1357966 h 1698028"/>
              <a:gd name="csX9" fmla="*/ 0 w 1178934"/>
              <a:gd name="csY9" fmla="*/ 1357966 h 1698028"/>
              <a:gd name="csX10" fmla="*/ 0 w 1178934"/>
              <a:gd name="csY10" fmla="*/ 1066332 h 1698028"/>
              <a:gd name="csX11" fmla="*/ 717193 w 1178934"/>
              <a:gd name="csY11" fmla="*/ 0 h 1698028"/>
              <a:gd name="csX12" fmla="*/ 722918 w 1178934"/>
              <a:gd name="csY12" fmla="*/ 1066332 h 1698028"/>
              <a:gd name="csX13" fmla="*/ 722918 w 1178934"/>
              <a:gd name="csY13" fmla="*/ 511206 h 1698028"/>
              <a:gd name="csX14" fmla="*/ 344570 w 1178934"/>
              <a:gd name="csY14" fmla="*/ 1066332 h 1698028"/>
              <a:gd name="csX15" fmla="*/ 722918 w 1178934"/>
              <a:gd name="csY15" fmla="*/ 1066332 h 16980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178934" h="1698028">
                <a:moveTo>
                  <a:pt x="717193" y="0"/>
                </a:moveTo>
                <a:lnTo>
                  <a:pt x="1031427" y="0"/>
                </a:lnTo>
                <a:lnTo>
                  <a:pt x="1031427" y="1066332"/>
                </a:lnTo>
                <a:lnTo>
                  <a:pt x="1178934" y="1066332"/>
                </a:lnTo>
                <a:lnTo>
                  <a:pt x="1178934" y="1357966"/>
                </a:lnTo>
                <a:lnTo>
                  <a:pt x="1031427" y="1357966"/>
                </a:lnTo>
                <a:lnTo>
                  <a:pt x="1031427" y="1698029"/>
                </a:lnTo>
                <a:lnTo>
                  <a:pt x="722888" y="1698029"/>
                </a:lnTo>
                <a:lnTo>
                  <a:pt x="722888" y="1357966"/>
                </a:lnTo>
                <a:lnTo>
                  <a:pt x="0" y="1357966"/>
                </a:lnTo>
                <a:lnTo>
                  <a:pt x="0" y="1066332"/>
                </a:lnTo>
                <a:lnTo>
                  <a:pt x="717193" y="0"/>
                </a:lnTo>
                <a:close/>
                <a:moveTo>
                  <a:pt x="722918" y="1066332"/>
                </a:moveTo>
                <a:lnTo>
                  <a:pt x="722918" y="511206"/>
                </a:lnTo>
                <a:lnTo>
                  <a:pt x="344570" y="1066332"/>
                </a:lnTo>
                <a:lnTo>
                  <a:pt x="722918" y="1066332"/>
                </a:lnTo>
                <a:close/>
              </a:path>
            </a:pathLst>
          </a:custGeom>
          <a:solidFill>
            <a:srgbClr val="299CC2"/>
          </a:solidFill>
          <a:ln w="3044" cap="flat">
            <a:noFill/>
            <a:prstDash val="solid"/>
            <a:miter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307DD56B-1EE9-5A81-9B8A-2BCB9C54B028}"/>
              </a:ext>
            </a:extLst>
          </p:cNvPr>
          <p:cNvSpPr/>
          <p:nvPr/>
        </p:nvSpPr>
        <p:spPr>
          <a:xfrm>
            <a:off x="912117" y="3670805"/>
            <a:ext cx="2188827" cy="1618807"/>
          </a:xfrm>
          <a:custGeom>
            <a:avLst/>
            <a:gdLst>
              <a:gd name="csX0" fmla="*/ 368602 w 2188827"/>
              <a:gd name="csY0" fmla="*/ 1618808 h 1618807"/>
              <a:gd name="csX1" fmla="*/ 474991 w 2188827"/>
              <a:gd name="csY1" fmla="*/ 1408831 h 1618807"/>
              <a:gd name="csX2" fmla="*/ 474991 w 2188827"/>
              <a:gd name="csY2" fmla="*/ 794312 h 1618807"/>
              <a:gd name="csX3" fmla="*/ 0 w 2188827"/>
              <a:gd name="csY3" fmla="*/ 642205 h 1618807"/>
              <a:gd name="csX4" fmla="*/ 148208 w 2188827"/>
              <a:gd name="csY4" fmla="*/ 0 h 1618807"/>
              <a:gd name="csX5" fmla="*/ 2078631 w 2188827"/>
              <a:gd name="csY5" fmla="*/ 0 h 1618807"/>
              <a:gd name="csX6" fmla="*/ 2188828 w 2188827"/>
              <a:gd name="csY6" fmla="*/ 110197 h 1618807"/>
              <a:gd name="csX7" fmla="*/ 2188828 w 2188827"/>
              <a:gd name="csY7" fmla="*/ 1508611 h 1618807"/>
              <a:gd name="csX8" fmla="*/ 2078631 w 2188827"/>
              <a:gd name="csY8" fmla="*/ 1618808 h 1618807"/>
              <a:gd name="csX9" fmla="*/ 368602 w 2188827"/>
              <a:gd name="csY9" fmla="*/ 1618808 h 16188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188827" h="1618807">
                <a:moveTo>
                  <a:pt x="368602" y="1618808"/>
                </a:moveTo>
                <a:lnTo>
                  <a:pt x="474991" y="1408831"/>
                </a:lnTo>
                <a:lnTo>
                  <a:pt x="474991" y="794312"/>
                </a:lnTo>
                <a:lnTo>
                  <a:pt x="0" y="642205"/>
                </a:lnTo>
                <a:lnTo>
                  <a:pt x="148208" y="0"/>
                </a:lnTo>
                <a:lnTo>
                  <a:pt x="2078631" y="0"/>
                </a:lnTo>
                <a:cubicBezTo>
                  <a:pt x="2139486" y="0"/>
                  <a:pt x="2188828" y="49342"/>
                  <a:pt x="2188828" y="110197"/>
                </a:cubicBezTo>
                <a:lnTo>
                  <a:pt x="2188828" y="1508611"/>
                </a:lnTo>
                <a:cubicBezTo>
                  <a:pt x="2188828" y="1569466"/>
                  <a:pt x="2139486" y="1618808"/>
                  <a:pt x="2078631" y="1618808"/>
                </a:cubicBezTo>
                <a:lnTo>
                  <a:pt x="368602" y="161880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8169C491-B766-B63E-59F2-2D04A26C4F13}"/>
              </a:ext>
            </a:extLst>
          </p:cNvPr>
          <p:cNvSpPr/>
          <p:nvPr/>
        </p:nvSpPr>
        <p:spPr>
          <a:xfrm>
            <a:off x="448714" y="3645708"/>
            <a:ext cx="1129409" cy="1698059"/>
          </a:xfrm>
          <a:custGeom>
            <a:avLst/>
            <a:gdLst>
              <a:gd name="csX0" fmla="*/ 331078 w 1129409"/>
              <a:gd name="csY0" fmla="*/ 30 h 1698059"/>
              <a:gd name="csX1" fmla="*/ 1106902 w 1129409"/>
              <a:gd name="csY1" fmla="*/ 30 h 1698059"/>
              <a:gd name="csX2" fmla="*/ 1106902 w 1129409"/>
              <a:gd name="csY2" fmla="*/ 291665 h 1698059"/>
              <a:gd name="csX3" fmla="*/ 566426 w 1129409"/>
              <a:gd name="csY3" fmla="*/ 291665 h 1698059"/>
              <a:gd name="csX4" fmla="*/ 498870 w 1129409"/>
              <a:gd name="csY4" fmla="*/ 592315 h 1698059"/>
              <a:gd name="csX5" fmla="*/ 554030 w 1129409"/>
              <a:gd name="csY5" fmla="*/ 580497 h 1698059"/>
              <a:gd name="csX6" fmla="*/ 605838 w 1129409"/>
              <a:gd name="csY6" fmla="*/ 576568 h 1698059"/>
              <a:gd name="csX7" fmla="*/ 980227 w 1129409"/>
              <a:gd name="csY7" fmla="*/ 730259 h 1698059"/>
              <a:gd name="csX8" fmla="*/ 1129410 w 1129409"/>
              <a:gd name="csY8" fmla="*/ 1123806 h 1698059"/>
              <a:gd name="csX9" fmla="*/ 964450 w 1129409"/>
              <a:gd name="csY9" fmla="*/ 1531972 h 1698059"/>
              <a:gd name="csX10" fmla="*/ 563015 w 1129409"/>
              <a:gd name="csY10" fmla="*/ 1698059 h 1698059"/>
              <a:gd name="csX11" fmla="*/ 199317 w 1129409"/>
              <a:gd name="csY11" fmla="*/ 1577568 h 1698059"/>
              <a:gd name="csX12" fmla="*/ 0 w 1129409"/>
              <a:gd name="csY12" fmla="*/ 1247648 h 1698059"/>
              <a:gd name="csX13" fmla="*/ 331047 w 1129409"/>
              <a:gd name="csY13" fmla="*/ 1247648 h 1698059"/>
              <a:gd name="csX14" fmla="*/ 431832 w 1129409"/>
              <a:gd name="csY14" fmla="*/ 1365307 h 1698059"/>
              <a:gd name="csX15" fmla="*/ 569776 w 1129409"/>
              <a:gd name="csY15" fmla="*/ 1405267 h 1698059"/>
              <a:gd name="csX16" fmla="*/ 747681 w 1129409"/>
              <a:gd name="csY16" fmla="*/ 1329823 h 1698059"/>
              <a:gd name="csX17" fmla="*/ 820871 w 1129409"/>
              <a:gd name="csY17" fmla="*/ 1136141 h 1698059"/>
              <a:gd name="csX18" fmla="*/ 752737 w 1129409"/>
              <a:gd name="csY18" fmla="*/ 947546 h 1698059"/>
              <a:gd name="csX19" fmla="*/ 587777 w 1129409"/>
              <a:gd name="csY19" fmla="*/ 873777 h 1698059"/>
              <a:gd name="csX20" fmla="*/ 485865 w 1129409"/>
              <a:gd name="csY20" fmla="*/ 899666 h 1698059"/>
              <a:gd name="csX21" fmla="*/ 387333 w 1129409"/>
              <a:gd name="csY21" fmla="*/ 977364 h 1698059"/>
              <a:gd name="csX22" fmla="*/ 130604 w 1129409"/>
              <a:gd name="csY22" fmla="*/ 919951 h 1698059"/>
              <a:gd name="csX23" fmla="*/ 331047 w 1129409"/>
              <a:gd name="csY23" fmla="*/ 0 h 16980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1129409" h="1698059">
                <a:moveTo>
                  <a:pt x="331078" y="30"/>
                </a:moveTo>
                <a:lnTo>
                  <a:pt x="1106902" y="30"/>
                </a:lnTo>
                <a:lnTo>
                  <a:pt x="1106902" y="291665"/>
                </a:lnTo>
                <a:lnTo>
                  <a:pt x="566426" y="291665"/>
                </a:lnTo>
                <a:lnTo>
                  <a:pt x="498870" y="592315"/>
                </a:lnTo>
                <a:cubicBezTo>
                  <a:pt x="517632" y="587076"/>
                  <a:pt x="536029" y="583117"/>
                  <a:pt x="554030" y="580497"/>
                </a:cubicBezTo>
                <a:cubicBezTo>
                  <a:pt x="572030" y="577878"/>
                  <a:pt x="589300" y="576568"/>
                  <a:pt x="605838" y="576568"/>
                </a:cubicBezTo>
                <a:cubicBezTo>
                  <a:pt x="755966" y="576568"/>
                  <a:pt x="880752" y="627799"/>
                  <a:pt x="980227" y="730259"/>
                </a:cubicBezTo>
                <a:cubicBezTo>
                  <a:pt x="1079672" y="832719"/>
                  <a:pt x="1129410" y="963902"/>
                  <a:pt x="1129410" y="1123806"/>
                </a:cubicBezTo>
                <a:cubicBezTo>
                  <a:pt x="1129410" y="1283710"/>
                  <a:pt x="1074403" y="1421258"/>
                  <a:pt x="964450" y="1531972"/>
                </a:cubicBezTo>
                <a:cubicBezTo>
                  <a:pt x="854466" y="1642717"/>
                  <a:pt x="720665" y="1698059"/>
                  <a:pt x="563015" y="1698059"/>
                </a:cubicBezTo>
                <a:cubicBezTo>
                  <a:pt x="421873" y="1698059"/>
                  <a:pt x="300650" y="1657885"/>
                  <a:pt x="199317" y="1577568"/>
                </a:cubicBezTo>
                <a:cubicBezTo>
                  <a:pt x="97983" y="1497250"/>
                  <a:pt x="31554" y="1387267"/>
                  <a:pt x="0" y="1247648"/>
                </a:cubicBezTo>
                <a:lnTo>
                  <a:pt x="331047" y="1247648"/>
                </a:lnTo>
                <a:cubicBezTo>
                  <a:pt x="356571" y="1299457"/>
                  <a:pt x="390166" y="1338686"/>
                  <a:pt x="431832" y="1365307"/>
                </a:cubicBezTo>
                <a:cubicBezTo>
                  <a:pt x="473499" y="1391957"/>
                  <a:pt x="519460" y="1405267"/>
                  <a:pt x="569776" y="1405267"/>
                </a:cubicBezTo>
                <a:cubicBezTo>
                  <a:pt x="639586" y="1405267"/>
                  <a:pt x="698887" y="1380140"/>
                  <a:pt x="747681" y="1329823"/>
                </a:cubicBezTo>
                <a:cubicBezTo>
                  <a:pt x="796475" y="1279537"/>
                  <a:pt x="820871" y="1214966"/>
                  <a:pt x="820871" y="1136141"/>
                </a:cubicBezTo>
                <a:cubicBezTo>
                  <a:pt x="820871" y="1057316"/>
                  <a:pt x="798150" y="996705"/>
                  <a:pt x="752737" y="947546"/>
                </a:cubicBezTo>
                <a:cubicBezTo>
                  <a:pt x="707324" y="898387"/>
                  <a:pt x="652317" y="873777"/>
                  <a:pt x="587777" y="873777"/>
                </a:cubicBezTo>
                <a:cubicBezTo>
                  <a:pt x="553238" y="873777"/>
                  <a:pt x="519277" y="882427"/>
                  <a:pt x="485865" y="899666"/>
                </a:cubicBezTo>
                <a:cubicBezTo>
                  <a:pt x="452452" y="916936"/>
                  <a:pt x="419619" y="942825"/>
                  <a:pt x="387333" y="977364"/>
                </a:cubicBezTo>
                <a:lnTo>
                  <a:pt x="130604" y="919951"/>
                </a:lnTo>
                <a:lnTo>
                  <a:pt x="33104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4" cap="flat">
            <a:noFill/>
            <a:prstDash val="solid"/>
            <a:miter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FA02AB8A-4DF8-18AC-515C-813BBC840A6B}"/>
              </a:ext>
            </a:extLst>
          </p:cNvPr>
          <p:cNvSpPr/>
          <p:nvPr/>
        </p:nvSpPr>
        <p:spPr>
          <a:xfrm>
            <a:off x="3822955" y="3670774"/>
            <a:ext cx="2108997" cy="1618838"/>
          </a:xfrm>
          <a:custGeom>
            <a:avLst/>
            <a:gdLst>
              <a:gd name="csX0" fmla="*/ 345789 w 2108997"/>
              <a:gd name="csY0" fmla="*/ 1618838 h 1618838"/>
              <a:gd name="csX1" fmla="*/ 345789 w 2108997"/>
              <a:gd name="csY1" fmla="*/ 856172 h 1618838"/>
              <a:gd name="csX2" fmla="*/ 0 w 2108997"/>
              <a:gd name="csY2" fmla="*/ 691608 h 1618838"/>
              <a:gd name="csX3" fmla="*/ 235592 w 2108997"/>
              <a:gd name="csY3" fmla="*/ 0 h 1618838"/>
              <a:gd name="csX4" fmla="*/ 1998801 w 2108997"/>
              <a:gd name="csY4" fmla="*/ 0 h 1618838"/>
              <a:gd name="csX5" fmla="*/ 2108998 w 2108997"/>
              <a:gd name="csY5" fmla="*/ 110197 h 1618838"/>
              <a:gd name="csX6" fmla="*/ 2108998 w 2108997"/>
              <a:gd name="csY6" fmla="*/ 1508611 h 1618838"/>
              <a:gd name="csX7" fmla="*/ 1998801 w 2108997"/>
              <a:gd name="csY7" fmla="*/ 1618808 h 1618838"/>
              <a:gd name="csX8" fmla="*/ 345789 w 2108997"/>
              <a:gd name="csY8" fmla="*/ 1618808 h 1618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08997" h="1618838">
                <a:moveTo>
                  <a:pt x="345789" y="1618838"/>
                </a:moveTo>
                <a:lnTo>
                  <a:pt x="345789" y="856172"/>
                </a:lnTo>
                <a:lnTo>
                  <a:pt x="0" y="691608"/>
                </a:lnTo>
                <a:lnTo>
                  <a:pt x="235592" y="0"/>
                </a:lnTo>
                <a:lnTo>
                  <a:pt x="1998801" y="0"/>
                </a:lnTo>
                <a:cubicBezTo>
                  <a:pt x="2059656" y="0"/>
                  <a:pt x="2108998" y="49342"/>
                  <a:pt x="2108998" y="110197"/>
                </a:cubicBezTo>
                <a:lnTo>
                  <a:pt x="2108998" y="1508611"/>
                </a:lnTo>
                <a:cubicBezTo>
                  <a:pt x="2108998" y="1569466"/>
                  <a:pt x="2059656" y="1618808"/>
                  <a:pt x="1998801" y="1618808"/>
                </a:cubicBezTo>
                <a:lnTo>
                  <a:pt x="345789" y="1618808"/>
                </a:lnTo>
                <a:close/>
              </a:path>
            </a:pathLst>
          </a:custGeom>
          <a:solidFill>
            <a:srgbClr val="00B0F0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515D0D76-411A-44AF-E1FD-CC94C0829FAD}"/>
              </a:ext>
            </a:extLst>
          </p:cNvPr>
          <p:cNvSpPr/>
          <p:nvPr/>
        </p:nvSpPr>
        <p:spPr>
          <a:xfrm>
            <a:off x="3435927" y="3604072"/>
            <a:ext cx="1039284" cy="1739664"/>
          </a:xfrm>
          <a:custGeom>
            <a:avLst/>
            <a:gdLst>
              <a:gd name="csX0" fmla="*/ 555096 w 1039284"/>
              <a:gd name="csY0" fmla="*/ 0 h 1739664"/>
              <a:gd name="csX1" fmla="*/ 823673 w 1039284"/>
              <a:gd name="csY1" fmla="*/ 134289 h 1739664"/>
              <a:gd name="csX2" fmla="*/ 533714 w 1039284"/>
              <a:gd name="csY2" fmla="*/ 696999 h 1739664"/>
              <a:gd name="csX3" fmla="*/ 891778 w 1039284"/>
              <a:gd name="csY3" fmla="*/ 847888 h 1739664"/>
              <a:gd name="csX4" fmla="*/ 1039285 w 1039284"/>
              <a:gd name="csY4" fmla="*/ 1222855 h 1739664"/>
              <a:gd name="csX5" fmla="*/ 887848 w 1039284"/>
              <a:gd name="csY5" fmla="*/ 1589355 h 1739664"/>
              <a:gd name="csX6" fmla="*/ 522445 w 1039284"/>
              <a:gd name="csY6" fmla="*/ 1739665 h 1739664"/>
              <a:gd name="csX7" fmla="*/ 149183 w 1039284"/>
              <a:gd name="csY7" fmla="*/ 1583720 h 1739664"/>
              <a:gd name="csX8" fmla="*/ 0 w 1039284"/>
              <a:gd name="csY8" fmla="*/ 1226205 h 1739664"/>
              <a:gd name="csX9" fmla="*/ 23087 w 1039284"/>
              <a:gd name="csY9" fmla="*/ 1071936 h 1739664"/>
              <a:gd name="csX10" fmla="*/ 129507 w 1039284"/>
              <a:gd name="csY10" fmla="*/ 833237 h 1739664"/>
              <a:gd name="csX11" fmla="*/ 555126 w 1039284"/>
              <a:gd name="csY11" fmla="*/ 0 h 1739664"/>
              <a:gd name="csX12" fmla="*/ 515713 w 1039284"/>
              <a:gd name="csY12" fmla="*/ 995395 h 1739664"/>
              <a:gd name="csX13" fmla="*/ 368206 w 1039284"/>
              <a:gd name="csY13" fmla="*/ 1059022 h 1739664"/>
              <a:gd name="csX14" fmla="*/ 308538 w 1039284"/>
              <a:gd name="csY14" fmla="*/ 1218347 h 1739664"/>
              <a:gd name="csX15" fmla="*/ 371038 w 1039284"/>
              <a:gd name="csY15" fmla="*/ 1379378 h 1739664"/>
              <a:gd name="csX16" fmla="*/ 516871 w 1039284"/>
              <a:gd name="csY16" fmla="*/ 1444680 h 1739664"/>
              <a:gd name="csX17" fmla="*/ 667759 w 1039284"/>
              <a:gd name="csY17" fmla="*/ 1380505 h 1739664"/>
              <a:gd name="csX18" fmla="*/ 730807 w 1039284"/>
              <a:gd name="csY18" fmla="*/ 1218347 h 1739664"/>
              <a:gd name="csX19" fmla="*/ 669435 w 1039284"/>
              <a:gd name="csY19" fmla="*/ 1059022 h 1739664"/>
              <a:gd name="csX20" fmla="*/ 515744 w 1039284"/>
              <a:gd name="csY20" fmla="*/ 995395 h 1739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1039284" h="1739664">
                <a:moveTo>
                  <a:pt x="555096" y="0"/>
                </a:moveTo>
                <a:lnTo>
                  <a:pt x="823673" y="134289"/>
                </a:lnTo>
                <a:lnTo>
                  <a:pt x="533714" y="696999"/>
                </a:lnTo>
                <a:cubicBezTo>
                  <a:pt x="674064" y="696999"/>
                  <a:pt x="793429" y="747316"/>
                  <a:pt x="891778" y="847888"/>
                </a:cubicBezTo>
                <a:cubicBezTo>
                  <a:pt x="990095" y="948490"/>
                  <a:pt x="1039285" y="1073490"/>
                  <a:pt x="1039285" y="1222855"/>
                </a:cubicBezTo>
                <a:cubicBezTo>
                  <a:pt x="1039285" y="1372221"/>
                  <a:pt x="988786" y="1489149"/>
                  <a:pt x="887848" y="1589355"/>
                </a:cubicBezTo>
                <a:cubicBezTo>
                  <a:pt x="786880" y="1689561"/>
                  <a:pt x="665079" y="1739665"/>
                  <a:pt x="522445" y="1739665"/>
                </a:cubicBezTo>
                <a:cubicBezTo>
                  <a:pt x="379810" y="1739665"/>
                  <a:pt x="248628" y="1687704"/>
                  <a:pt x="149183" y="1583720"/>
                </a:cubicBezTo>
                <a:cubicBezTo>
                  <a:pt x="49707" y="1479767"/>
                  <a:pt x="0" y="1360585"/>
                  <a:pt x="0" y="1226205"/>
                </a:cubicBezTo>
                <a:cubicBezTo>
                  <a:pt x="0" y="1175158"/>
                  <a:pt x="7675" y="1123745"/>
                  <a:pt x="23087" y="1071936"/>
                </a:cubicBezTo>
                <a:cubicBezTo>
                  <a:pt x="38468" y="1020127"/>
                  <a:pt x="73921" y="940571"/>
                  <a:pt x="129507" y="833237"/>
                </a:cubicBezTo>
                <a:lnTo>
                  <a:pt x="555126" y="0"/>
                </a:lnTo>
                <a:close/>
                <a:moveTo>
                  <a:pt x="515713" y="995395"/>
                </a:moveTo>
                <a:cubicBezTo>
                  <a:pt x="457173" y="995395"/>
                  <a:pt x="407984" y="1016624"/>
                  <a:pt x="368206" y="1059022"/>
                </a:cubicBezTo>
                <a:cubicBezTo>
                  <a:pt x="328397" y="1101450"/>
                  <a:pt x="308538" y="1154568"/>
                  <a:pt x="308538" y="1218347"/>
                </a:cubicBezTo>
                <a:cubicBezTo>
                  <a:pt x="308538" y="1282126"/>
                  <a:pt x="329372" y="1335854"/>
                  <a:pt x="371038" y="1379378"/>
                </a:cubicBezTo>
                <a:cubicBezTo>
                  <a:pt x="412705" y="1422933"/>
                  <a:pt x="461285" y="1444680"/>
                  <a:pt x="516871" y="1444680"/>
                </a:cubicBezTo>
                <a:cubicBezTo>
                  <a:pt x="575411" y="1444680"/>
                  <a:pt x="625697" y="1423299"/>
                  <a:pt x="667759" y="1380505"/>
                </a:cubicBezTo>
                <a:cubicBezTo>
                  <a:pt x="709791" y="1337712"/>
                  <a:pt x="730807" y="1283679"/>
                  <a:pt x="730807" y="1218347"/>
                </a:cubicBezTo>
                <a:cubicBezTo>
                  <a:pt x="730807" y="1153015"/>
                  <a:pt x="710339" y="1101450"/>
                  <a:pt x="669435" y="1059022"/>
                </a:cubicBezTo>
                <a:cubicBezTo>
                  <a:pt x="628499" y="1016624"/>
                  <a:pt x="577269" y="995395"/>
                  <a:pt x="515744" y="995395"/>
                </a:cubicBezTo>
                <a:close/>
              </a:path>
            </a:pathLst>
          </a:custGeom>
          <a:solidFill>
            <a:srgbClr val="00B0F0"/>
          </a:solidFill>
          <a:ln w="3044" cap="flat">
            <a:noFill/>
            <a:prstDash val="solid"/>
            <a:miter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5E3278E8-3DD7-BAEB-7B44-66FD051FAD39}"/>
              </a:ext>
            </a:extLst>
          </p:cNvPr>
          <p:cNvSpPr/>
          <p:nvPr/>
        </p:nvSpPr>
        <p:spPr>
          <a:xfrm>
            <a:off x="6547538" y="3670805"/>
            <a:ext cx="2101413" cy="1618807"/>
          </a:xfrm>
          <a:custGeom>
            <a:avLst/>
            <a:gdLst>
              <a:gd name="csX0" fmla="*/ 30 w 2101413"/>
              <a:gd name="csY0" fmla="*/ 1618808 h 1618807"/>
              <a:gd name="csX1" fmla="*/ 570020 w 2101413"/>
              <a:gd name="csY1" fmla="*/ 0 h 1618807"/>
              <a:gd name="csX2" fmla="*/ 1991217 w 2101413"/>
              <a:gd name="csY2" fmla="*/ 0 h 1618807"/>
              <a:gd name="csX3" fmla="*/ 2101413 w 2101413"/>
              <a:gd name="csY3" fmla="*/ 110197 h 1618807"/>
              <a:gd name="csX4" fmla="*/ 2101413 w 2101413"/>
              <a:gd name="csY4" fmla="*/ 1508611 h 1618807"/>
              <a:gd name="csX5" fmla="*/ 1991217 w 2101413"/>
              <a:gd name="csY5" fmla="*/ 1618808 h 1618807"/>
              <a:gd name="csX6" fmla="*/ 0 w 2101413"/>
              <a:gd name="csY6" fmla="*/ 1618808 h 16188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101413" h="1618807">
                <a:moveTo>
                  <a:pt x="30" y="1618808"/>
                </a:moveTo>
                <a:lnTo>
                  <a:pt x="570020" y="0"/>
                </a:lnTo>
                <a:lnTo>
                  <a:pt x="1991217" y="0"/>
                </a:lnTo>
                <a:cubicBezTo>
                  <a:pt x="2052072" y="0"/>
                  <a:pt x="2101413" y="49342"/>
                  <a:pt x="2101413" y="110197"/>
                </a:cubicBezTo>
                <a:lnTo>
                  <a:pt x="2101413" y="1508611"/>
                </a:lnTo>
                <a:cubicBezTo>
                  <a:pt x="2101413" y="1569466"/>
                  <a:pt x="2052072" y="1618808"/>
                  <a:pt x="1991217" y="1618808"/>
                </a:cubicBezTo>
                <a:lnTo>
                  <a:pt x="0" y="1618808"/>
                </a:lnTo>
                <a:close/>
              </a:path>
            </a:pathLst>
          </a:custGeom>
          <a:solidFill>
            <a:srgbClr val="0070C0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9C8878F9-CD2A-A588-6055-259CCEE07E89}"/>
              </a:ext>
            </a:extLst>
          </p:cNvPr>
          <p:cNvSpPr/>
          <p:nvPr/>
        </p:nvSpPr>
        <p:spPr>
          <a:xfrm>
            <a:off x="6125730" y="3645708"/>
            <a:ext cx="1086616" cy="1698028"/>
          </a:xfrm>
          <a:custGeom>
            <a:avLst/>
            <a:gdLst>
              <a:gd name="csX0" fmla="*/ 30 w 1086616"/>
              <a:gd name="csY0" fmla="*/ 30 h 1698028"/>
              <a:gd name="csX1" fmla="*/ 1086617 w 1086616"/>
              <a:gd name="csY1" fmla="*/ 30 h 1698028"/>
              <a:gd name="csX2" fmla="*/ 1086617 w 1086616"/>
              <a:gd name="csY2" fmla="*/ 165539 h 1698028"/>
              <a:gd name="csX3" fmla="*/ 338935 w 1086616"/>
              <a:gd name="csY3" fmla="*/ 1698029 h 1698028"/>
              <a:gd name="csX4" fmla="*/ 72612 w 1086616"/>
              <a:gd name="csY4" fmla="*/ 1568796 h 1698028"/>
              <a:gd name="csX5" fmla="*/ 694775 w 1086616"/>
              <a:gd name="csY5" fmla="*/ 296142 h 1698028"/>
              <a:gd name="csX6" fmla="*/ 0 w 1086616"/>
              <a:gd name="csY6" fmla="*/ 296142 h 1698028"/>
              <a:gd name="csX7" fmla="*/ 0 w 1086616"/>
              <a:gd name="csY7" fmla="*/ 0 h 16980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086616" h="1698028">
                <a:moveTo>
                  <a:pt x="30" y="30"/>
                </a:moveTo>
                <a:lnTo>
                  <a:pt x="1086617" y="30"/>
                </a:lnTo>
                <a:lnTo>
                  <a:pt x="1086617" y="165539"/>
                </a:lnTo>
                <a:lnTo>
                  <a:pt x="338935" y="1698029"/>
                </a:lnTo>
                <a:lnTo>
                  <a:pt x="72612" y="1568796"/>
                </a:lnTo>
                <a:lnTo>
                  <a:pt x="694775" y="296142"/>
                </a:lnTo>
                <a:lnTo>
                  <a:pt x="0" y="29614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3044" cap="flat">
            <a:noFill/>
            <a:prstDash val="solid"/>
            <a:miter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BC189364-0A07-ABE9-248E-54F1DB3B674B}"/>
              </a:ext>
            </a:extLst>
          </p:cNvPr>
          <p:cNvSpPr/>
          <p:nvPr/>
        </p:nvSpPr>
        <p:spPr>
          <a:xfrm rot="5400000">
            <a:off x="9817058" y="3581050"/>
            <a:ext cx="1618807" cy="1767900"/>
          </a:xfrm>
          <a:custGeom>
            <a:avLst/>
            <a:gdLst>
              <a:gd name="csX0" fmla="*/ 88328 w 1618807"/>
              <a:gd name="csY0" fmla="*/ 0 h 1687216"/>
              <a:gd name="csX1" fmla="*/ 1530480 w 1618807"/>
              <a:gd name="csY1" fmla="*/ 0 h 1687216"/>
              <a:gd name="csX2" fmla="*/ 1618808 w 1618807"/>
              <a:gd name="csY2" fmla="*/ 88328 h 1687216"/>
              <a:gd name="csX3" fmla="*/ 1618808 w 1618807"/>
              <a:gd name="csY3" fmla="*/ 1687216 h 1687216"/>
              <a:gd name="csX4" fmla="*/ 0 w 1618807"/>
              <a:gd name="csY4" fmla="*/ 1687216 h 1687216"/>
              <a:gd name="csX5" fmla="*/ 0 w 1618807"/>
              <a:gd name="csY5" fmla="*/ 88328 h 1687216"/>
              <a:gd name="csX6" fmla="*/ 88328 w 1618807"/>
              <a:gd name="csY6" fmla="*/ 0 h 1687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18807" h="1687216">
                <a:moveTo>
                  <a:pt x="88328" y="0"/>
                </a:moveTo>
                <a:lnTo>
                  <a:pt x="1530480" y="0"/>
                </a:lnTo>
                <a:cubicBezTo>
                  <a:pt x="1579243" y="0"/>
                  <a:pt x="1618808" y="39565"/>
                  <a:pt x="1618808" y="88328"/>
                </a:cubicBezTo>
                <a:lnTo>
                  <a:pt x="1618808" y="1687216"/>
                </a:lnTo>
                <a:lnTo>
                  <a:pt x="0" y="1687216"/>
                </a:lnTo>
                <a:lnTo>
                  <a:pt x="0" y="88328"/>
                </a:lnTo>
                <a:cubicBezTo>
                  <a:pt x="0" y="39565"/>
                  <a:pt x="39565" y="0"/>
                  <a:pt x="88328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D364281B-1B9B-B775-1456-614A2DA885BA}"/>
              </a:ext>
            </a:extLst>
          </p:cNvPr>
          <p:cNvSpPr/>
          <p:nvPr/>
        </p:nvSpPr>
        <p:spPr>
          <a:xfrm>
            <a:off x="2887867" y="2110233"/>
            <a:ext cx="378835" cy="561248"/>
          </a:xfrm>
          <a:custGeom>
            <a:avLst/>
            <a:gdLst>
              <a:gd name="csX0" fmla="*/ 174219 w 378835"/>
              <a:gd name="csY0" fmla="*/ 0 h 561248"/>
              <a:gd name="csX1" fmla="*/ 0 w 378835"/>
              <a:gd name="csY1" fmla="*/ 280609 h 561248"/>
              <a:gd name="csX2" fmla="*/ 174219 w 378835"/>
              <a:gd name="csY2" fmla="*/ 561248 h 561248"/>
              <a:gd name="csX3" fmla="*/ 378836 w 378835"/>
              <a:gd name="csY3" fmla="*/ 280609 h 561248"/>
              <a:gd name="csX4" fmla="*/ 174219 w 378835"/>
              <a:gd name="csY4" fmla="*/ 0 h 5612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78835" h="561248">
                <a:moveTo>
                  <a:pt x="174219" y="0"/>
                </a:moveTo>
                <a:lnTo>
                  <a:pt x="0" y="280609"/>
                </a:lnTo>
                <a:lnTo>
                  <a:pt x="174219" y="561248"/>
                </a:lnTo>
                <a:lnTo>
                  <a:pt x="378836" y="280609"/>
                </a:lnTo>
                <a:lnTo>
                  <a:pt x="174219" y="0"/>
                </a:lnTo>
                <a:close/>
              </a:path>
            </a:pathLst>
          </a:custGeom>
          <a:solidFill>
            <a:srgbClr val="7ED10F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3D5BF70-CFFE-6F60-4844-583B8C563410}"/>
              </a:ext>
            </a:extLst>
          </p:cNvPr>
          <p:cNvSpPr/>
          <p:nvPr/>
        </p:nvSpPr>
        <p:spPr>
          <a:xfrm>
            <a:off x="5737875" y="2106425"/>
            <a:ext cx="348438" cy="500453"/>
          </a:xfrm>
          <a:custGeom>
            <a:avLst/>
            <a:gdLst>
              <a:gd name="csX0" fmla="*/ 174219 w 348438"/>
              <a:gd name="csY0" fmla="*/ 0 h 500453"/>
              <a:gd name="csX1" fmla="*/ 0 w 348438"/>
              <a:gd name="csY1" fmla="*/ 250242 h 500453"/>
              <a:gd name="csX2" fmla="*/ 174219 w 348438"/>
              <a:gd name="csY2" fmla="*/ 500454 h 500453"/>
              <a:gd name="csX3" fmla="*/ 348438 w 348438"/>
              <a:gd name="csY3" fmla="*/ 250242 h 500453"/>
              <a:gd name="csX4" fmla="*/ 174219 w 348438"/>
              <a:gd name="csY4" fmla="*/ 0 h 5004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8438" h="500453">
                <a:moveTo>
                  <a:pt x="174219" y="0"/>
                </a:moveTo>
                <a:lnTo>
                  <a:pt x="0" y="250242"/>
                </a:lnTo>
                <a:lnTo>
                  <a:pt x="174219" y="500454"/>
                </a:lnTo>
                <a:lnTo>
                  <a:pt x="348438" y="250242"/>
                </a:lnTo>
                <a:lnTo>
                  <a:pt x="174219" y="0"/>
                </a:lnTo>
                <a:close/>
              </a:path>
            </a:pathLst>
          </a:custGeom>
          <a:solidFill>
            <a:srgbClr val="25D16C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F6E3382-F03D-AD34-3FB7-273C24D67B2A}"/>
              </a:ext>
            </a:extLst>
          </p:cNvPr>
          <p:cNvSpPr/>
          <p:nvPr/>
        </p:nvSpPr>
        <p:spPr>
          <a:xfrm>
            <a:off x="8462488" y="2106425"/>
            <a:ext cx="333239" cy="508038"/>
          </a:xfrm>
          <a:custGeom>
            <a:avLst/>
            <a:gdLst>
              <a:gd name="csX0" fmla="*/ 174219 w 333239"/>
              <a:gd name="csY0" fmla="*/ 0 h 508038"/>
              <a:gd name="csX1" fmla="*/ 0 w 333239"/>
              <a:gd name="csY1" fmla="*/ 257826 h 508038"/>
              <a:gd name="csX2" fmla="*/ 174219 w 333239"/>
              <a:gd name="csY2" fmla="*/ 508038 h 508038"/>
              <a:gd name="csX3" fmla="*/ 333240 w 333239"/>
              <a:gd name="csY3" fmla="*/ 250242 h 508038"/>
              <a:gd name="csX4" fmla="*/ 174219 w 333239"/>
              <a:gd name="csY4" fmla="*/ 0 h 5080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33239" h="508038">
                <a:moveTo>
                  <a:pt x="174219" y="0"/>
                </a:moveTo>
                <a:lnTo>
                  <a:pt x="0" y="257826"/>
                </a:lnTo>
                <a:lnTo>
                  <a:pt x="174219" y="508038"/>
                </a:lnTo>
                <a:lnTo>
                  <a:pt x="333240" y="250242"/>
                </a:lnTo>
                <a:lnTo>
                  <a:pt x="174219" y="0"/>
                </a:lnTo>
                <a:close/>
              </a:path>
            </a:pathLst>
          </a:custGeom>
          <a:solidFill>
            <a:srgbClr val="00BDB7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87E3DB6-80AB-8142-0440-F1B268214D5C}"/>
              </a:ext>
            </a:extLst>
          </p:cNvPr>
          <p:cNvSpPr/>
          <p:nvPr/>
        </p:nvSpPr>
        <p:spPr>
          <a:xfrm>
            <a:off x="11289714" y="2140630"/>
            <a:ext cx="348439" cy="500454"/>
          </a:xfrm>
          <a:custGeom>
            <a:avLst/>
            <a:gdLst>
              <a:gd name="csX0" fmla="*/ 174219 w 348439"/>
              <a:gd name="csY0" fmla="*/ 0 h 500454"/>
              <a:gd name="csX1" fmla="*/ 0 w 348439"/>
              <a:gd name="csY1" fmla="*/ 250212 h 500454"/>
              <a:gd name="csX2" fmla="*/ 174219 w 348439"/>
              <a:gd name="csY2" fmla="*/ 500454 h 500454"/>
              <a:gd name="csX3" fmla="*/ 348439 w 348439"/>
              <a:gd name="csY3" fmla="*/ 250212 h 500454"/>
              <a:gd name="csX4" fmla="*/ 174219 w 348439"/>
              <a:gd name="csY4" fmla="*/ 0 h 5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8439" h="500454">
                <a:moveTo>
                  <a:pt x="174219" y="0"/>
                </a:moveTo>
                <a:lnTo>
                  <a:pt x="0" y="250212"/>
                </a:lnTo>
                <a:lnTo>
                  <a:pt x="174219" y="500454"/>
                </a:lnTo>
                <a:lnTo>
                  <a:pt x="348439" y="250212"/>
                </a:lnTo>
                <a:lnTo>
                  <a:pt x="174219" y="0"/>
                </a:lnTo>
                <a:close/>
              </a:path>
            </a:pathLst>
          </a:custGeom>
          <a:solidFill>
            <a:srgbClr val="299CC2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FCF168BB-3D93-139B-1C48-EB34872A7351}"/>
              </a:ext>
            </a:extLst>
          </p:cNvPr>
          <p:cNvSpPr/>
          <p:nvPr/>
        </p:nvSpPr>
        <p:spPr>
          <a:xfrm>
            <a:off x="2934315" y="4222306"/>
            <a:ext cx="348468" cy="500454"/>
          </a:xfrm>
          <a:custGeom>
            <a:avLst/>
            <a:gdLst>
              <a:gd name="csX0" fmla="*/ 174219 w 348468"/>
              <a:gd name="csY0" fmla="*/ 0 h 500454"/>
              <a:gd name="csX1" fmla="*/ 0 w 348468"/>
              <a:gd name="csY1" fmla="*/ 250242 h 500454"/>
              <a:gd name="csX2" fmla="*/ 174219 w 348468"/>
              <a:gd name="csY2" fmla="*/ 500454 h 500454"/>
              <a:gd name="csX3" fmla="*/ 348469 w 348468"/>
              <a:gd name="csY3" fmla="*/ 250242 h 500454"/>
              <a:gd name="csX4" fmla="*/ 174219 w 348468"/>
              <a:gd name="csY4" fmla="*/ 0 h 5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8468" h="500454">
                <a:moveTo>
                  <a:pt x="174219" y="0"/>
                </a:moveTo>
                <a:lnTo>
                  <a:pt x="0" y="250242"/>
                </a:lnTo>
                <a:lnTo>
                  <a:pt x="174219" y="500454"/>
                </a:lnTo>
                <a:lnTo>
                  <a:pt x="348469" y="250242"/>
                </a:lnTo>
                <a:lnTo>
                  <a:pt x="174219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E59494DC-0238-F85C-DDFF-CD7728F2372C}"/>
              </a:ext>
            </a:extLst>
          </p:cNvPr>
          <p:cNvSpPr/>
          <p:nvPr/>
        </p:nvSpPr>
        <p:spPr>
          <a:xfrm>
            <a:off x="5567738" y="4207108"/>
            <a:ext cx="538434" cy="500454"/>
          </a:xfrm>
          <a:custGeom>
            <a:avLst/>
            <a:gdLst>
              <a:gd name="csX0" fmla="*/ 364216 w 538434"/>
              <a:gd name="csY0" fmla="*/ 0 h 500454"/>
              <a:gd name="csX1" fmla="*/ 0 w 538434"/>
              <a:gd name="csY1" fmla="*/ 250242 h 500454"/>
              <a:gd name="csX2" fmla="*/ 364216 w 538434"/>
              <a:gd name="csY2" fmla="*/ 500454 h 500454"/>
              <a:gd name="csX3" fmla="*/ 538435 w 538434"/>
              <a:gd name="csY3" fmla="*/ 250242 h 500454"/>
              <a:gd name="csX4" fmla="*/ 364216 w 538434"/>
              <a:gd name="csY4" fmla="*/ 0 h 5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38434" h="500454">
                <a:moveTo>
                  <a:pt x="364216" y="0"/>
                </a:moveTo>
                <a:lnTo>
                  <a:pt x="0" y="250242"/>
                </a:lnTo>
                <a:lnTo>
                  <a:pt x="364216" y="500454"/>
                </a:lnTo>
                <a:lnTo>
                  <a:pt x="538435" y="250242"/>
                </a:lnTo>
                <a:lnTo>
                  <a:pt x="364216" y="0"/>
                </a:lnTo>
                <a:close/>
              </a:path>
            </a:pathLst>
          </a:custGeom>
          <a:solidFill>
            <a:srgbClr val="00B0F0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B71CFA1B-6527-3BB0-BD2A-CF634ECDBB8B}"/>
              </a:ext>
            </a:extLst>
          </p:cNvPr>
          <p:cNvSpPr/>
          <p:nvPr/>
        </p:nvSpPr>
        <p:spPr>
          <a:xfrm>
            <a:off x="8474763" y="4180518"/>
            <a:ext cx="348438" cy="500454"/>
          </a:xfrm>
          <a:custGeom>
            <a:avLst/>
            <a:gdLst>
              <a:gd name="csX0" fmla="*/ 174219 w 348438"/>
              <a:gd name="csY0" fmla="*/ 0 h 500454"/>
              <a:gd name="csX1" fmla="*/ 0 w 348438"/>
              <a:gd name="csY1" fmla="*/ 250212 h 500454"/>
              <a:gd name="csX2" fmla="*/ 174219 w 348438"/>
              <a:gd name="csY2" fmla="*/ 500454 h 500454"/>
              <a:gd name="csX3" fmla="*/ 348438 w 348438"/>
              <a:gd name="csY3" fmla="*/ 250212 h 500454"/>
              <a:gd name="csX4" fmla="*/ 174219 w 348438"/>
              <a:gd name="csY4" fmla="*/ 0 h 5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8438" h="500454">
                <a:moveTo>
                  <a:pt x="174219" y="0"/>
                </a:moveTo>
                <a:lnTo>
                  <a:pt x="0" y="250212"/>
                </a:lnTo>
                <a:lnTo>
                  <a:pt x="174219" y="500454"/>
                </a:lnTo>
                <a:lnTo>
                  <a:pt x="348438" y="250212"/>
                </a:lnTo>
                <a:lnTo>
                  <a:pt x="174219" y="0"/>
                </a:lnTo>
                <a:close/>
              </a:path>
            </a:pathLst>
          </a:custGeom>
          <a:solidFill>
            <a:srgbClr val="0070C0"/>
          </a:solidFill>
          <a:ln w="3044" cap="flat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C7012FE-EB32-2ABF-EEA2-7CFF9E46EF70}"/>
              </a:ext>
            </a:extLst>
          </p:cNvPr>
          <p:cNvSpPr txBox="1"/>
          <p:nvPr/>
        </p:nvSpPr>
        <p:spPr>
          <a:xfrm>
            <a:off x="1284021" y="1671259"/>
            <a:ext cx="1758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it-IT" sz="1200" b="1" dirty="0">
                <a:solidFill>
                  <a:schemeClr val="bg1"/>
                </a:solidFill>
              </a:rPr>
              <a:t>COMPLESSITÀ NORMATIVA</a:t>
            </a:r>
          </a:p>
          <a:p>
            <a:pPr marL="0" lvl="1" indent="0">
              <a:buNone/>
            </a:pPr>
            <a:r>
              <a:rPr lang="it-IT" sz="1200" dirty="0">
                <a:solidFill>
                  <a:schemeClr val="bg1"/>
                </a:solidFill>
              </a:rPr>
              <a:t>Le normative complesse rappresentano una delle principali sfide che rallentano lo sviluppo delle CER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DDFD642-41DB-2FDC-7490-47B105C6D0F7}"/>
              </a:ext>
            </a:extLst>
          </p:cNvPr>
          <p:cNvSpPr txBox="1"/>
          <p:nvPr/>
        </p:nvSpPr>
        <p:spPr>
          <a:xfrm>
            <a:off x="4480560" y="1642548"/>
            <a:ext cx="1522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indent="0">
              <a:spcBef>
                <a:spcPts val="2500"/>
              </a:spcBef>
              <a:buNone/>
              <a:defRPr sz="1200" b="1"/>
            </a:lvl1pPr>
            <a:lvl2pPr marL="0" lvl="1" indent="0">
              <a:buNone/>
              <a:defRPr sz="1200"/>
            </a:lvl2pPr>
          </a:lstStyle>
          <a:p>
            <a:r>
              <a:rPr lang="it-IT" dirty="0">
                <a:solidFill>
                  <a:schemeClr val="bg1"/>
                </a:solidFill>
              </a:rPr>
              <a:t>NECESSITÀ DI INVESTIMENTI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L'investimento finanziario è essenziale per sostenere la crescita e l'innovazione nelle CER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3CFB472-152E-FA31-0828-48809C3DBC42}"/>
              </a:ext>
            </a:extLst>
          </p:cNvPr>
          <p:cNvSpPr txBox="1"/>
          <p:nvPr/>
        </p:nvSpPr>
        <p:spPr>
          <a:xfrm>
            <a:off x="7185445" y="1611932"/>
            <a:ext cx="1586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indent="0">
              <a:spcBef>
                <a:spcPts val="25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lvl="1" indent="0">
              <a:buNone/>
              <a:defRPr sz="1200">
                <a:solidFill>
                  <a:schemeClr val="bg1"/>
                </a:solidFill>
              </a:defRPr>
            </a:lvl2pPr>
          </a:lstStyle>
          <a:p>
            <a:r>
              <a:rPr lang="it-IT" dirty="0"/>
              <a:t>DIFFUSIONE DELLE CONOSCENZE</a:t>
            </a:r>
          </a:p>
          <a:p>
            <a:pPr lvl="1"/>
            <a:r>
              <a:rPr lang="it-IT" dirty="0"/>
              <a:t>Condividere </a:t>
            </a:r>
          </a:p>
          <a:p>
            <a:pPr lvl="1"/>
            <a:r>
              <a:rPr lang="it-IT" dirty="0"/>
              <a:t>e diffondere </a:t>
            </a:r>
          </a:p>
          <a:p>
            <a:pPr lvl="1"/>
            <a:r>
              <a:rPr lang="it-IT" dirty="0"/>
              <a:t>le conoscenze migliora </a:t>
            </a:r>
          </a:p>
          <a:p>
            <a:pPr lvl="1"/>
            <a:r>
              <a:rPr lang="it-IT" dirty="0"/>
              <a:t>le competenze e favorisce lo sviluppo delle CER.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2519B8F-E01C-5AD0-D13E-41349024893B}"/>
              </a:ext>
            </a:extLst>
          </p:cNvPr>
          <p:cNvSpPr txBox="1"/>
          <p:nvPr/>
        </p:nvSpPr>
        <p:spPr>
          <a:xfrm>
            <a:off x="10065450" y="1600142"/>
            <a:ext cx="1552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indent="0">
              <a:spcBef>
                <a:spcPts val="25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lvl="1" indent="0">
              <a:buNone/>
              <a:defRPr sz="1200">
                <a:solidFill>
                  <a:schemeClr val="bg1"/>
                </a:solidFill>
              </a:defRPr>
            </a:lvl2pPr>
          </a:lstStyle>
          <a:p>
            <a:pPr>
              <a:spcBef>
                <a:spcPts val="0"/>
              </a:spcBef>
            </a:pPr>
            <a:r>
              <a:rPr lang="it-IT" dirty="0"/>
              <a:t>OPPORTUNITÀ </a:t>
            </a:r>
          </a:p>
          <a:p>
            <a:pPr>
              <a:spcBef>
                <a:spcPts val="0"/>
              </a:spcBef>
            </a:pPr>
            <a:r>
              <a:rPr lang="it-IT" dirty="0"/>
              <a:t>DI SVILUPPO</a:t>
            </a:r>
          </a:p>
          <a:p>
            <a:pPr lvl="1"/>
            <a:r>
              <a:rPr lang="it-IT" dirty="0"/>
              <a:t>L'interesse crescente e i fondi dedicati offrono opportunità significative per lo sviluppo futuro delle CER.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229689E-12FA-2996-0D0C-37732142B83E}"/>
              </a:ext>
            </a:extLst>
          </p:cNvPr>
          <p:cNvSpPr txBox="1"/>
          <p:nvPr/>
        </p:nvSpPr>
        <p:spPr>
          <a:xfrm>
            <a:off x="1465415" y="3698533"/>
            <a:ext cx="18056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indent="0">
              <a:spcBef>
                <a:spcPts val="25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lvl="1" indent="0">
              <a:buNone/>
              <a:defRPr sz="1200">
                <a:solidFill>
                  <a:schemeClr val="bg1"/>
                </a:solidFill>
              </a:defRPr>
            </a:lvl2pPr>
          </a:lstStyle>
          <a:p>
            <a:pPr>
              <a:spcBef>
                <a:spcPts val="0"/>
              </a:spcBef>
            </a:pPr>
            <a:r>
              <a:rPr lang="it-IT" dirty="0"/>
              <a:t>AMPLIAMENTO </a:t>
            </a:r>
          </a:p>
          <a:p>
            <a:pPr>
              <a:spcBef>
                <a:spcPts val="0"/>
              </a:spcBef>
            </a:pPr>
            <a:r>
              <a:rPr lang="it-IT" dirty="0"/>
              <a:t>DELLE COMUNITÀ LOCALI</a:t>
            </a:r>
          </a:p>
          <a:p>
            <a:pPr lvl="1"/>
            <a:r>
              <a:rPr lang="it-IT" dirty="0"/>
              <a:t>Favorire una maggiore partecipazione delle comunità locali per sostenere la transizione energetica sostenibile.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993736E-FF13-E1C8-648E-6A5CAF3E2401}"/>
              </a:ext>
            </a:extLst>
          </p:cNvPr>
          <p:cNvSpPr txBox="1"/>
          <p:nvPr/>
        </p:nvSpPr>
        <p:spPr>
          <a:xfrm>
            <a:off x="4455556" y="3721921"/>
            <a:ext cx="16775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lvl="1" indent="0">
              <a:buNone/>
              <a:defRPr sz="1200">
                <a:solidFill>
                  <a:schemeClr val="bg1"/>
                </a:solidFill>
              </a:defRPr>
            </a:lvl2pPr>
          </a:lstStyle>
          <a:p>
            <a:r>
              <a:rPr lang="it-IT" dirty="0"/>
              <a:t>INTEGRAZIONE DI NUOVE TECNOLOGIE</a:t>
            </a:r>
          </a:p>
          <a:p>
            <a:pPr lvl="1"/>
            <a:r>
              <a:rPr lang="it-IT" dirty="0"/>
              <a:t>Adottare tecnologie innovative per migliorare l’efficienza </a:t>
            </a:r>
          </a:p>
          <a:p>
            <a:pPr lvl="1"/>
            <a:r>
              <a:rPr lang="it-IT" dirty="0"/>
              <a:t>e la sostenibilità </a:t>
            </a:r>
          </a:p>
          <a:p>
            <a:pPr lvl="1"/>
            <a:r>
              <a:rPr lang="it-IT" dirty="0"/>
              <a:t>dei sistemi energetici.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B819D21-DBCC-28E1-6AD6-273E9E73DB0A}"/>
              </a:ext>
            </a:extLst>
          </p:cNvPr>
          <p:cNvSpPr txBox="1"/>
          <p:nvPr/>
        </p:nvSpPr>
        <p:spPr>
          <a:xfrm>
            <a:off x="7145596" y="3683858"/>
            <a:ext cx="17398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lvl="1" indent="0">
              <a:buNone/>
              <a:defRPr sz="1200">
                <a:solidFill>
                  <a:schemeClr val="bg1"/>
                </a:solidFill>
              </a:defRPr>
            </a:lvl2pPr>
          </a:lstStyle>
          <a:p>
            <a:r>
              <a:rPr lang="it-IT" dirty="0"/>
              <a:t>SOSTEGNO ISTITUZIONALE</a:t>
            </a:r>
          </a:p>
          <a:p>
            <a:pPr lvl="1"/>
            <a:r>
              <a:rPr lang="it-IT" dirty="0"/>
              <a:t>Garantire il supporto delle istituzioni </a:t>
            </a:r>
          </a:p>
          <a:p>
            <a:pPr lvl="1"/>
            <a:r>
              <a:rPr lang="it-IT" dirty="0"/>
              <a:t>per facilitare la realizzazione di modelli energetici replicabili </a:t>
            </a:r>
          </a:p>
          <a:p>
            <a:pPr lvl="1"/>
            <a:r>
              <a:rPr lang="it-IT" dirty="0"/>
              <a:t>e sostenibili.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4717CE5E-03DF-E7B7-8DF4-E0DA48E7D18A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9997187" y="3684907"/>
            <a:ext cx="15723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lvl="1" indent="0">
              <a:buNone/>
              <a:defRPr sz="1200">
                <a:solidFill>
                  <a:schemeClr val="bg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MODELLI REPLICABILI</a:t>
            </a:r>
          </a:p>
          <a:p>
            <a:pPr lvl="1"/>
            <a:r>
              <a:rPr lang="it-IT" dirty="0"/>
              <a:t>Promuovere modelli di sviluppo sostenibile facilmente adottabili in diverse comunità per ampliare l’impatto positivo.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4F2EC497-91BC-CA1C-42E5-CA58EA174485}"/>
              </a:ext>
            </a:extLst>
          </p:cNvPr>
          <p:cNvSpPr/>
          <p:nvPr/>
        </p:nvSpPr>
        <p:spPr>
          <a:xfrm>
            <a:off x="8906966" y="3604102"/>
            <a:ext cx="1149664" cy="1739664"/>
          </a:xfrm>
          <a:custGeom>
            <a:avLst/>
            <a:gdLst>
              <a:gd name="csX0" fmla="*/ 914317 w 1149664"/>
              <a:gd name="csY0" fmla="*/ 799916 h 1739664"/>
              <a:gd name="csX1" fmla="*/ 1088292 w 1149664"/>
              <a:gd name="csY1" fmla="*/ 985283 h 1739664"/>
              <a:gd name="csX2" fmla="*/ 1149664 w 1149664"/>
              <a:gd name="csY2" fmla="*/ 1230347 h 1739664"/>
              <a:gd name="csX3" fmla="*/ 1078149 w 1149664"/>
              <a:gd name="csY3" fmla="*/ 1495149 h 1739664"/>
              <a:gd name="csX4" fmla="*/ 886174 w 1149664"/>
              <a:gd name="csY4" fmla="*/ 1678262 h 1739664"/>
              <a:gd name="csX5" fmla="*/ 578761 w 1149664"/>
              <a:gd name="csY5" fmla="*/ 1739665 h 1739664"/>
              <a:gd name="csX6" fmla="*/ 260111 w 1149664"/>
              <a:gd name="csY6" fmla="*/ 1680516 h 1739664"/>
              <a:gd name="csX7" fmla="*/ 70937 w 1149664"/>
              <a:gd name="csY7" fmla="*/ 1501362 h 1739664"/>
              <a:gd name="csX8" fmla="*/ 0 w 1149664"/>
              <a:gd name="csY8" fmla="*/ 1230378 h 1739664"/>
              <a:gd name="csX9" fmla="*/ 56865 w 1149664"/>
              <a:gd name="csY9" fmla="*/ 992075 h 1739664"/>
              <a:gd name="csX10" fmla="*/ 227460 w 1149664"/>
              <a:gd name="csY10" fmla="*/ 799947 h 1739664"/>
              <a:gd name="csX11" fmla="*/ 115436 w 1149664"/>
              <a:gd name="csY11" fmla="*/ 639616 h 1739664"/>
              <a:gd name="csX12" fmla="*/ 77729 w 1149664"/>
              <a:gd name="csY12" fmla="*/ 460189 h 1739664"/>
              <a:gd name="csX13" fmla="*/ 140228 w 1149664"/>
              <a:gd name="csY13" fmla="*/ 224475 h 1739664"/>
              <a:gd name="csX14" fmla="*/ 315331 w 1149664"/>
              <a:gd name="csY14" fmla="*/ 59088 h 1739664"/>
              <a:gd name="csX15" fmla="*/ 575442 w 1149664"/>
              <a:gd name="csY15" fmla="*/ 0 h 1739664"/>
              <a:gd name="csX16" fmla="*/ 831045 w 1149664"/>
              <a:gd name="csY16" fmla="*/ 59637 h 1739664"/>
              <a:gd name="csX17" fmla="*/ 1005020 w 1149664"/>
              <a:gd name="csY17" fmla="*/ 228952 h 1739664"/>
              <a:gd name="csX18" fmla="*/ 1068647 w 1149664"/>
              <a:gd name="csY18" fmla="*/ 464666 h 1739664"/>
              <a:gd name="csX19" fmla="*/ 1035418 w 1149664"/>
              <a:gd name="csY19" fmla="*/ 629474 h 1739664"/>
              <a:gd name="csX20" fmla="*/ 914377 w 1149664"/>
              <a:gd name="csY20" fmla="*/ 799916 h 1739664"/>
              <a:gd name="csX21" fmla="*/ 577635 w 1149664"/>
              <a:gd name="csY21" fmla="*/ 968349 h 1739664"/>
              <a:gd name="csX22" fmla="*/ 386207 w 1149664"/>
              <a:gd name="csY22" fmla="*/ 1037610 h 1739664"/>
              <a:gd name="csX23" fmla="*/ 308508 w 1149664"/>
              <a:gd name="csY23" fmla="*/ 1202570 h 1739664"/>
              <a:gd name="csX24" fmla="*/ 381699 w 1149664"/>
              <a:gd name="csY24" fmla="*/ 1372038 h 1739664"/>
              <a:gd name="csX25" fmla="*/ 574254 w 1149664"/>
              <a:gd name="csY25" fmla="*/ 1441299 h 1739664"/>
              <a:gd name="csX26" fmla="*/ 766230 w 1149664"/>
              <a:gd name="csY26" fmla="*/ 1376545 h 1739664"/>
              <a:gd name="csX27" fmla="*/ 837745 w 1149664"/>
              <a:gd name="csY27" fmla="*/ 1209332 h 1739664"/>
              <a:gd name="csX28" fmla="*/ 763428 w 1149664"/>
              <a:gd name="csY28" fmla="*/ 1037610 h 1739664"/>
              <a:gd name="csX29" fmla="*/ 577635 w 1149664"/>
              <a:gd name="csY29" fmla="*/ 968349 h 1739664"/>
              <a:gd name="csX30" fmla="*/ 565269 w 1149664"/>
              <a:gd name="csY30" fmla="*/ 304000 h 1739664"/>
              <a:gd name="csX31" fmla="*/ 437467 w 1149664"/>
              <a:gd name="csY31" fmla="*/ 355078 h 1739664"/>
              <a:gd name="csX32" fmla="*/ 387364 w 1149664"/>
              <a:gd name="csY32" fmla="*/ 485865 h 1739664"/>
              <a:gd name="csX33" fmla="*/ 440300 w 1149664"/>
              <a:gd name="csY33" fmla="*/ 619484 h 1739664"/>
              <a:gd name="csX34" fmla="*/ 570904 w 1149664"/>
              <a:gd name="csY34" fmla="*/ 673364 h 1739664"/>
              <a:gd name="csX35" fmla="*/ 702086 w 1149664"/>
              <a:gd name="csY35" fmla="*/ 620611 h 1739664"/>
              <a:gd name="csX36" fmla="*/ 753316 w 1149664"/>
              <a:gd name="csY36" fmla="*/ 483672 h 1739664"/>
              <a:gd name="csX37" fmla="*/ 701507 w 1149664"/>
              <a:gd name="csY37" fmla="*/ 354012 h 1739664"/>
              <a:gd name="csX38" fmla="*/ 565269 w 1149664"/>
              <a:gd name="csY38" fmla="*/ 304031 h 1739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1149664" h="1739664">
                <a:moveTo>
                  <a:pt x="914317" y="799916"/>
                </a:moveTo>
                <a:cubicBezTo>
                  <a:pt x="989365" y="848009"/>
                  <a:pt x="1047357" y="909778"/>
                  <a:pt x="1088292" y="985283"/>
                </a:cubicBezTo>
                <a:cubicBezTo>
                  <a:pt x="1129197" y="1060788"/>
                  <a:pt x="1149664" y="1142476"/>
                  <a:pt x="1149664" y="1230347"/>
                </a:cubicBezTo>
                <a:cubicBezTo>
                  <a:pt x="1149664" y="1325772"/>
                  <a:pt x="1125816" y="1414039"/>
                  <a:pt x="1078149" y="1495149"/>
                </a:cubicBezTo>
                <a:cubicBezTo>
                  <a:pt x="1030483" y="1576289"/>
                  <a:pt x="966491" y="1637296"/>
                  <a:pt x="886174" y="1678262"/>
                </a:cubicBezTo>
                <a:cubicBezTo>
                  <a:pt x="805825" y="1719197"/>
                  <a:pt x="703365" y="1739665"/>
                  <a:pt x="578761" y="1739665"/>
                </a:cubicBezTo>
                <a:cubicBezTo>
                  <a:pt x="445143" y="1739665"/>
                  <a:pt x="338936" y="1719928"/>
                  <a:pt x="260111" y="1680516"/>
                </a:cubicBezTo>
                <a:cubicBezTo>
                  <a:pt x="181286" y="1641073"/>
                  <a:pt x="118238" y="1581345"/>
                  <a:pt x="70937" y="1501362"/>
                </a:cubicBezTo>
                <a:cubicBezTo>
                  <a:pt x="23635" y="1421380"/>
                  <a:pt x="0" y="1331041"/>
                  <a:pt x="0" y="1230378"/>
                </a:cubicBezTo>
                <a:cubicBezTo>
                  <a:pt x="0" y="1143238"/>
                  <a:pt x="18945" y="1063804"/>
                  <a:pt x="56865" y="992075"/>
                </a:cubicBezTo>
                <a:cubicBezTo>
                  <a:pt x="94755" y="920317"/>
                  <a:pt x="151620" y="856294"/>
                  <a:pt x="227460" y="799947"/>
                </a:cubicBezTo>
                <a:cubicBezTo>
                  <a:pt x="177905" y="749691"/>
                  <a:pt x="140564" y="696238"/>
                  <a:pt x="115436" y="639616"/>
                </a:cubicBezTo>
                <a:cubicBezTo>
                  <a:pt x="90278" y="582995"/>
                  <a:pt x="77729" y="523176"/>
                  <a:pt x="77729" y="460189"/>
                </a:cubicBezTo>
                <a:cubicBezTo>
                  <a:pt x="77729" y="373932"/>
                  <a:pt x="98562" y="295381"/>
                  <a:pt x="140228" y="224475"/>
                </a:cubicBezTo>
                <a:cubicBezTo>
                  <a:pt x="181895" y="153599"/>
                  <a:pt x="240252" y="98470"/>
                  <a:pt x="315331" y="59088"/>
                </a:cubicBezTo>
                <a:cubicBezTo>
                  <a:pt x="390380" y="19706"/>
                  <a:pt x="477093" y="0"/>
                  <a:pt x="575442" y="0"/>
                </a:cubicBezTo>
                <a:cubicBezTo>
                  <a:pt x="673790" y="0"/>
                  <a:pt x="757459" y="19889"/>
                  <a:pt x="831045" y="59637"/>
                </a:cubicBezTo>
                <a:cubicBezTo>
                  <a:pt x="904600" y="99415"/>
                  <a:pt x="962592" y="155853"/>
                  <a:pt x="1005020" y="228952"/>
                </a:cubicBezTo>
                <a:cubicBezTo>
                  <a:pt x="1047418" y="302082"/>
                  <a:pt x="1068647" y="380663"/>
                  <a:pt x="1068647" y="464666"/>
                </a:cubicBezTo>
                <a:cubicBezTo>
                  <a:pt x="1068647" y="523907"/>
                  <a:pt x="1057560" y="578853"/>
                  <a:pt x="1035418" y="629474"/>
                </a:cubicBezTo>
                <a:cubicBezTo>
                  <a:pt x="1013275" y="680095"/>
                  <a:pt x="972918" y="736929"/>
                  <a:pt x="914377" y="799916"/>
                </a:cubicBezTo>
                <a:close/>
                <a:moveTo>
                  <a:pt x="577635" y="968349"/>
                </a:moveTo>
                <a:cubicBezTo>
                  <a:pt x="501794" y="968349"/>
                  <a:pt x="438015" y="991436"/>
                  <a:pt x="386207" y="1037610"/>
                </a:cubicBezTo>
                <a:cubicBezTo>
                  <a:pt x="334398" y="1083784"/>
                  <a:pt x="308508" y="1138761"/>
                  <a:pt x="308508" y="1202570"/>
                </a:cubicBezTo>
                <a:cubicBezTo>
                  <a:pt x="308508" y="1266379"/>
                  <a:pt x="332905" y="1325864"/>
                  <a:pt x="381699" y="1372038"/>
                </a:cubicBezTo>
                <a:cubicBezTo>
                  <a:pt x="430492" y="1418212"/>
                  <a:pt x="494668" y="1441299"/>
                  <a:pt x="574254" y="1441299"/>
                </a:cubicBezTo>
                <a:cubicBezTo>
                  <a:pt x="653841" y="1441299"/>
                  <a:pt x="718564" y="1419735"/>
                  <a:pt x="766230" y="1376545"/>
                </a:cubicBezTo>
                <a:cubicBezTo>
                  <a:pt x="813896" y="1333387"/>
                  <a:pt x="837745" y="1277649"/>
                  <a:pt x="837745" y="1209332"/>
                </a:cubicBezTo>
                <a:cubicBezTo>
                  <a:pt x="837745" y="1141014"/>
                  <a:pt x="812983" y="1083784"/>
                  <a:pt x="763428" y="1037610"/>
                </a:cubicBezTo>
                <a:cubicBezTo>
                  <a:pt x="713873" y="991436"/>
                  <a:pt x="651952" y="968349"/>
                  <a:pt x="577635" y="968349"/>
                </a:cubicBezTo>
                <a:close/>
                <a:moveTo>
                  <a:pt x="565269" y="304000"/>
                </a:moveTo>
                <a:cubicBezTo>
                  <a:pt x="513460" y="304000"/>
                  <a:pt x="470849" y="321027"/>
                  <a:pt x="437467" y="355078"/>
                </a:cubicBezTo>
                <a:cubicBezTo>
                  <a:pt x="404055" y="389130"/>
                  <a:pt x="387364" y="432716"/>
                  <a:pt x="387364" y="485865"/>
                </a:cubicBezTo>
                <a:cubicBezTo>
                  <a:pt x="387364" y="539014"/>
                  <a:pt x="404999" y="583543"/>
                  <a:pt x="440300" y="619484"/>
                </a:cubicBezTo>
                <a:cubicBezTo>
                  <a:pt x="475570" y="655424"/>
                  <a:pt x="519125" y="673364"/>
                  <a:pt x="570904" y="673364"/>
                </a:cubicBezTo>
                <a:cubicBezTo>
                  <a:pt x="622682" y="673364"/>
                  <a:pt x="667912" y="655789"/>
                  <a:pt x="702086" y="620611"/>
                </a:cubicBezTo>
                <a:cubicBezTo>
                  <a:pt x="736229" y="585432"/>
                  <a:pt x="753316" y="539775"/>
                  <a:pt x="753316" y="483672"/>
                </a:cubicBezTo>
                <a:cubicBezTo>
                  <a:pt x="753316" y="430553"/>
                  <a:pt x="736047" y="387333"/>
                  <a:pt x="701507" y="354012"/>
                </a:cubicBezTo>
                <a:cubicBezTo>
                  <a:pt x="666967" y="320692"/>
                  <a:pt x="621555" y="304031"/>
                  <a:pt x="565269" y="30403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044" cap="flat">
            <a:noFill/>
            <a:prstDash val="solid"/>
            <a:miter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51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5537745-DE0B-863A-CD2E-2F02232E5D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7" t="2323" r="1789" b="2733"/>
          <a:stretch>
            <a:fillRect/>
          </a:stretch>
        </p:blipFill>
        <p:spPr>
          <a:xfrm>
            <a:off x="2198176" y="920353"/>
            <a:ext cx="7885867" cy="501729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48E934-BB70-DEBA-B5D2-2963E7C2FD93}"/>
              </a:ext>
            </a:extLst>
          </p:cNvPr>
          <p:cNvSpPr txBox="1"/>
          <p:nvPr/>
        </p:nvSpPr>
        <p:spPr>
          <a:xfrm>
            <a:off x="0" y="306797"/>
            <a:ext cx="10301153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tabLst>
                <a:tab pos="4035425" algn="l"/>
              </a:tabLst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 sz="2000" dirty="0"/>
              <a:t>PROSSIMI PASSI: ENERGIA + SOSTENIBILITÀ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CE821A-E6E3-8F5F-DE0D-4EB5484161A6}"/>
              </a:ext>
            </a:extLst>
          </p:cNvPr>
          <p:cNvSpPr txBox="1"/>
          <p:nvPr/>
        </p:nvSpPr>
        <p:spPr>
          <a:xfrm>
            <a:off x="10136406" y="2037615"/>
            <a:ext cx="1941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sz="1600" b="1" dirty="0"/>
              <a:t>FOCUS SU PROFESSIONI GREEN IN AUMENTO E SVILUPPO TERRITORIALE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B41603-6B3E-7B74-4D9A-B5E0915269A2}"/>
              </a:ext>
            </a:extLst>
          </p:cNvPr>
          <p:cNvSpPr txBox="1"/>
          <p:nvPr/>
        </p:nvSpPr>
        <p:spPr>
          <a:xfrm>
            <a:off x="6717" y="4771866"/>
            <a:ext cx="204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r"/>
            <a:r>
              <a:rPr lang="it-IT" sz="1600" b="1" dirty="0"/>
              <a:t>TECNOLOGIE DIGITALI PER LA DOPPIA TRANSIZIONE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5535CF-7744-62B8-01D9-DB6E8785BB8F}"/>
              </a:ext>
            </a:extLst>
          </p:cNvPr>
          <p:cNvSpPr txBox="1"/>
          <p:nvPr/>
        </p:nvSpPr>
        <p:spPr>
          <a:xfrm>
            <a:off x="-38081" y="2025125"/>
            <a:ext cx="216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r"/>
            <a:r>
              <a:rPr lang="it-IT" sz="1600" b="1" dirty="0"/>
              <a:t>AMPLIAMENTO TEMATICHE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500F5C2-2063-8861-11F0-73BA7E54E57E}"/>
              </a:ext>
            </a:extLst>
          </p:cNvPr>
          <p:cNvSpPr txBox="1"/>
          <p:nvPr/>
        </p:nvSpPr>
        <p:spPr>
          <a:xfrm>
            <a:off x="10126919" y="4674262"/>
            <a:ext cx="202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sz="1600" b="1" dirty="0"/>
              <a:t>SUPPORTO CUSTOMIZZATO ALLE IMPRESE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FC435DE-F9CF-B983-4411-77EE208E7CBC}"/>
              </a:ext>
            </a:extLst>
          </p:cNvPr>
          <p:cNvSpPr/>
          <p:nvPr/>
        </p:nvSpPr>
        <p:spPr>
          <a:xfrm>
            <a:off x="9610941" y="860299"/>
            <a:ext cx="1146618" cy="1146618"/>
          </a:xfrm>
          <a:prstGeom prst="ellipse">
            <a:avLst/>
          </a:prstGeom>
          <a:solidFill>
            <a:srgbClr val="70AD47"/>
          </a:solidFill>
          <a:ln>
            <a:noFill/>
          </a:ln>
          <a:effectLst>
            <a:outerShdw blurRad="76200" dist="88900" dir="2700000" algn="tl" rotWithShape="0">
              <a:schemeClr val="bg2">
                <a:lumMod val="9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6" name="Picture 8" descr="Construction Quality Control Vector Line Icon Sign Illustration On  Background Editable Strokes Stock Illustration - Download Image Now - iStock">
            <a:extLst>
              <a:ext uri="{FF2B5EF4-FFF2-40B4-BE49-F238E27FC236}">
                <a16:creationId xmlns:a16="http://schemas.microsoft.com/office/drawing/2014/main" id="{0CDB4190-3BA1-976A-2013-5C03496D6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t="12227" r="19950" b="46553"/>
          <a:stretch/>
        </p:blipFill>
        <p:spPr bwMode="auto">
          <a:xfrm>
            <a:off x="9789911" y="1138579"/>
            <a:ext cx="788678" cy="57521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9E90C167-4021-2538-761A-B1D203B5819F}"/>
              </a:ext>
            </a:extLst>
          </p:cNvPr>
          <p:cNvSpPr/>
          <p:nvPr/>
        </p:nvSpPr>
        <p:spPr>
          <a:xfrm>
            <a:off x="9553610" y="3502771"/>
            <a:ext cx="1146618" cy="1146618"/>
          </a:xfrm>
          <a:prstGeom prst="ellipse">
            <a:avLst/>
          </a:prstGeom>
          <a:solidFill>
            <a:srgbClr val="70AD47"/>
          </a:solidFill>
          <a:ln>
            <a:noFill/>
          </a:ln>
          <a:effectLst>
            <a:outerShdw blurRad="76200" dist="88900" dir="2700000" algn="tl" rotWithShape="0">
              <a:schemeClr val="bg2">
                <a:lumMod val="9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8" name="Picture 10" descr="Mas Energia – Impianti fotovoltaici">
            <a:extLst>
              <a:ext uri="{FF2B5EF4-FFF2-40B4-BE49-F238E27FC236}">
                <a16:creationId xmlns:a16="http://schemas.microsoft.com/office/drawing/2014/main" id="{E77CFCFC-630A-20D9-70A1-840F0D77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69" y="3755203"/>
            <a:ext cx="621875" cy="621875"/>
          </a:xfrm>
          <a:prstGeom prst="rect">
            <a:avLst/>
          </a:prstGeom>
          <a:noFill/>
          <a:effectLst/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9505C131-18FF-F52D-4BC6-E724F16536BE}"/>
              </a:ext>
            </a:extLst>
          </p:cNvPr>
          <p:cNvSpPr/>
          <p:nvPr/>
        </p:nvSpPr>
        <p:spPr>
          <a:xfrm>
            <a:off x="1363281" y="3529511"/>
            <a:ext cx="1146618" cy="1146618"/>
          </a:xfrm>
          <a:prstGeom prst="ellipse">
            <a:avLst/>
          </a:prstGeom>
          <a:solidFill>
            <a:srgbClr val="70AD47"/>
          </a:solidFill>
          <a:ln>
            <a:noFill/>
          </a:ln>
          <a:effectLst>
            <a:outerShdw blurRad="76200" dist="88900" dir="2700000" algn="tl" rotWithShape="0">
              <a:schemeClr val="bg2">
                <a:lumMod val="9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B4345DEB-7381-7BAC-5BAC-7F3758BF99D3}"/>
              </a:ext>
            </a:extLst>
          </p:cNvPr>
          <p:cNvSpPr/>
          <p:nvPr/>
        </p:nvSpPr>
        <p:spPr>
          <a:xfrm>
            <a:off x="1400400" y="852880"/>
            <a:ext cx="1146618" cy="1146618"/>
          </a:xfrm>
          <a:prstGeom prst="ellipse">
            <a:avLst/>
          </a:prstGeom>
          <a:solidFill>
            <a:srgbClr val="70AD47"/>
          </a:solidFill>
          <a:ln>
            <a:noFill/>
          </a:ln>
          <a:effectLst>
            <a:outerShdw blurRad="76200" dist="88900" dir="2700000" algn="tl" rotWithShape="0">
              <a:schemeClr val="bg2">
                <a:lumMod val="9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9F71D3-A277-7011-5E11-0141C229E0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928" y="1146444"/>
            <a:ext cx="626622" cy="596850"/>
          </a:xfrm>
          <a:prstGeom prst="rect">
            <a:avLst/>
          </a:prstGeom>
          <a:noFill/>
          <a:effectLst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951177F-B319-404D-A974-21B46AA82D6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611995" y="3784846"/>
            <a:ext cx="650499" cy="59014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89629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7FEC-FF7E-19FC-D169-EF842146D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2AB0CD8-F4B4-C650-380D-521989E054AF}"/>
              </a:ext>
            </a:extLst>
          </p:cNvPr>
          <p:cNvGrpSpPr/>
          <p:nvPr/>
        </p:nvGrpSpPr>
        <p:grpSpPr>
          <a:xfrm>
            <a:off x="2872210" y="715727"/>
            <a:ext cx="6143926" cy="4820588"/>
            <a:chOff x="3142604" y="1378411"/>
            <a:chExt cx="5720752" cy="4488562"/>
          </a:xfrm>
        </p:grpSpPr>
        <p:pic>
          <p:nvPicPr>
            <p:cNvPr id="4" name="Elemento grafico 3">
              <a:extLst>
                <a:ext uri="{FF2B5EF4-FFF2-40B4-BE49-F238E27FC236}">
                  <a16:creationId xmlns:a16="http://schemas.microsoft.com/office/drawing/2014/main" id="{53105828-E698-D680-2486-5DFE23F65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08615" y="5092203"/>
              <a:ext cx="774770" cy="774770"/>
            </a:xfrm>
            <a:prstGeom prst="rect">
              <a:avLst/>
            </a:prstGeom>
          </p:spPr>
        </p:pic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A585BC2F-778D-0C20-3EF8-9CC9CF495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28645" y="2786955"/>
              <a:ext cx="5534711" cy="1316184"/>
            </a:xfrm>
            <a:prstGeom prst="rect">
              <a:avLst/>
            </a:prstGeom>
          </p:spPr>
        </p:pic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719885A-A3D3-DACD-840D-8A890E30E34E}"/>
                </a:ext>
              </a:extLst>
            </p:cNvPr>
            <p:cNvGrpSpPr/>
            <p:nvPr/>
          </p:nvGrpSpPr>
          <p:grpSpPr>
            <a:xfrm>
              <a:off x="3142604" y="1378411"/>
              <a:ext cx="5341307" cy="419480"/>
              <a:chOff x="3425346" y="1400020"/>
              <a:chExt cx="5341307" cy="397870"/>
            </a:xfrm>
          </p:grpSpPr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910E9AF8-2B47-8A83-C28B-CC3ED62A92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7619" y="1400020"/>
                <a:ext cx="0" cy="39787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33340F50-08E4-9EE2-BEFA-CAF046E25C8B}"/>
                  </a:ext>
                </a:extLst>
              </p:cNvPr>
              <p:cNvGrpSpPr/>
              <p:nvPr/>
            </p:nvGrpSpPr>
            <p:grpSpPr>
              <a:xfrm>
                <a:off x="3425346" y="1400020"/>
                <a:ext cx="5341307" cy="397870"/>
                <a:chOff x="399544" y="6141041"/>
                <a:chExt cx="5341307" cy="397870"/>
              </a:xfrm>
            </p:grpSpPr>
            <p:pic>
              <p:nvPicPr>
                <p:cNvPr id="9" name="Elemento grafico 8">
                  <a:extLst>
                    <a:ext uri="{FF2B5EF4-FFF2-40B4-BE49-F238E27FC236}">
                      <a16:creationId xmlns:a16="http://schemas.microsoft.com/office/drawing/2014/main" id="{A7B1EEEB-D01F-B0C1-6DCE-FE44AE47E7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544" y="6234716"/>
                  <a:ext cx="1301141" cy="274207"/>
                </a:xfrm>
                <a:prstGeom prst="rect">
                  <a:avLst/>
                </a:prstGeom>
              </p:spPr>
            </p:pic>
            <p:pic>
              <p:nvPicPr>
                <p:cNvPr id="10" name="Elemento grafico 9">
                  <a:extLst>
                    <a:ext uri="{FF2B5EF4-FFF2-40B4-BE49-F238E27FC236}">
                      <a16:creationId xmlns:a16="http://schemas.microsoft.com/office/drawing/2014/main" id="{8B1E7738-8435-E730-B868-80B2614A84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5097" y="6250845"/>
                  <a:ext cx="526908" cy="241947"/>
                </a:xfrm>
                <a:prstGeom prst="rect">
                  <a:avLst/>
                </a:prstGeom>
              </p:spPr>
            </p:pic>
            <p:pic>
              <p:nvPicPr>
                <p:cNvPr id="11" name="Elemento grafico 10">
                  <a:extLst>
                    <a:ext uri="{FF2B5EF4-FFF2-40B4-BE49-F238E27FC236}">
                      <a16:creationId xmlns:a16="http://schemas.microsoft.com/office/drawing/2014/main" id="{437F0833-87AC-C4DF-1BCA-714AE4DD2A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0830" y="6141041"/>
                  <a:ext cx="2570021" cy="39787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804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153F86-1068-0501-5A34-AAC934FC0591}"/>
              </a:ext>
            </a:extLst>
          </p:cNvPr>
          <p:cNvSpPr txBox="1"/>
          <p:nvPr/>
        </p:nvSpPr>
        <p:spPr>
          <a:xfrm>
            <a:off x="0" y="1100091"/>
            <a:ext cx="12191999" cy="4524315"/>
          </a:xfrm>
          <a:prstGeom prst="rect">
            <a:avLst/>
          </a:prstGeom>
          <a:gradFill>
            <a:gsLst>
              <a:gs pos="7692">
                <a:srgbClr val="4881AC"/>
              </a:gs>
              <a:gs pos="36000">
                <a:srgbClr val="4B84B1"/>
              </a:gs>
              <a:gs pos="89000">
                <a:srgbClr val="005281"/>
              </a:gs>
            </a:gsLst>
            <a:lin ang="16200000" scaled="0"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endParaRPr lang="it-IT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</a:rPr>
              <a:t>IL RUOLO DELLE CAMERE DI COMMERCIO 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</a:rPr>
              <a:t>A SUPPORTO DELLA TRANSIZIONE ENERGETICA</a:t>
            </a:r>
          </a:p>
          <a:p>
            <a:pPr algn="ctr"/>
            <a:endParaRPr lang="it-IT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it-IT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it-IT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it-IT" sz="3200" b="1" spc="300" dirty="0">
              <a:solidFill>
                <a:schemeClr val="bg1"/>
              </a:solidFill>
              <a:latin typeface="Aptos" panose="020B0004020202020204" pitchFamily="34" charset="0"/>
              <a:cs typeface="MoolBoran" panose="020F0502020204030204" pitchFamily="34" charset="0"/>
            </a:endParaRPr>
          </a:p>
          <a:p>
            <a:pPr algn="ctr"/>
            <a:endParaRPr lang="it-IT" sz="3200" b="1" spc="300" dirty="0">
              <a:solidFill>
                <a:schemeClr val="bg1"/>
              </a:solidFill>
              <a:latin typeface="Aptos" panose="020B0004020202020204" pitchFamily="34" charset="0"/>
              <a:cs typeface="MoolBoran" panose="020F0502020204030204" pitchFamily="34" charset="0"/>
            </a:endParaRPr>
          </a:p>
          <a:p>
            <a:pPr algn="ctr"/>
            <a:endParaRPr lang="it-IT" sz="3200" b="1" spc="300" dirty="0">
              <a:solidFill>
                <a:schemeClr val="bg1"/>
              </a:solidFill>
              <a:latin typeface="Aptos" panose="020B0004020202020204" pitchFamily="34" charset="0"/>
              <a:cs typeface="MoolBoran" panose="020F0502020204030204" pitchFamily="34" charset="0"/>
            </a:endParaRPr>
          </a:p>
        </p:txBody>
      </p:sp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F7EEA350-8CC6-49C1-D823-E29B330F4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10" y="4391271"/>
            <a:ext cx="2982579" cy="5285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67FF5D-C674-8ECD-492A-395C10D62A10}"/>
              </a:ext>
            </a:extLst>
          </p:cNvPr>
          <p:cNvSpPr txBox="1"/>
          <p:nvPr/>
        </p:nvSpPr>
        <p:spPr>
          <a:xfrm>
            <a:off x="1663608" y="2885582"/>
            <a:ext cx="8864782" cy="1086836"/>
          </a:xfrm>
          <a:prstGeom prst="rect">
            <a:avLst/>
          </a:prstGeom>
        </p:spPr>
        <p:txBody>
          <a:bodyPr vert="horz" wrap="square" lIns="0" tIns="14605" rIns="0" bIns="0" rtlCol="0" anchor="ctr">
            <a:spAutoFit/>
          </a:bodyPr>
          <a:lstStyle>
            <a:defPPr>
              <a:defRPr lang="it-IT"/>
            </a:defPPr>
            <a:lvl1pPr marL="12700">
              <a:lnSpc>
                <a:spcPct val="100000"/>
              </a:lnSpc>
              <a:spcBef>
                <a:spcPts val="115"/>
              </a:spcBef>
              <a:buNone/>
              <a:defRPr sz="3358" b="0" i="0">
                <a:solidFill>
                  <a:srgbClr val="002060"/>
                </a:solidFill>
                <a:latin typeface="Trebuchet MS" panose="020B0603020202020204" pitchFamily="34" charset="0"/>
                <a:ea typeface="+mj-ea"/>
                <a:cs typeface="Calibri Light"/>
              </a:defRPr>
            </a:lvl1pPr>
          </a:lstStyle>
          <a:p>
            <a:pPr algn="ctr"/>
            <a:r>
              <a:rPr lang="it-IT" sz="2800" dirty="0">
                <a:solidFill>
                  <a:srgbClr val="92D050"/>
                </a:solidFill>
                <a:latin typeface="Aptos" panose="020B0004020202020204" pitchFamily="34" charset="0"/>
              </a:rPr>
              <a:t>12 febbraio 2026 | CCIAA Riviere di Liguria</a:t>
            </a:r>
          </a:p>
          <a:p>
            <a:pPr algn="ctr"/>
            <a:endParaRPr lang="it-IT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algn="ctr"/>
            <a:r>
              <a:rPr lang="it-IT" sz="2000" i="1" dirty="0">
                <a:solidFill>
                  <a:schemeClr val="bg1"/>
                </a:solidFill>
                <a:latin typeface="Aptos" panose="020B0004020202020204" pitchFamily="34" charset="0"/>
              </a:rPr>
              <a:t>Annamaria Marconi |</a:t>
            </a:r>
            <a:r>
              <a:rPr lang="it-IT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Aptos" panose="020B0004020202020204" pitchFamily="34" charset="0"/>
                <a:cs typeface="Lucida Sans Unicode"/>
              </a:rPr>
              <a:t>Responsabile di progetto Transizione energetica Dintec</a:t>
            </a:r>
            <a:endParaRPr lang="it-IT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3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77B14-2D4D-F594-E8B5-8A503F4C5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B27613-5BCF-9172-82F7-03D6070604D9}"/>
              </a:ext>
            </a:extLst>
          </p:cNvPr>
          <p:cNvSpPr txBox="1"/>
          <p:nvPr/>
        </p:nvSpPr>
        <p:spPr>
          <a:xfrm>
            <a:off x="0" y="353676"/>
            <a:ext cx="10034526" cy="707886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/>
              <a:t>FONTI DI ENERGIA RINNOVABILE E CONFIGURAZIONI DI AUTOCONSUMO: PERCHÉ TANTA ATTENZIONE?</a:t>
            </a:r>
          </a:p>
        </p:txBody>
      </p:sp>
      <p:sp>
        <p:nvSpPr>
          <p:cNvPr id="31" name="Segnaposto numero diapositiva 14">
            <a:extLst>
              <a:ext uri="{FF2B5EF4-FFF2-40B4-BE49-F238E27FC236}">
                <a16:creationId xmlns:a16="http://schemas.microsoft.com/office/drawing/2014/main" id="{99CB5575-F486-D91A-8363-1C3263761D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37288"/>
            <a:ext cx="2743200" cy="365125"/>
          </a:xfrm>
        </p:spPr>
        <p:txBody>
          <a:bodyPr/>
          <a:lstStyle/>
          <a:p>
            <a:fld id="{69CF2558-1655-443E-B3BC-C30E49E34797}" type="slidenum">
              <a:rPr lang="it-IT" smtClean="0"/>
              <a:t>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DE8DE6-5033-CC47-9C62-9C093B23888F}"/>
              </a:ext>
            </a:extLst>
          </p:cNvPr>
          <p:cNvSpPr txBox="1"/>
          <p:nvPr/>
        </p:nvSpPr>
        <p:spPr>
          <a:xfrm>
            <a:off x="7796725" y="3930295"/>
            <a:ext cx="439527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6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Esposizione ai prezzi internazionali</a:t>
            </a:r>
            <a:r>
              <a:rPr lang="it-IT" sz="16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determina una significativa </a:t>
            </a:r>
            <a:r>
              <a:rPr lang="it-IT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volatilità</a:t>
            </a:r>
            <a:r>
              <a:rPr lang="it-IT" sz="16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Aumento dei </a:t>
            </a:r>
            <a:r>
              <a:rPr lang="it-IT" sz="16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costi dell’elettricità</a:t>
            </a:r>
            <a:r>
              <a:rPr lang="it-IT" sz="1600" u="sng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superiore alla media europea.</a:t>
            </a:r>
          </a:p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Impatti negativi sulla</a:t>
            </a:r>
            <a:r>
              <a:rPr lang="it-IT" sz="1600" u="sng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competitività dei settori</a:t>
            </a:r>
            <a:r>
              <a:rPr lang="it-IT" sz="1600" u="sng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con elevato consumo energetico.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293E88-5FB9-D4C4-1A98-6727BA3C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7" y="1401427"/>
            <a:ext cx="7952394" cy="4296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AD8878-1B4F-AAA4-BEBD-013899A5E144}"/>
              </a:ext>
            </a:extLst>
          </p:cNvPr>
          <p:cNvSpPr txBox="1"/>
          <p:nvPr/>
        </p:nvSpPr>
        <p:spPr>
          <a:xfrm>
            <a:off x="345747" y="5451726"/>
            <a:ext cx="15551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100" b="0" i="0" u="none" strike="noStrike" baseline="0">
                <a:solidFill>
                  <a:schemeClr val="accent6">
                    <a:lumMod val="75000"/>
                  </a:schemeClr>
                </a:solidFill>
                <a:latin typeface="Fedra Sans Std Light" panose="020B0303040000020004" pitchFamily="34" charset="0"/>
              </a:defRPr>
            </a:lvl1pPr>
          </a:lstStyle>
          <a:p>
            <a:r>
              <a:rPr lang="it-IT" sz="1000" dirty="0">
                <a:solidFill>
                  <a:schemeClr val="bg1"/>
                </a:solidFill>
              </a:rPr>
              <a:t>Fonte: </a:t>
            </a:r>
            <a:r>
              <a:rPr lang="it-IT" sz="1000" i="1" dirty="0">
                <a:solidFill>
                  <a:schemeClr val="bg1"/>
                </a:solidFill>
              </a:rPr>
              <a:t>EUROSTAT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6BA5B05-97AB-FAC2-B40D-161109843C95}"/>
              </a:ext>
            </a:extLst>
          </p:cNvPr>
          <p:cNvSpPr/>
          <p:nvPr/>
        </p:nvSpPr>
        <p:spPr>
          <a:xfrm>
            <a:off x="6986100" y="1604495"/>
            <a:ext cx="717535" cy="7175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7E607C7-98EE-A885-25C3-8C4BB4BBFECD}"/>
              </a:ext>
            </a:extLst>
          </p:cNvPr>
          <p:cNvSpPr txBox="1"/>
          <p:nvPr/>
        </p:nvSpPr>
        <p:spPr>
          <a:xfrm>
            <a:off x="6922067" y="1679323"/>
            <a:ext cx="992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3"/>
                </a:solidFill>
              </a:rPr>
              <a:t>+17% </a:t>
            </a:r>
          </a:p>
        </p:txBody>
      </p:sp>
      <p:pic>
        <p:nvPicPr>
          <p:cNvPr id="3" name="Immagine 2" descr="Immagine che contiene linea, diagramma, Diagramma, testo&#10;&#10;Il contenuto generato dall'IA potrebbe non essere corretto.">
            <a:extLst>
              <a:ext uri="{FF2B5EF4-FFF2-40B4-BE49-F238E27FC236}">
                <a16:creationId xmlns:a16="http://schemas.microsoft.com/office/drawing/2014/main" id="{5132AC74-F4DE-93FD-FD84-13EC7710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65" y="1401427"/>
            <a:ext cx="4265710" cy="2369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774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>
            <a:extLst>
              <a:ext uri="{FF2B5EF4-FFF2-40B4-BE49-F238E27FC236}">
                <a16:creationId xmlns:a16="http://schemas.microsoft.com/office/drawing/2014/main" id="{7724E996-4DF2-883D-74D9-C4FDF8C64859}"/>
              </a:ext>
            </a:extLst>
          </p:cNvPr>
          <p:cNvSpPr/>
          <p:nvPr/>
        </p:nvSpPr>
        <p:spPr>
          <a:xfrm>
            <a:off x="6356675" y="5210625"/>
            <a:ext cx="443227" cy="425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86E7AF0-7DFC-7323-F61E-C17634B800F3}"/>
              </a:ext>
            </a:extLst>
          </p:cNvPr>
          <p:cNvSpPr/>
          <p:nvPr/>
        </p:nvSpPr>
        <p:spPr>
          <a:xfrm>
            <a:off x="6194390" y="907844"/>
            <a:ext cx="5970871" cy="3853224"/>
          </a:xfrm>
          <a:prstGeom prst="roundRect">
            <a:avLst>
              <a:gd name="adj" fmla="val 38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1368421-7F1F-AD63-4D1E-0175183D05EB}"/>
              </a:ext>
            </a:extLst>
          </p:cNvPr>
          <p:cNvSpPr/>
          <p:nvPr/>
        </p:nvSpPr>
        <p:spPr>
          <a:xfrm>
            <a:off x="26739" y="918004"/>
            <a:ext cx="6139081" cy="3825832"/>
          </a:xfrm>
          <a:prstGeom prst="roundRect">
            <a:avLst>
              <a:gd name="adj" fmla="val 38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0FB15F-E0EC-E48A-2ED1-9E35A8F7B786}"/>
              </a:ext>
            </a:extLst>
          </p:cNvPr>
          <p:cNvSpPr txBox="1"/>
          <p:nvPr/>
        </p:nvSpPr>
        <p:spPr>
          <a:xfrm>
            <a:off x="0" y="196279"/>
            <a:ext cx="10034526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FONTI DI ENERGIA RINNOVABILE: A CHE PUNTO SIAMO?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1D097A-B9A6-AA0E-51FE-CCEAAD7D900B}"/>
              </a:ext>
            </a:extLst>
          </p:cNvPr>
          <p:cNvSpPr txBox="1"/>
          <p:nvPr/>
        </p:nvSpPr>
        <p:spPr>
          <a:xfrm>
            <a:off x="10867120" y="4790524"/>
            <a:ext cx="15551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100" b="0" i="0" u="none" strike="noStrike" baseline="0">
                <a:solidFill>
                  <a:schemeClr val="accent6">
                    <a:lumMod val="75000"/>
                  </a:schemeClr>
                </a:solidFill>
                <a:latin typeface="Fedra Sans Std Light" panose="020B0303040000020004" pitchFamily="34" charset="0"/>
              </a:defRPr>
            </a:lvl1pPr>
          </a:lstStyle>
          <a:p>
            <a:r>
              <a:rPr lang="it-IT" sz="1000" dirty="0">
                <a:solidFill>
                  <a:schemeClr val="bg1"/>
                </a:solidFill>
              </a:rPr>
              <a:t>Fonte: </a:t>
            </a:r>
            <a:r>
              <a:rPr lang="it-IT" sz="1000" i="1" dirty="0">
                <a:solidFill>
                  <a:schemeClr val="bg1"/>
                </a:solidFill>
              </a:rPr>
              <a:t>EUROSTAT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1419E4-B609-337B-6CD7-ADE592C433C4}"/>
              </a:ext>
            </a:extLst>
          </p:cNvPr>
          <p:cNvSpPr txBox="1"/>
          <p:nvPr/>
        </p:nvSpPr>
        <p:spPr>
          <a:xfrm>
            <a:off x="747405" y="5135675"/>
            <a:ext cx="509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CRESCE QUOTA DEI CONSUMI COPERTA DA FONTI RINNOVABILI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29048C-0A3D-B22E-07C7-C3F5D601AC47}"/>
              </a:ext>
            </a:extLst>
          </p:cNvPr>
          <p:cNvSpPr txBox="1"/>
          <p:nvPr/>
        </p:nvSpPr>
        <p:spPr>
          <a:xfrm>
            <a:off x="6917848" y="5117652"/>
            <a:ext cx="524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CRESCE IL NUMERO DEGLI IMPIANTI FER CON PREDOMINANZA DEGLI IMPIANTI FOTOVOLTAICI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B92E6ED-C185-0020-FEE3-639E996909C3}"/>
              </a:ext>
            </a:extLst>
          </p:cNvPr>
          <p:cNvSpPr txBox="1"/>
          <p:nvPr/>
        </p:nvSpPr>
        <p:spPr>
          <a:xfrm>
            <a:off x="6346448" y="5009818"/>
            <a:ext cx="359152" cy="76944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chemeClr val="accent6"/>
                </a:solidFill>
              </a:rPr>
              <a:t>+</a:t>
            </a:r>
            <a:endParaRPr lang="it-IT" sz="4400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93F1347-CBDC-C5F4-8C49-B3F8868180B6}"/>
              </a:ext>
            </a:extLst>
          </p:cNvPr>
          <p:cNvSpPr/>
          <p:nvPr/>
        </p:nvSpPr>
        <p:spPr>
          <a:xfrm>
            <a:off x="309382" y="5171841"/>
            <a:ext cx="407476" cy="4074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656D72-3DEF-D32A-E44D-0F082903BE7B}"/>
              </a:ext>
            </a:extLst>
          </p:cNvPr>
          <p:cNvSpPr txBox="1"/>
          <p:nvPr/>
        </p:nvSpPr>
        <p:spPr>
          <a:xfrm>
            <a:off x="288790" y="4983089"/>
            <a:ext cx="172693" cy="76944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chemeClr val="accent6"/>
                </a:solidFill>
              </a:rPr>
              <a:t>+</a:t>
            </a:r>
            <a:endParaRPr lang="it-IT" sz="44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0264163-4333-C72D-197B-C097CA66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4" y="1152203"/>
            <a:ext cx="5833804" cy="33037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220FD79-5113-8F59-C496-BC41622D7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90" y="1188344"/>
            <a:ext cx="5950731" cy="32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5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88FF6D-83AB-C063-C05A-DF07C5A7F0C5}"/>
              </a:ext>
            </a:extLst>
          </p:cNvPr>
          <p:cNvSpPr txBox="1"/>
          <p:nvPr/>
        </p:nvSpPr>
        <p:spPr>
          <a:xfrm>
            <a:off x="0" y="518652"/>
            <a:ext cx="11598749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RINNOVABILI + CER: ENERGIA RINNOVABILE, LOCALE E CONDIVISA 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B458EBF-FF6B-BB90-9374-6146EE0FC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159368"/>
              </p:ext>
            </p:extLst>
          </p:nvPr>
        </p:nvGraphicFramePr>
        <p:xfrm>
          <a:off x="464739" y="1315451"/>
          <a:ext cx="586240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7" name="Gruppo 46">
            <a:extLst>
              <a:ext uri="{FF2B5EF4-FFF2-40B4-BE49-F238E27FC236}">
                <a16:creationId xmlns:a16="http://schemas.microsoft.com/office/drawing/2014/main" id="{3AD4C871-DB72-67C6-322A-30C9ABDFA617}"/>
              </a:ext>
            </a:extLst>
          </p:cNvPr>
          <p:cNvGrpSpPr/>
          <p:nvPr/>
        </p:nvGrpSpPr>
        <p:grpSpPr>
          <a:xfrm>
            <a:off x="6848823" y="1359805"/>
            <a:ext cx="4290076" cy="4381818"/>
            <a:chOff x="7661623" y="1573165"/>
            <a:chExt cx="4290076" cy="4381818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CC91C826-FE53-C430-07C5-52467B198BC4}"/>
                </a:ext>
              </a:extLst>
            </p:cNvPr>
            <p:cNvGrpSpPr/>
            <p:nvPr/>
          </p:nvGrpSpPr>
          <p:grpSpPr>
            <a:xfrm>
              <a:off x="7661623" y="1573165"/>
              <a:ext cx="4264991" cy="4381818"/>
              <a:chOff x="7661623" y="1573165"/>
              <a:chExt cx="4264991" cy="4381818"/>
            </a:xfrm>
          </p:grpSpPr>
          <p:sp>
            <p:nvSpPr>
              <p:cNvPr id="10" name="Esagono 9">
                <a:extLst>
                  <a:ext uri="{FF2B5EF4-FFF2-40B4-BE49-F238E27FC236}">
                    <a16:creationId xmlns:a16="http://schemas.microsoft.com/office/drawing/2014/main" id="{024AF8FF-3987-30C3-8EC6-3CB9449BC42E}"/>
                  </a:ext>
                </a:extLst>
              </p:cNvPr>
              <p:cNvSpPr/>
              <p:nvPr/>
            </p:nvSpPr>
            <p:spPr>
              <a:xfrm>
                <a:off x="7661623" y="2334082"/>
                <a:ext cx="1778522" cy="1533207"/>
              </a:xfrm>
              <a:prstGeom prst="hexagon">
                <a:avLst>
                  <a:gd name="adj" fmla="val 2816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sp>
            <p:nvSpPr>
              <p:cNvPr id="8" name="Esagono 7">
                <a:extLst>
                  <a:ext uri="{FF2B5EF4-FFF2-40B4-BE49-F238E27FC236}">
                    <a16:creationId xmlns:a16="http://schemas.microsoft.com/office/drawing/2014/main" id="{920E3F87-202C-0E84-0909-F7180F8693CF}"/>
                  </a:ext>
                </a:extLst>
              </p:cNvPr>
              <p:cNvSpPr/>
              <p:nvPr/>
            </p:nvSpPr>
            <p:spPr>
              <a:xfrm>
                <a:off x="7679814" y="3756713"/>
                <a:ext cx="1778522" cy="1533207"/>
              </a:xfrm>
              <a:prstGeom prst="hexagon">
                <a:avLst>
                  <a:gd name="adj" fmla="val 2816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330200" dir="17400000" sx="79000" sy="79000" algn="l" rotWithShape="0">
                  <a:schemeClr val="bg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sp>
            <p:nvSpPr>
              <p:cNvPr id="7" name="Esagono 6">
                <a:extLst>
                  <a:ext uri="{FF2B5EF4-FFF2-40B4-BE49-F238E27FC236}">
                    <a16:creationId xmlns:a16="http://schemas.microsoft.com/office/drawing/2014/main" id="{9AE863E4-C6E9-4125-860D-5753D5578AD5}"/>
                  </a:ext>
                </a:extLst>
              </p:cNvPr>
              <p:cNvSpPr/>
              <p:nvPr/>
            </p:nvSpPr>
            <p:spPr>
              <a:xfrm>
                <a:off x="8896500" y="4421776"/>
                <a:ext cx="1778522" cy="1533207"/>
              </a:xfrm>
              <a:prstGeom prst="hexagon">
                <a:avLst>
                  <a:gd name="adj" fmla="val 2816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127000" dir="10800000" sx="79000" sy="79000" algn="l" rotWithShape="0">
                  <a:schemeClr val="bg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sp>
            <p:nvSpPr>
              <p:cNvPr id="6" name="Esagono 5">
                <a:extLst>
                  <a:ext uri="{FF2B5EF4-FFF2-40B4-BE49-F238E27FC236}">
                    <a16:creationId xmlns:a16="http://schemas.microsoft.com/office/drawing/2014/main" id="{5CC54FBD-D73D-F2C6-A416-2119501E1204}"/>
                  </a:ext>
                </a:extLst>
              </p:cNvPr>
              <p:cNvSpPr/>
              <p:nvPr/>
            </p:nvSpPr>
            <p:spPr>
              <a:xfrm>
                <a:off x="10148092" y="3727877"/>
                <a:ext cx="1778522" cy="1533207"/>
              </a:xfrm>
              <a:prstGeom prst="hexagon">
                <a:avLst>
                  <a:gd name="adj" fmla="val 2816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393700" dir="4200000" sx="79000" sy="79000" algn="l" rotWithShape="0">
                  <a:schemeClr val="bg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sp>
            <p:nvSpPr>
              <p:cNvPr id="5" name="Esagono 4">
                <a:extLst>
                  <a:ext uri="{FF2B5EF4-FFF2-40B4-BE49-F238E27FC236}">
                    <a16:creationId xmlns:a16="http://schemas.microsoft.com/office/drawing/2014/main" id="{0941EAEB-2A01-1357-0987-B237CD501C4B}"/>
                  </a:ext>
                </a:extLst>
              </p:cNvPr>
              <p:cNvSpPr/>
              <p:nvPr/>
            </p:nvSpPr>
            <p:spPr>
              <a:xfrm>
                <a:off x="10129901" y="2234126"/>
                <a:ext cx="1778522" cy="1533207"/>
              </a:xfrm>
              <a:prstGeom prst="hexagon">
                <a:avLst>
                  <a:gd name="adj" fmla="val 2816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444500" dir="1800000" sx="79000" sy="79000" algn="l" rotWithShape="0">
                  <a:schemeClr val="bg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sp>
            <p:nvSpPr>
              <p:cNvPr id="3" name="Esagono 2">
                <a:extLst>
                  <a:ext uri="{FF2B5EF4-FFF2-40B4-BE49-F238E27FC236}">
                    <a16:creationId xmlns:a16="http://schemas.microsoft.com/office/drawing/2014/main" id="{09299DF4-85A5-B02E-7E18-DBA7F223717C}"/>
                  </a:ext>
                </a:extLst>
              </p:cNvPr>
              <p:cNvSpPr/>
              <p:nvPr/>
            </p:nvSpPr>
            <p:spPr>
              <a:xfrm>
                <a:off x="8947300" y="1573165"/>
                <a:ext cx="1778522" cy="1533207"/>
              </a:xfrm>
              <a:prstGeom prst="hexagon">
                <a:avLst>
                  <a:gd name="adj" fmla="val 2816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533400" sx="79000" sy="79000" algn="l" rotWithShape="0">
                  <a:schemeClr val="bg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</p:grpSp>
        <p:sp>
          <p:nvSpPr>
            <p:cNvPr id="14" name="Esagono 13">
              <a:extLst>
                <a:ext uri="{FF2B5EF4-FFF2-40B4-BE49-F238E27FC236}">
                  <a16:creationId xmlns:a16="http://schemas.microsoft.com/office/drawing/2014/main" id="{BF4659C5-64D2-D39C-9355-92CED62BA11B}"/>
                </a:ext>
              </a:extLst>
            </p:cNvPr>
            <p:cNvSpPr/>
            <p:nvPr/>
          </p:nvSpPr>
          <p:spPr>
            <a:xfrm>
              <a:off x="8989717" y="3047971"/>
              <a:ext cx="1708274" cy="147265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8A1C55-7464-A9BA-11CE-AD811B50EA12}"/>
                </a:ext>
              </a:extLst>
            </p:cNvPr>
            <p:cNvSpPr txBox="1"/>
            <p:nvPr/>
          </p:nvSpPr>
          <p:spPr>
            <a:xfrm>
              <a:off x="8822935" y="3491120"/>
              <a:ext cx="20418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1" dirty="0"/>
                <a:t>VANTAGGI</a:t>
              </a: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FFB0E934-C54F-D30E-E7F4-2713208F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50831" y="1774760"/>
              <a:ext cx="412237" cy="407657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438E6B97-DCA5-2EBC-8F37-D27518F64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907650" y="2420079"/>
              <a:ext cx="374761" cy="370597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9B24986D-B4AA-7AF9-AE4A-DF2BAAA82DC0}"/>
                </a:ext>
              </a:extLst>
            </p:cNvPr>
            <p:cNvSpPr txBox="1"/>
            <p:nvPr/>
          </p:nvSpPr>
          <p:spPr>
            <a:xfrm>
              <a:off x="10306774" y="2926751"/>
              <a:ext cx="1644925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it-IT"/>
              </a:defPPr>
              <a:lvl1pPr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200" b="1" cap="all">
                  <a:solidFill>
                    <a:schemeClr val="accent6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pPr>
                <a:lnSpc>
                  <a:spcPts val="1300"/>
                </a:lnSpc>
                <a:spcAft>
                  <a:spcPts val="0"/>
                </a:spcAft>
              </a:pPr>
              <a:r>
                <a:rPr lang="it-IT" dirty="0"/>
                <a:t>Incentivi fino </a:t>
              </a:r>
            </a:p>
            <a:p>
              <a:pPr>
                <a:lnSpc>
                  <a:spcPts val="1300"/>
                </a:lnSpc>
                <a:spcAft>
                  <a:spcPts val="0"/>
                </a:spcAft>
              </a:pPr>
              <a:r>
                <a:rPr lang="it-IT" dirty="0"/>
                <a:t>a 20 anni (GSE)</a:t>
              </a:r>
              <a:endParaRPr lang="en-US" dirty="0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5B0B690B-63A5-DF9E-87E4-FA6434BA34B8}"/>
                </a:ext>
              </a:extLst>
            </p:cNvPr>
            <p:cNvSpPr txBox="1"/>
            <p:nvPr/>
          </p:nvSpPr>
          <p:spPr>
            <a:xfrm>
              <a:off x="9230979" y="2311948"/>
              <a:ext cx="1225749" cy="425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it-IT"/>
              </a:defPPr>
              <a:lvl1pPr lvl="0" indent="0" algn="ctr" defTabSz="622300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None/>
                <a:defRPr sz="1200" b="1" cap="all">
                  <a:solidFill>
                    <a:schemeClr val="accent6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it-IT" dirty="0"/>
                <a:t>Riduzione dei costi energetici</a:t>
              </a:r>
              <a:endParaRPr lang="en-US" dirty="0"/>
            </a:p>
          </p:txBody>
        </p:sp>
        <p:pic>
          <p:nvPicPr>
            <p:cNvPr id="2054" name="Picture 6" descr="Opportunità png | PNGEgg">
              <a:extLst>
                <a:ext uri="{FF2B5EF4-FFF2-40B4-BE49-F238E27FC236}">
                  <a16:creationId xmlns:a16="http://schemas.microsoft.com/office/drawing/2014/main" id="{CCA8B5B0-EA33-53E0-4854-37B270C88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47" b="92529" l="9483" r="89943">
                          <a14:foregroundMark x1="47989" y1="14080" x2="47989" y2="14080"/>
                          <a14:foregroundMark x1="77586" y1="34483" x2="77586" y2="34483"/>
                          <a14:foregroundMark x1="79598" y1="76149" x2="79598" y2="76149"/>
                          <a14:foregroundMark x1="20977" y1="75000" x2="20977" y2="75000"/>
                          <a14:foregroundMark x1="53161" y1="91954" x2="53161" y2="91954"/>
                          <a14:foregroundMark x1="42529" y1="93103" x2="42529" y2="93103"/>
                          <a14:foregroundMark x1="18678" y1="32471" x2="18678" y2="32471"/>
                          <a14:foregroundMark x1="17529" y1="8046" x2="17529" y2="8046"/>
                          <a14:foregroundMark x1="80460" y1="5747" x2="80460" y2="57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395" y="3935816"/>
              <a:ext cx="447916" cy="447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55745F3A-B5EB-A5D6-C2A5-892EC8493C8E}"/>
                </a:ext>
              </a:extLst>
            </p:cNvPr>
            <p:cNvSpPr txBox="1"/>
            <p:nvPr/>
          </p:nvSpPr>
          <p:spPr>
            <a:xfrm>
              <a:off x="10261024" y="4468330"/>
              <a:ext cx="1518525" cy="403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it-IT"/>
              </a:defPPr>
              <a:lvl1pPr lvl="0" indent="0" algn="ctr" defTabSz="622300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None/>
                <a:defRPr sz="1200" b="1" cap="all">
                  <a:solidFill>
                    <a:schemeClr val="accent6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it-IT"/>
                <a:t>Nuove opportunità </a:t>
              </a:r>
            </a:p>
            <a:p>
              <a:r>
                <a:rPr lang="it-IT"/>
                <a:t>di business </a:t>
              </a:r>
            </a:p>
            <a:p>
              <a:r>
                <a:rPr lang="it-IT" b="0"/>
                <a:t>(impianti, servizi, tecnologie)</a:t>
              </a:r>
              <a:endParaRPr lang="en-US" b="0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AA7786E5-F7F7-A840-C085-E41D0FD34E1F}"/>
                </a:ext>
              </a:extLst>
            </p:cNvPr>
            <p:cNvSpPr txBox="1"/>
            <p:nvPr/>
          </p:nvSpPr>
          <p:spPr>
            <a:xfrm>
              <a:off x="9053946" y="5195376"/>
              <a:ext cx="1394180" cy="259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it-IT"/>
              </a:defPPr>
              <a:lvl1pPr lvl="0" indent="0" algn="ctr" defTabSz="622300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None/>
                <a:defRPr sz="1200" b="1" cap="all">
                  <a:solidFill>
                    <a:schemeClr val="accent6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it-IT" dirty="0"/>
                <a:t>Miglioramento ESG e reputazione green</a:t>
              </a:r>
              <a:endParaRPr lang="en-US" dirty="0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ABF68EBC-9DFF-A60B-17E8-8FCECF77B137}"/>
                </a:ext>
              </a:extLst>
            </p:cNvPr>
            <p:cNvSpPr txBox="1"/>
            <p:nvPr/>
          </p:nvSpPr>
          <p:spPr>
            <a:xfrm>
              <a:off x="7836799" y="4471510"/>
              <a:ext cx="1394180" cy="259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it-IT"/>
              </a:defPPr>
              <a:lvl1pPr lvl="0" indent="0" algn="ctr" defTabSz="622300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None/>
                <a:defRPr sz="1200" b="1" cap="all">
                  <a:solidFill>
                    <a:schemeClr val="accent6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it-IT"/>
                <a:t>Resilienza contro volatilità dei prezzi</a:t>
              </a:r>
              <a:endParaRPr lang="en-US"/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9BAFFD25-8556-B455-6EA7-2A958CF13DC0}"/>
                </a:ext>
              </a:extLst>
            </p:cNvPr>
            <p:cNvSpPr txBox="1"/>
            <p:nvPr/>
          </p:nvSpPr>
          <p:spPr>
            <a:xfrm>
              <a:off x="7815740" y="3008148"/>
              <a:ext cx="1394180" cy="259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it-IT"/>
              </a:defPPr>
              <a:lvl1pPr lvl="0" indent="0" algn="ctr" defTabSz="622300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None/>
                <a:defRPr sz="1200" b="1" cap="all">
                  <a:solidFill>
                    <a:schemeClr val="accent6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it-IT"/>
                <a:t>Partnership locali e nuove reti di collaborazione</a:t>
              </a:r>
              <a:endParaRPr lang="en-US"/>
            </a:p>
          </p:txBody>
        </p:sp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4F4D72D6-6CB8-36CE-2AA6-E9BE73B8D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539090" y="4588350"/>
              <a:ext cx="453461" cy="453461"/>
            </a:xfrm>
            <a:prstGeom prst="rect">
              <a:avLst/>
            </a:prstGeom>
          </p:spPr>
        </p:pic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699DC586-9CD4-9494-DD42-45E80C23C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306712" y="3970624"/>
              <a:ext cx="412237" cy="412237"/>
            </a:xfrm>
            <a:prstGeom prst="rect">
              <a:avLst/>
            </a:prstGeom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F50830B2-711E-5A90-A4C4-808E6F9C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216784" y="2419252"/>
              <a:ext cx="548688" cy="548688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3F9553-1982-FE2D-0D79-9CADF41BD785}"/>
              </a:ext>
            </a:extLst>
          </p:cNvPr>
          <p:cNvSpPr txBox="1"/>
          <p:nvPr/>
        </p:nvSpPr>
        <p:spPr>
          <a:xfrm>
            <a:off x="11245360" y="6325394"/>
            <a:ext cx="480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9BCC45D-3D68-431D-9CF2-E5883FCE5E68}" type="slidenum">
              <a:rPr lang="it-IT" sz="1100" smtClean="0">
                <a:solidFill>
                  <a:schemeClr val="bg1"/>
                </a:solidFill>
              </a:rPr>
              <a:pPr algn="ctr"/>
              <a:t>5</a:t>
            </a:fld>
            <a:endParaRPr lang="it-IT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C9C0158-C2AD-3E83-AE48-FC0405139641}"/>
              </a:ext>
            </a:extLst>
          </p:cNvPr>
          <p:cNvGrpSpPr/>
          <p:nvPr/>
        </p:nvGrpSpPr>
        <p:grpSpPr>
          <a:xfrm>
            <a:off x="5145258" y="1008013"/>
            <a:ext cx="4623582" cy="5438507"/>
            <a:chOff x="3228865" y="42791"/>
            <a:chExt cx="5752026" cy="6790563"/>
          </a:xfrm>
          <a:solidFill>
            <a:schemeClr val="bg1">
              <a:alpha val="44000"/>
            </a:schemeClr>
          </a:solidFill>
          <a:effectLst/>
        </p:grpSpPr>
        <p:sp>
          <p:nvSpPr>
            <p:cNvPr id="2069" name="Figura a mano libera: forma 2068">
              <a:extLst>
                <a:ext uri="{FF2B5EF4-FFF2-40B4-BE49-F238E27FC236}">
                  <a16:creationId xmlns:a16="http://schemas.microsoft.com/office/drawing/2014/main" id="{70318466-A915-07D8-6CDC-889D1078B2C1}"/>
                </a:ext>
              </a:extLst>
            </p:cNvPr>
            <p:cNvSpPr/>
            <p:nvPr/>
          </p:nvSpPr>
          <p:spPr>
            <a:xfrm>
              <a:off x="3228865" y="498787"/>
              <a:ext cx="1206395" cy="1587569"/>
            </a:xfrm>
            <a:custGeom>
              <a:avLst/>
              <a:gdLst>
                <a:gd name="connsiteX0" fmla="*/ 999025 w 1206395"/>
                <a:gd name="connsiteY0" fmla="*/ 197525 h 1587569"/>
                <a:gd name="connsiteX1" fmla="*/ 995129 w 1206395"/>
                <a:gd name="connsiteY1" fmla="*/ 226281 h 1587569"/>
                <a:gd name="connsiteX2" fmla="*/ 998715 w 1206395"/>
                <a:gd name="connsiteY2" fmla="*/ 641719 h 1587569"/>
                <a:gd name="connsiteX3" fmla="*/ 951779 w 1206395"/>
                <a:gd name="connsiteY3" fmla="*/ 747279 h 1587569"/>
                <a:gd name="connsiteX4" fmla="*/ 874294 w 1206395"/>
                <a:gd name="connsiteY4" fmla="*/ 865268 h 1587569"/>
                <a:gd name="connsiteX5" fmla="*/ 1037922 w 1206395"/>
                <a:gd name="connsiteY5" fmla="*/ 1015291 h 1587569"/>
                <a:gd name="connsiteX6" fmla="*/ 1206187 w 1206395"/>
                <a:gd name="connsiteY6" fmla="*/ 1199696 h 1587569"/>
                <a:gd name="connsiteX7" fmla="*/ 1158509 w 1206395"/>
                <a:gd name="connsiteY7" fmla="*/ 1254795 h 1587569"/>
                <a:gd name="connsiteX8" fmla="*/ 1074283 w 1206395"/>
                <a:gd name="connsiteY8" fmla="*/ 1261598 h 1587569"/>
                <a:gd name="connsiteX9" fmla="*/ 715800 w 1206395"/>
                <a:gd name="connsiteY9" fmla="*/ 1450517 h 1587569"/>
                <a:gd name="connsiteX10" fmla="*/ 284036 w 1206395"/>
                <a:gd name="connsiteY10" fmla="*/ 1572836 h 1587569"/>
                <a:gd name="connsiteX11" fmla="*/ 159430 w 1206395"/>
                <a:gd name="connsiteY11" fmla="*/ 1213858 h 1587569"/>
                <a:gd name="connsiteX12" fmla="*/ 125047 w 1206395"/>
                <a:gd name="connsiteY12" fmla="*/ 1106195 h 1587569"/>
                <a:gd name="connsiteX13" fmla="*/ 16890 w 1206395"/>
                <a:gd name="connsiteY13" fmla="*/ 987154 h 1587569"/>
                <a:gd name="connsiteX14" fmla="*/ 80646 w 1206395"/>
                <a:gd name="connsiteY14" fmla="*/ 855312 h 1587569"/>
                <a:gd name="connsiteX15" fmla="*/ 236605 w 1206395"/>
                <a:gd name="connsiteY15" fmla="*/ 735344 h 1587569"/>
                <a:gd name="connsiteX16" fmla="*/ 322068 w 1206395"/>
                <a:gd name="connsiteY16" fmla="*/ 676967 h 1587569"/>
                <a:gd name="connsiteX17" fmla="*/ 481366 w 1206395"/>
                <a:gd name="connsiteY17" fmla="*/ 651304 h 1587569"/>
                <a:gd name="connsiteX18" fmla="*/ 646849 w 1206395"/>
                <a:gd name="connsiteY18" fmla="*/ 368264 h 1587569"/>
                <a:gd name="connsiteX19" fmla="*/ 651177 w 1206395"/>
                <a:gd name="connsiteY19" fmla="*/ 273031 h 1587569"/>
                <a:gd name="connsiteX20" fmla="*/ 685251 w 1206395"/>
                <a:gd name="connsiteY20" fmla="*/ 178603 h 1587569"/>
                <a:gd name="connsiteX21" fmla="*/ 837191 w 1206395"/>
                <a:gd name="connsiteY21" fmla="*/ 3597 h 1587569"/>
                <a:gd name="connsiteX22" fmla="*/ 912449 w 1206395"/>
                <a:gd name="connsiteY22" fmla="*/ 52945 h 1587569"/>
                <a:gd name="connsiteX23" fmla="*/ 998963 w 1206395"/>
                <a:gd name="connsiteY23" fmla="*/ 197402 h 15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6395" h="1587569">
                  <a:moveTo>
                    <a:pt x="999025" y="197525"/>
                  </a:moveTo>
                  <a:cubicBezTo>
                    <a:pt x="996798" y="215335"/>
                    <a:pt x="998035" y="222385"/>
                    <a:pt x="995129" y="226281"/>
                  </a:cubicBezTo>
                  <a:cubicBezTo>
                    <a:pt x="890125" y="365853"/>
                    <a:pt x="898473" y="501590"/>
                    <a:pt x="998715" y="641719"/>
                  </a:cubicBezTo>
                  <a:cubicBezTo>
                    <a:pt x="1029821" y="685192"/>
                    <a:pt x="1039282" y="739363"/>
                    <a:pt x="951779" y="747279"/>
                  </a:cubicBezTo>
                  <a:cubicBezTo>
                    <a:pt x="885054" y="753339"/>
                    <a:pt x="863163" y="802563"/>
                    <a:pt x="874294" y="865268"/>
                  </a:cubicBezTo>
                  <a:cubicBezTo>
                    <a:pt x="890805" y="958337"/>
                    <a:pt x="942689" y="1004964"/>
                    <a:pt x="1037922" y="1015291"/>
                  </a:cubicBezTo>
                  <a:cubicBezTo>
                    <a:pt x="1094999" y="1021475"/>
                    <a:pt x="1212000" y="1143855"/>
                    <a:pt x="1206187" y="1199696"/>
                  </a:cubicBezTo>
                  <a:cubicBezTo>
                    <a:pt x="1204022" y="1220165"/>
                    <a:pt x="1179163" y="1245952"/>
                    <a:pt x="1158509" y="1254795"/>
                  </a:cubicBezTo>
                  <a:cubicBezTo>
                    <a:pt x="1133897" y="1265308"/>
                    <a:pt x="1102668" y="1261536"/>
                    <a:pt x="1074283" y="1261598"/>
                  </a:cubicBezTo>
                  <a:cubicBezTo>
                    <a:pt x="921601" y="1261783"/>
                    <a:pt x="800025" y="1314099"/>
                    <a:pt x="715800" y="1450517"/>
                  </a:cubicBezTo>
                  <a:cubicBezTo>
                    <a:pt x="653280" y="1551749"/>
                    <a:pt x="395100" y="1618721"/>
                    <a:pt x="284036" y="1572836"/>
                  </a:cubicBezTo>
                  <a:cubicBezTo>
                    <a:pt x="165428" y="1523859"/>
                    <a:pt x="93818" y="1323190"/>
                    <a:pt x="159430" y="1213858"/>
                  </a:cubicBezTo>
                  <a:cubicBezTo>
                    <a:pt x="191957" y="1159686"/>
                    <a:pt x="171612" y="1137424"/>
                    <a:pt x="125047" y="1106195"/>
                  </a:cubicBezTo>
                  <a:cubicBezTo>
                    <a:pt x="81450" y="1076945"/>
                    <a:pt x="40079" y="1033781"/>
                    <a:pt x="16890" y="987154"/>
                  </a:cubicBezTo>
                  <a:cubicBezTo>
                    <a:pt x="-19348" y="914122"/>
                    <a:pt x="3099" y="877884"/>
                    <a:pt x="80646" y="855312"/>
                  </a:cubicBezTo>
                  <a:cubicBezTo>
                    <a:pt x="148608" y="835585"/>
                    <a:pt x="204016" y="805655"/>
                    <a:pt x="236605" y="735344"/>
                  </a:cubicBezTo>
                  <a:cubicBezTo>
                    <a:pt x="249282" y="708010"/>
                    <a:pt x="289849" y="686490"/>
                    <a:pt x="322068" y="676967"/>
                  </a:cubicBezTo>
                  <a:cubicBezTo>
                    <a:pt x="373271" y="661816"/>
                    <a:pt x="427813" y="656004"/>
                    <a:pt x="481366" y="651304"/>
                  </a:cubicBezTo>
                  <a:cubicBezTo>
                    <a:pt x="646416" y="636957"/>
                    <a:pt x="713388" y="520266"/>
                    <a:pt x="646849" y="368264"/>
                  </a:cubicBezTo>
                  <a:cubicBezTo>
                    <a:pt x="635346" y="341983"/>
                    <a:pt x="644313" y="304013"/>
                    <a:pt x="651177" y="273031"/>
                  </a:cubicBezTo>
                  <a:cubicBezTo>
                    <a:pt x="658289" y="240628"/>
                    <a:pt x="679685" y="211068"/>
                    <a:pt x="685251" y="178603"/>
                  </a:cubicBezTo>
                  <a:cubicBezTo>
                    <a:pt x="698608" y="100994"/>
                    <a:pt x="763911" y="20788"/>
                    <a:pt x="837191" y="3597"/>
                  </a:cubicBezTo>
                  <a:cubicBezTo>
                    <a:pt x="878190" y="-5988"/>
                    <a:pt x="921107" y="1371"/>
                    <a:pt x="912449" y="52945"/>
                  </a:cubicBezTo>
                  <a:cubicBezTo>
                    <a:pt x="899463" y="129935"/>
                    <a:pt x="937618" y="168956"/>
                    <a:pt x="998963" y="197402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0" name="Figura a mano libera: forma 2069">
              <a:extLst>
                <a:ext uri="{FF2B5EF4-FFF2-40B4-BE49-F238E27FC236}">
                  <a16:creationId xmlns:a16="http://schemas.microsoft.com/office/drawing/2014/main" id="{75444A5A-84BD-2F91-DC97-ABB6D674655E}"/>
                </a:ext>
              </a:extLst>
            </p:cNvPr>
            <p:cNvSpPr/>
            <p:nvPr/>
          </p:nvSpPr>
          <p:spPr>
            <a:xfrm>
              <a:off x="3963440" y="3970949"/>
              <a:ext cx="844792" cy="1579645"/>
            </a:xfrm>
            <a:custGeom>
              <a:avLst/>
              <a:gdLst>
                <a:gd name="connsiteX0" fmla="*/ 76149 w 844792"/>
                <a:gd name="connsiteY0" fmla="*/ 1278234 h 1579645"/>
                <a:gd name="connsiteX1" fmla="*/ 181152 w 844792"/>
                <a:gd name="connsiteY1" fmla="*/ 995009 h 1579645"/>
                <a:gd name="connsiteX2" fmla="*/ 176947 w 844792"/>
                <a:gd name="connsiteY2" fmla="*/ 878009 h 1579645"/>
                <a:gd name="connsiteX3" fmla="*/ 138854 w 844792"/>
                <a:gd name="connsiteY3" fmla="*/ 721431 h 1579645"/>
                <a:gd name="connsiteX4" fmla="*/ 73242 w 844792"/>
                <a:gd name="connsiteY4" fmla="*/ 520082 h 1579645"/>
                <a:gd name="connsiteX5" fmla="*/ 4971 w 844792"/>
                <a:gd name="connsiteY5" fmla="*/ 388611 h 1579645"/>
                <a:gd name="connsiteX6" fmla="*/ 143739 w 844792"/>
                <a:gd name="connsiteY6" fmla="*/ 258934 h 1579645"/>
                <a:gd name="connsiteX7" fmla="*/ 311324 w 844792"/>
                <a:gd name="connsiteY7" fmla="*/ 203031 h 1579645"/>
                <a:gd name="connsiteX8" fmla="*/ 473158 w 844792"/>
                <a:gd name="connsiteY8" fmla="*/ 40393 h 1579645"/>
                <a:gd name="connsiteX9" fmla="*/ 668571 w 844792"/>
                <a:gd name="connsiteY9" fmla="*/ 63706 h 1579645"/>
                <a:gd name="connsiteX10" fmla="*/ 816553 w 844792"/>
                <a:gd name="connsiteY10" fmla="*/ 331533 h 1579645"/>
                <a:gd name="connsiteX11" fmla="*/ 809009 w 844792"/>
                <a:gd name="connsiteY11" fmla="*/ 541107 h 1579645"/>
                <a:gd name="connsiteX12" fmla="*/ 779944 w 844792"/>
                <a:gd name="connsiteY12" fmla="*/ 766450 h 1579645"/>
                <a:gd name="connsiteX13" fmla="*/ 776790 w 844792"/>
                <a:gd name="connsiteY13" fmla="*/ 1088078 h 1579645"/>
                <a:gd name="connsiteX14" fmla="*/ 763804 w 844792"/>
                <a:gd name="connsiteY14" fmla="*/ 1283552 h 1579645"/>
                <a:gd name="connsiteX15" fmla="*/ 616997 w 844792"/>
                <a:gd name="connsiteY15" fmla="*/ 1372601 h 1579645"/>
                <a:gd name="connsiteX16" fmla="*/ 460852 w 844792"/>
                <a:gd name="connsiteY16" fmla="*/ 1449096 h 1579645"/>
                <a:gd name="connsiteX17" fmla="*/ 322146 w 844792"/>
                <a:gd name="connsiteY17" fmla="*/ 1571786 h 1579645"/>
                <a:gd name="connsiteX18" fmla="*/ 199518 w 844792"/>
                <a:gd name="connsiteY18" fmla="*/ 1524232 h 1579645"/>
                <a:gd name="connsiteX19" fmla="*/ 76272 w 844792"/>
                <a:gd name="connsiteY19" fmla="*/ 1278234 h 157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4792" h="1579645">
                  <a:moveTo>
                    <a:pt x="76149" y="1278234"/>
                  </a:moveTo>
                  <a:cubicBezTo>
                    <a:pt x="100204" y="1212375"/>
                    <a:pt x="136999" y="1102177"/>
                    <a:pt x="181152" y="995009"/>
                  </a:cubicBezTo>
                  <a:cubicBezTo>
                    <a:pt x="198962" y="951721"/>
                    <a:pt x="202301" y="922162"/>
                    <a:pt x="176947" y="878009"/>
                  </a:cubicBezTo>
                  <a:cubicBezTo>
                    <a:pt x="150974" y="832804"/>
                    <a:pt x="135329" y="773129"/>
                    <a:pt x="138854" y="721431"/>
                  </a:cubicBezTo>
                  <a:cubicBezTo>
                    <a:pt x="144296" y="641720"/>
                    <a:pt x="130135" y="579324"/>
                    <a:pt x="73242" y="520082"/>
                  </a:cubicBezTo>
                  <a:cubicBezTo>
                    <a:pt x="40096" y="485575"/>
                    <a:pt x="12701" y="435423"/>
                    <a:pt x="4971" y="388611"/>
                  </a:cubicBezTo>
                  <a:cubicBezTo>
                    <a:pt x="-15003" y="267220"/>
                    <a:pt x="24018" y="233270"/>
                    <a:pt x="143739" y="258934"/>
                  </a:cubicBezTo>
                  <a:cubicBezTo>
                    <a:pt x="212814" y="273713"/>
                    <a:pt x="264635" y="253616"/>
                    <a:pt x="311324" y="203031"/>
                  </a:cubicBezTo>
                  <a:cubicBezTo>
                    <a:pt x="363146" y="146819"/>
                    <a:pt x="417874" y="93204"/>
                    <a:pt x="473158" y="40393"/>
                  </a:cubicBezTo>
                  <a:cubicBezTo>
                    <a:pt x="537224" y="-20828"/>
                    <a:pt x="623243" y="-11985"/>
                    <a:pt x="668571" y="63706"/>
                  </a:cubicBezTo>
                  <a:cubicBezTo>
                    <a:pt x="720887" y="151209"/>
                    <a:pt x="767391" y="242175"/>
                    <a:pt x="816553" y="331533"/>
                  </a:cubicBezTo>
                  <a:cubicBezTo>
                    <a:pt x="855821" y="402958"/>
                    <a:pt x="854894" y="474753"/>
                    <a:pt x="809009" y="541107"/>
                  </a:cubicBezTo>
                  <a:cubicBezTo>
                    <a:pt x="759228" y="613027"/>
                    <a:pt x="766710" y="683152"/>
                    <a:pt x="779944" y="766450"/>
                  </a:cubicBezTo>
                  <a:cubicBezTo>
                    <a:pt x="796517" y="870897"/>
                    <a:pt x="780624" y="980662"/>
                    <a:pt x="776790" y="1088078"/>
                  </a:cubicBezTo>
                  <a:cubicBezTo>
                    <a:pt x="774440" y="1153318"/>
                    <a:pt x="769802" y="1218497"/>
                    <a:pt x="763804" y="1283552"/>
                  </a:cubicBezTo>
                  <a:cubicBezTo>
                    <a:pt x="755456" y="1373776"/>
                    <a:pt x="700604" y="1406304"/>
                    <a:pt x="616997" y="1372601"/>
                  </a:cubicBezTo>
                  <a:cubicBezTo>
                    <a:pt x="502779" y="1326592"/>
                    <a:pt x="481878" y="1335497"/>
                    <a:pt x="460852" y="1449096"/>
                  </a:cubicBezTo>
                  <a:cubicBezTo>
                    <a:pt x="446196" y="1528437"/>
                    <a:pt x="381388" y="1546803"/>
                    <a:pt x="322146" y="1571786"/>
                  </a:cubicBezTo>
                  <a:cubicBezTo>
                    <a:pt x="267851" y="1594667"/>
                    <a:pt x="234891" y="1564180"/>
                    <a:pt x="199518" y="1524232"/>
                  </a:cubicBezTo>
                  <a:cubicBezTo>
                    <a:pt x="146089" y="1463938"/>
                    <a:pt x="63595" y="1424670"/>
                    <a:pt x="76272" y="1278234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1" name="Figura a mano libera: forma 2070">
              <a:extLst>
                <a:ext uri="{FF2B5EF4-FFF2-40B4-BE49-F238E27FC236}">
                  <a16:creationId xmlns:a16="http://schemas.microsoft.com/office/drawing/2014/main" id="{42E3B30B-CA24-29B8-73A6-A3F041ED7F49}"/>
                </a:ext>
              </a:extLst>
            </p:cNvPr>
            <p:cNvSpPr/>
            <p:nvPr/>
          </p:nvSpPr>
          <p:spPr>
            <a:xfrm>
              <a:off x="4155134" y="371346"/>
              <a:ext cx="1303917" cy="1298629"/>
            </a:xfrm>
            <a:custGeom>
              <a:avLst/>
              <a:gdLst>
                <a:gd name="connsiteX0" fmla="*/ 356846 w 1303917"/>
                <a:gd name="connsiteY0" fmla="*/ 1298506 h 1298629"/>
                <a:gd name="connsiteX1" fmla="*/ 245473 w 1303917"/>
                <a:gd name="connsiteY1" fmla="*/ 1167221 h 1298629"/>
                <a:gd name="connsiteX2" fmla="*/ 94399 w 1303917"/>
                <a:gd name="connsiteY2" fmla="*/ 1088994 h 1298629"/>
                <a:gd name="connsiteX3" fmla="*/ 1763 w 1303917"/>
                <a:gd name="connsiteY3" fmla="*/ 956843 h 1298629"/>
                <a:gd name="connsiteX4" fmla="*/ 40042 w 1303917"/>
                <a:gd name="connsiteY4" fmla="*/ 921409 h 1298629"/>
                <a:gd name="connsiteX5" fmla="*/ 127545 w 1303917"/>
                <a:gd name="connsiteY5" fmla="*/ 760626 h 1298629"/>
                <a:gd name="connsiteX6" fmla="*/ 108313 w 1303917"/>
                <a:gd name="connsiteY6" fmla="*/ 722656 h 1298629"/>
                <a:gd name="connsiteX7" fmla="*/ 147519 w 1303917"/>
                <a:gd name="connsiteY7" fmla="*/ 328244 h 1298629"/>
                <a:gd name="connsiteX8" fmla="*/ 184004 w 1303917"/>
                <a:gd name="connsiteY8" fmla="*/ 426569 h 1298629"/>
                <a:gd name="connsiteX9" fmla="*/ 217954 w 1303917"/>
                <a:gd name="connsiteY9" fmla="*/ 507084 h 1298629"/>
                <a:gd name="connsiteX10" fmla="*/ 266622 w 1303917"/>
                <a:gd name="connsiteY10" fmla="*/ 440050 h 1298629"/>
                <a:gd name="connsiteX11" fmla="*/ 344107 w 1303917"/>
                <a:gd name="connsiteY11" fmla="*/ 143591 h 1298629"/>
                <a:gd name="connsiteX12" fmla="*/ 405514 w 1303917"/>
                <a:gd name="connsiteY12" fmla="*/ 84906 h 1298629"/>
                <a:gd name="connsiteX13" fmla="*/ 482071 w 1303917"/>
                <a:gd name="connsiteY13" fmla="*/ 125782 h 1298629"/>
                <a:gd name="connsiteX14" fmla="*/ 555845 w 1303917"/>
                <a:gd name="connsiteY14" fmla="*/ 187683 h 1298629"/>
                <a:gd name="connsiteX15" fmla="*/ 688367 w 1303917"/>
                <a:gd name="connsiteY15" fmla="*/ 275000 h 1298629"/>
                <a:gd name="connsiteX16" fmla="*/ 766780 w 1303917"/>
                <a:gd name="connsiteY16" fmla="*/ 256263 h 1298629"/>
                <a:gd name="connsiteX17" fmla="*/ 760720 w 1303917"/>
                <a:gd name="connsiteY17" fmla="*/ 127204 h 1298629"/>
                <a:gd name="connsiteX18" fmla="*/ 776798 w 1303917"/>
                <a:gd name="connsiteY18" fmla="*/ 0 h 1298629"/>
                <a:gd name="connsiteX19" fmla="*/ 888047 w 1303917"/>
                <a:gd name="connsiteY19" fmla="*/ 35991 h 1298629"/>
                <a:gd name="connsiteX20" fmla="*/ 937457 w 1303917"/>
                <a:gd name="connsiteY20" fmla="*/ 276361 h 1298629"/>
                <a:gd name="connsiteX21" fmla="*/ 915195 w 1303917"/>
                <a:gd name="connsiteY21" fmla="*/ 322493 h 1298629"/>
                <a:gd name="connsiteX22" fmla="*/ 1032381 w 1303917"/>
                <a:gd name="connsiteY22" fmla="*/ 602255 h 1298629"/>
                <a:gd name="connsiteX23" fmla="*/ 1160821 w 1303917"/>
                <a:gd name="connsiteY23" fmla="*/ 1000872 h 1298629"/>
                <a:gd name="connsiteX24" fmla="*/ 1303918 w 1303917"/>
                <a:gd name="connsiteY24" fmla="*/ 1118058 h 1298629"/>
                <a:gd name="connsiteX25" fmla="*/ 1247644 w 1303917"/>
                <a:gd name="connsiteY25" fmla="*/ 1126097 h 1298629"/>
                <a:gd name="connsiteX26" fmla="*/ 941786 w 1303917"/>
                <a:gd name="connsiteY26" fmla="*/ 1134198 h 1298629"/>
                <a:gd name="connsiteX27" fmla="*/ 740003 w 1303917"/>
                <a:gd name="connsiteY27" fmla="*/ 1049911 h 1298629"/>
                <a:gd name="connsiteX28" fmla="*/ 462530 w 1303917"/>
                <a:gd name="connsiteY28" fmla="*/ 1022083 h 1298629"/>
                <a:gd name="connsiteX29" fmla="*/ 365627 w 1303917"/>
                <a:gd name="connsiteY29" fmla="*/ 1230297 h 1298629"/>
                <a:gd name="connsiteX30" fmla="*/ 356846 w 1303917"/>
                <a:gd name="connsiteY30" fmla="*/ 1298629 h 129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3917" h="1298629">
                  <a:moveTo>
                    <a:pt x="356846" y="1298506"/>
                  </a:moveTo>
                  <a:cubicBezTo>
                    <a:pt x="313682" y="1247674"/>
                    <a:pt x="279299" y="1207664"/>
                    <a:pt x="245473" y="1167221"/>
                  </a:cubicBezTo>
                  <a:cubicBezTo>
                    <a:pt x="206019" y="1120099"/>
                    <a:pt x="164896" y="1083181"/>
                    <a:pt x="94399" y="1088994"/>
                  </a:cubicBezTo>
                  <a:cubicBezTo>
                    <a:pt x="48514" y="1092766"/>
                    <a:pt x="-11037" y="1002975"/>
                    <a:pt x="1763" y="956843"/>
                  </a:cubicBezTo>
                  <a:cubicBezTo>
                    <a:pt x="5845" y="942248"/>
                    <a:pt x="24891" y="925057"/>
                    <a:pt x="40042" y="921409"/>
                  </a:cubicBezTo>
                  <a:cubicBezTo>
                    <a:pt x="136264" y="898095"/>
                    <a:pt x="162793" y="851839"/>
                    <a:pt x="127545" y="760626"/>
                  </a:cubicBezTo>
                  <a:cubicBezTo>
                    <a:pt x="122474" y="747392"/>
                    <a:pt x="117032" y="733416"/>
                    <a:pt x="108313" y="722656"/>
                  </a:cubicBezTo>
                  <a:cubicBezTo>
                    <a:pt x="32" y="589516"/>
                    <a:pt x="37630" y="466332"/>
                    <a:pt x="147519" y="328244"/>
                  </a:cubicBezTo>
                  <a:cubicBezTo>
                    <a:pt x="162299" y="368316"/>
                    <a:pt x="172564" y="397690"/>
                    <a:pt x="184004" y="426569"/>
                  </a:cubicBezTo>
                  <a:cubicBezTo>
                    <a:pt x="194703" y="453655"/>
                    <a:pt x="206576" y="480246"/>
                    <a:pt x="217954" y="507084"/>
                  </a:cubicBezTo>
                  <a:cubicBezTo>
                    <a:pt x="235207" y="484389"/>
                    <a:pt x="271878" y="454644"/>
                    <a:pt x="266622" y="440050"/>
                  </a:cubicBezTo>
                  <a:cubicBezTo>
                    <a:pt x="224076" y="321813"/>
                    <a:pt x="317269" y="241421"/>
                    <a:pt x="344107" y="143591"/>
                  </a:cubicBezTo>
                  <a:cubicBezTo>
                    <a:pt x="350847" y="118979"/>
                    <a:pt x="382324" y="87688"/>
                    <a:pt x="405514" y="84906"/>
                  </a:cubicBezTo>
                  <a:cubicBezTo>
                    <a:pt x="429198" y="82061"/>
                    <a:pt x="458263" y="108281"/>
                    <a:pt x="482071" y="125782"/>
                  </a:cubicBezTo>
                  <a:cubicBezTo>
                    <a:pt x="508229" y="145014"/>
                    <a:pt x="528450" y="182612"/>
                    <a:pt x="555845" y="187683"/>
                  </a:cubicBezTo>
                  <a:cubicBezTo>
                    <a:pt x="615149" y="198752"/>
                    <a:pt x="677607" y="193805"/>
                    <a:pt x="688367" y="275000"/>
                  </a:cubicBezTo>
                  <a:cubicBezTo>
                    <a:pt x="715824" y="268940"/>
                    <a:pt x="765667" y="265601"/>
                    <a:pt x="766780" y="256263"/>
                  </a:cubicBezTo>
                  <a:cubicBezTo>
                    <a:pt x="771974" y="214150"/>
                    <a:pt x="759730" y="170306"/>
                    <a:pt x="760720" y="127204"/>
                  </a:cubicBezTo>
                  <a:cubicBezTo>
                    <a:pt x="761709" y="84720"/>
                    <a:pt x="771109" y="42422"/>
                    <a:pt x="776798" y="0"/>
                  </a:cubicBezTo>
                  <a:cubicBezTo>
                    <a:pt x="814273" y="11440"/>
                    <a:pt x="858055" y="14223"/>
                    <a:pt x="888047" y="35991"/>
                  </a:cubicBezTo>
                  <a:cubicBezTo>
                    <a:pt x="988845" y="109023"/>
                    <a:pt x="997070" y="162576"/>
                    <a:pt x="937457" y="276361"/>
                  </a:cubicBezTo>
                  <a:cubicBezTo>
                    <a:pt x="929541" y="291450"/>
                    <a:pt x="921502" y="306662"/>
                    <a:pt x="915195" y="322493"/>
                  </a:cubicBezTo>
                  <a:cubicBezTo>
                    <a:pt x="864919" y="448893"/>
                    <a:pt x="908145" y="551670"/>
                    <a:pt x="1032381" y="602255"/>
                  </a:cubicBezTo>
                  <a:cubicBezTo>
                    <a:pt x="963553" y="769840"/>
                    <a:pt x="1000781" y="918255"/>
                    <a:pt x="1160821" y="1000872"/>
                  </a:cubicBezTo>
                  <a:cubicBezTo>
                    <a:pt x="1209303" y="1025917"/>
                    <a:pt x="1247520" y="1070936"/>
                    <a:pt x="1303918" y="1118058"/>
                  </a:cubicBezTo>
                  <a:cubicBezTo>
                    <a:pt x="1272627" y="1122882"/>
                    <a:pt x="1258961" y="1129004"/>
                    <a:pt x="1247644" y="1126097"/>
                  </a:cubicBezTo>
                  <a:cubicBezTo>
                    <a:pt x="1144743" y="1099630"/>
                    <a:pt x="1049510" y="1094745"/>
                    <a:pt x="941786" y="1134198"/>
                  </a:cubicBezTo>
                  <a:cubicBezTo>
                    <a:pt x="890397" y="1152997"/>
                    <a:pt x="794546" y="1096847"/>
                    <a:pt x="740003" y="1049911"/>
                  </a:cubicBezTo>
                  <a:cubicBezTo>
                    <a:pt x="647863" y="970633"/>
                    <a:pt x="556093" y="980836"/>
                    <a:pt x="462530" y="1022083"/>
                  </a:cubicBezTo>
                  <a:cubicBezTo>
                    <a:pt x="375831" y="1060300"/>
                    <a:pt x="354558" y="1139949"/>
                    <a:pt x="365627" y="1230297"/>
                  </a:cubicBezTo>
                  <a:cubicBezTo>
                    <a:pt x="367791" y="1248045"/>
                    <a:pt x="361236" y="1266906"/>
                    <a:pt x="356846" y="1298629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2" name="Figura a mano libera: forma 2071">
              <a:extLst>
                <a:ext uri="{FF2B5EF4-FFF2-40B4-BE49-F238E27FC236}">
                  <a16:creationId xmlns:a16="http://schemas.microsoft.com/office/drawing/2014/main" id="{3C3E3732-BECE-82CD-A377-022277F1372E}"/>
                </a:ext>
              </a:extLst>
            </p:cNvPr>
            <p:cNvSpPr/>
            <p:nvPr/>
          </p:nvSpPr>
          <p:spPr>
            <a:xfrm>
              <a:off x="6063204" y="5869286"/>
              <a:ext cx="1462215" cy="964068"/>
            </a:xfrm>
            <a:custGeom>
              <a:avLst/>
              <a:gdLst>
                <a:gd name="connsiteX0" fmla="*/ 1193275 w 1462215"/>
                <a:gd name="connsiteY0" fmla="*/ 963606 h 964068"/>
                <a:gd name="connsiteX1" fmla="*/ 901887 w 1462215"/>
                <a:gd name="connsiteY1" fmla="*/ 827498 h 964068"/>
                <a:gd name="connsiteX2" fmla="*/ 787670 w 1462215"/>
                <a:gd name="connsiteY2" fmla="*/ 748096 h 964068"/>
                <a:gd name="connsiteX3" fmla="*/ 512979 w 1462215"/>
                <a:gd name="connsiteY3" fmla="*/ 586756 h 964068"/>
                <a:gd name="connsiteX4" fmla="*/ 238968 w 1462215"/>
                <a:gd name="connsiteY4" fmla="*/ 453245 h 964068"/>
                <a:gd name="connsiteX5" fmla="*/ 27786 w 1462215"/>
                <a:gd name="connsiteY5" fmla="*/ 313859 h 964068"/>
                <a:gd name="connsiteX6" fmla="*/ 44174 w 1462215"/>
                <a:gd name="connsiteY6" fmla="*/ 101255 h 964068"/>
                <a:gd name="connsiteX7" fmla="*/ 145467 w 1462215"/>
                <a:gd name="connsiteY7" fmla="*/ 86104 h 964068"/>
                <a:gd name="connsiteX8" fmla="*/ 268713 w 1462215"/>
                <a:gd name="connsiteY8" fmla="*/ 72252 h 964068"/>
                <a:gd name="connsiteX9" fmla="*/ 532025 w 1462215"/>
                <a:gd name="connsiteY9" fmla="*/ 102739 h 964068"/>
                <a:gd name="connsiteX10" fmla="*/ 720450 w 1462215"/>
                <a:gd name="connsiteY10" fmla="*/ 176575 h 964068"/>
                <a:gd name="connsiteX11" fmla="*/ 1069596 w 1462215"/>
                <a:gd name="connsiteY11" fmla="*/ 82332 h 964068"/>
                <a:gd name="connsiteX12" fmla="*/ 1142505 w 1462215"/>
                <a:gd name="connsiteY12" fmla="*/ 62110 h 964068"/>
                <a:gd name="connsiteX13" fmla="*/ 1352945 w 1462215"/>
                <a:gd name="connsiteY13" fmla="*/ 11031 h 964068"/>
                <a:gd name="connsiteX14" fmla="*/ 1444035 w 1462215"/>
                <a:gd name="connsiteY14" fmla="*/ 6887 h 964068"/>
                <a:gd name="connsiteX15" fmla="*/ 1456959 w 1462215"/>
                <a:gd name="connsiteY15" fmla="*/ 99647 h 964068"/>
                <a:gd name="connsiteX16" fmla="*/ 1364942 w 1462215"/>
                <a:gd name="connsiteY16" fmla="*/ 281517 h 964068"/>
                <a:gd name="connsiteX17" fmla="*/ 1287024 w 1462215"/>
                <a:gd name="connsiteY17" fmla="*/ 432096 h 964068"/>
                <a:gd name="connsiteX18" fmla="*/ 1306194 w 1462215"/>
                <a:gd name="connsiteY18" fmla="*/ 547179 h 964068"/>
                <a:gd name="connsiteX19" fmla="*/ 1339588 w 1462215"/>
                <a:gd name="connsiteY19" fmla="*/ 777655 h 964068"/>
                <a:gd name="connsiteX20" fmla="*/ 1324622 w 1462215"/>
                <a:gd name="connsiteY20" fmla="*/ 834733 h 964068"/>
                <a:gd name="connsiteX21" fmla="*/ 1193399 w 1462215"/>
                <a:gd name="connsiteY21" fmla="*/ 963483 h 96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2215" h="964068">
                  <a:moveTo>
                    <a:pt x="1193275" y="963606"/>
                  </a:moveTo>
                  <a:cubicBezTo>
                    <a:pt x="1061495" y="969357"/>
                    <a:pt x="973127" y="921308"/>
                    <a:pt x="901887" y="827498"/>
                  </a:cubicBezTo>
                  <a:cubicBezTo>
                    <a:pt x="874864" y="791878"/>
                    <a:pt x="830216" y="758732"/>
                    <a:pt x="787670" y="748096"/>
                  </a:cubicBezTo>
                  <a:cubicBezTo>
                    <a:pt x="678523" y="720825"/>
                    <a:pt x="583600" y="670796"/>
                    <a:pt x="512979" y="586756"/>
                  </a:cubicBezTo>
                  <a:cubicBezTo>
                    <a:pt x="439266" y="499007"/>
                    <a:pt x="347620" y="460604"/>
                    <a:pt x="238968" y="453245"/>
                  </a:cubicBezTo>
                  <a:cubicBezTo>
                    <a:pt x="141200" y="446628"/>
                    <a:pt x="77443" y="392209"/>
                    <a:pt x="27786" y="313859"/>
                  </a:cubicBezTo>
                  <a:cubicBezTo>
                    <a:pt x="-12286" y="250597"/>
                    <a:pt x="-10864" y="150293"/>
                    <a:pt x="44174" y="101255"/>
                  </a:cubicBezTo>
                  <a:cubicBezTo>
                    <a:pt x="66498" y="81404"/>
                    <a:pt x="122648" y="71757"/>
                    <a:pt x="145467" y="86104"/>
                  </a:cubicBezTo>
                  <a:cubicBezTo>
                    <a:pt x="196670" y="118198"/>
                    <a:pt x="225796" y="115292"/>
                    <a:pt x="268713" y="72252"/>
                  </a:cubicBezTo>
                  <a:cubicBezTo>
                    <a:pt x="363451" y="-22857"/>
                    <a:pt x="452500" y="-9315"/>
                    <a:pt x="532025" y="102739"/>
                  </a:cubicBezTo>
                  <a:cubicBezTo>
                    <a:pt x="578343" y="168041"/>
                    <a:pt x="649273" y="190736"/>
                    <a:pt x="720450" y="176575"/>
                  </a:cubicBezTo>
                  <a:cubicBezTo>
                    <a:pt x="838378" y="153076"/>
                    <a:pt x="953338" y="114550"/>
                    <a:pt x="1069596" y="82332"/>
                  </a:cubicBezTo>
                  <a:cubicBezTo>
                    <a:pt x="1093899" y="75591"/>
                    <a:pt x="1118017" y="68232"/>
                    <a:pt x="1142505" y="62110"/>
                  </a:cubicBezTo>
                  <a:cubicBezTo>
                    <a:pt x="1212507" y="44610"/>
                    <a:pt x="1282386" y="26058"/>
                    <a:pt x="1352945" y="11031"/>
                  </a:cubicBezTo>
                  <a:cubicBezTo>
                    <a:pt x="1383617" y="4537"/>
                    <a:pt x="1429069" y="-7769"/>
                    <a:pt x="1444035" y="6887"/>
                  </a:cubicBezTo>
                  <a:cubicBezTo>
                    <a:pt x="1462215" y="24697"/>
                    <a:pt x="1467224" y="72685"/>
                    <a:pt x="1456959" y="99647"/>
                  </a:cubicBezTo>
                  <a:cubicBezTo>
                    <a:pt x="1432965" y="162785"/>
                    <a:pt x="1396789" y="221409"/>
                    <a:pt x="1364942" y="281517"/>
                  </a:cubicBezTo>
                  <a:cubicBezTo>
                    <a:pt x="1338351" y="331669"/>
                    <a:pt x="1302298" y="378852"/>
                    <a:pt x="1287024" y="432096"/>
                  </a:cubicBezTo>
                  <a:cubicBezTo>
                    <a:pt x="1277129" y="466602"/>
                    <a:pt x="1285354" y="518239"/>
                    <a:pt x="1306194" y="547179"/>
                  </a:cubicBezTo>
                  <a:cubicBezTo>
                    <a:pt x="1359252" y="620954"/>
                    <a:pt x="1378855" y="692935"/>
                    <a:pt x="1339588" y="777655"/>
                  </a:cubicBezTo>
                  <a:cubicBezTo>
                    <a:pt x="1331425" y="795279"/>
                    <a:pt x="1326911" y="815377"/>
                    <a:pt x="1324622" y="834733"/>
                  </a:cubicBezTo>
                  <a:cubicBezTo>
                    <a:pt x="1309657" y="963545"/>
                    <a:pt x="1310028" y="963545"/>
                    <a:pt x="1193399" y="963483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3" name="Figura a mano libera: forma 2072">
              <a:extLst>
                <a:ext uri="{FF2B5EF4-FFF2-40B4-BE49-F238E27FC236}">
                  <a16:creationId xmlns:a16="http://schemas.microsoft.com/office/drawing/2014/main" id="{604C1A7B-6796-8101-3AAF-33E4F543A751}"/>
                </a:ext>
              </a:extLst>
            </p:cNvPr>
            <p:cNvSpPr/>
            <p:nvPr/>
          </p:nvSpPr>
          <p:spPr>
            <a:xfrm>
              <a:off x="4751053" y="1892952"/>
              <a:ext cx="1221886" cy="1396377"/>
            </a:xfrm>
            <a:custGeom>
              <a:avLst/>
              <a:gdLst>
                <a:gd name="connsiteX0" fmla="*/ 1221887 w 1221886"/>
                <a:gd name="connsiteY0" fmla="*/ 432954 h 1396376"/>
                <a:gd name="connsiteX1" fmla="*/ 1154111 w 1221886"/>
                <a:gd name="connsiteY1" fmla="*/ 532577 h 1396376"/>
                <a:gd name="connsiteX2" fmla="*/ 1106865 w 1221886"/>
                <a:gd name="connsiteY2" fmla="*/ 729350 h 1396376"/>
                <a:gd name="connsiteX3" fmla="*/ 1089674 w 1221886"/>
                <a:gd name="connsiteY3" fmla="*/ 812772 h 1396376"/>
                <a:gd name="connsiteX4" fmla="*/ 1032720 w 1221886"/>
                <a:gd name="connsiteY4" fmla="*/ 955497 h 1396376"/>
                <a:gd name="connsiteX5" fmla="*/ 1022269 w 1221886"/>
                <a:gd name="connsiteY5" fmla="*/ 1013256 h 1396376"/>
                <a:gd name="connsiteX6" fmla="*/ 799337 w 1221886"/>
                <a:gd name="connsiteY6" fmla="*/ 1373965 h 1396376"/>
                <a:gd name="connsiteX7" fmla="*/ 744671 w 1221886"/>
                <a:gd name="connsiteY7" fmla="*/ 1394682 h 1396376"/>
                <a:gd name="connsiteX8" fmla="*/ 654200 w 1221886"/>
                <a:gd name="connsiteY8" fmla="*/ 1316145 h 1396376"/>
                <a:gd name="connsiteX9" fmla="*/ 445739 w 1221886"/>
                <a:gd name="connsiteY9" fmla="*/ 1022222 h 1396376"/>
                <a:gd name="connsiteX10" fmla="*/ 357247 w 1221886"/>
                <a:gd name="connsiteY10" fmla="*/ 849381 h 1396376"/>
                <a:gd name="connsiteX11" fmla="*/ 321875 w 1221886"/>
                <a:gd name="connsiteY11" fmla="*/ 694473 h 1396376"/>
                <a:gd name="connsiteX12" fmla="*/ 258118 w 1221886"/>
                <a:gd name="connsiteY12" fmla="*/ 475870 h 1396376"/>
                <a:gd name="connsiteX13" fmla="*/ 252491 w 1221886"/>
                <a:gd name="connsiteY13" fmla="*/ 442539 h 1396376"/>
                <a:gd name="connsiteX14" fmla="*/ 64375 w 1221886"/>
                <a:gd name="connsiteY14" fmla="*/ 109286 h 1396376"/>
                <a:gd name="connsiteX15" fmla="*/ 0 w 1221886"/>
                <a:gd name="connsiteY15" fmla="*/ 325 h 1396376"/>
                <a:gd name="connsiteX16" fmla="*/ 196155 w 1221886"/>
                <a:gd name="connsiteY16" fmla="*/ 89064 h 1396376"/>
                <a:gd name="connsiteX17" fmla="*/ 492861 w 1221886"/>
                <a:gd name="connsiteY17" fmla="*/ 216887 h 1396376"/>
                <a:gd name="connsiteX18" fmla="*/ 791546 w 1221886"/>
                <a:gd name="connsiteY18" fmla="*/ 156098 h 1396376"/>
                <a:gd name="connsiteX19" fmla="*/ 885109 w 1221886"/>
                <a:gd name="connsiteY19" fmla="*/ 225915 h 1396376"/>
                <a:gd name="connsiteX20" fmla="*/ 1124737 w 1221886"/>
                <a:gd name="connsiteY20" fmla="*/ 447424 h 1396376"/>
                <a:gd name="connsiteX21" fmla="*/ 1221763 w 1221886"/>
                <a:gd name="connsiteY21" fmla="*/ 433139 h 13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1886" h="1396376">
                  <a:moveTo>
                    <a:pt x="1221887" y="432954"/>
                  </a:moveTo>
                  <a:cubicBezTo>
                    <a:pt x="1189792" y="480508"/>
                    <a:pt x="1173590" y="507841"/>
                    <a:pt x="1154111" y="532577"/>
                  </a:cubicBezTo>
                  <a:cubicBezTo>
                    <a:pt x="1107855" y="591139"/>
                    <a:pt x="1079656" y="650938"/>
                    <a:pt x="1106865" y="729350"/>
                  </a:cubicBezTo>
                  <a:cubicBezTo>
                    <a:pt x="1114904" y="752479"/>
                    <a:pt x="1099321" y="785810"/>
                    <a:pt x="1089674" y="812772"/>
                  </a:cubicBezTo>
                  <a:cubicBezTo>
                    <a:pt x="1072421" y="860945"/>
                    <a:pt x="1050344" y="907386"/>
                    <a:pt x="1032720" y="955497"/>
                  </a:cubicBezTo>
                  <a:cubicBezTo>
                    <a:pt x="1026041" y="973616"/>
                    <a:pt x="1031668" y="997548"/>
                    <a:pt x="1022269" y="1013256"/>
                  </a:cubicBezTo>
                  <a:cubicBezTo>
                    <a:pt x="949731" y="1134585"/>
                    <a:pt x="875895" y="1255172"/>
                    <a:pt x="799337" y="1373965"/>
                  </a:cubicBezTo>
                  <a:cubicBezTo>
                    <a:pt x="790371" y="1387879"/>
                    <a:pt x="755431" y="1401175"/>
                    <a:pt x="744671" y="1394682"/>
                  </a:cubicBezTo>
                  <a:cubicBezTo>
                    <a:pt x="710041" y="1373656"/>
                    <a:pt x="656179" y="1344963"/>
                    <a:pt x="654200" y="1316145"/>
                  </a:cubicBezTo>
                  <a:cubicBezTo>
                    <a:pt x="644244" y="1171936"/>
                    <a:pt x="549506" y="1095749"/>
                    <a:pt x="445739" y="1022222"/>
                  </a:cubicBezTo>
                  <a:cubicBezTo>
                    <a:pt x="386559" y="980295"/>
                    <a:pt x="355639" y="927113"/>
                    <a:pt x="357247" y="849381"/>
                  </a:cubicBezTo>
                  <a:cubicBezTo>
                    <a:pt x="358298" y="797992"/>
                    <a:pt x="336036" y="745738"/>
                    <a:pt x="321875" y="694473"/>
                  </a:cubicBezTo>
                  <a:cubicBezTo>
                    <a:pt x="301653" y="621317"/>
                    <a:pt x="279144" y="548779"/>
                    <a:pt x="258118" y="475870"/>
                  </a:cubicBezTo>
                  <a:cubicBezTo>
                    <a:pt x="255026" y="465048"/>
                    <a:pt x="257685" y="451753"/>
                    <a:pt x="252491" y="442539"/>
                  </a:cubicBezTo>
                  <a:cubicBezTo>
                    <a:pt x="190342" y="331104"/>
                    <a:pt x="127389" y="220164"/>
                    <a:pt x="64375" y="109286"/>
                  </a:cubicBezTo>
                  <a:cubicBezTo>
                    <a:pt x="46565" y="77933"/>
                    <a:pt x="27704" y="47137"/>
                    <a:pt x="0" y="325"/>
                  </a:cubicBezTo>
                  <a:cubicBezTo>
                    <a:pt x="100427" y="-4066"/>
                    <a:pt x="154846" y="36624"/>
                    <a:pt x="196155" y="89064"/>
                  </a:cubicBezTo>
                  <a:cubicBezTo>
                    <a:pt x="273454" y="187080"/>
                    <a:pt x="366275" y="226719"/>
                    <a:pt x="492861" y="216887"/>
                  </a:cubicBezTo>
                  <a:cubicBezTo>
                    <a:pt x="596009" y="208909"/>
                    <a:pt x="697921" y="232408"/>
                    <a:pt x="791546" y="156098"/>
                  </a:cubicBezTo>
                  <a:cubicBezTo>
                    <a:pt x="840028" y="116583"/>
                    <a:pt x="891973" y="161416"/>
                    <a:pt x="885109" y="225915"/>
                  </a:cubicBezTo>
                  <a:cubicBezTo>
                    <a:pt x="871937" y="350212"/>
                    <a:pt x="1003099" y="471232"/>
                    <a:pt x="1124737" y="447424"/>
                  </a:cubicBezTo>
                  <a:cubicBezTo>
                    <a:pt x="1148050" y="442848"/>
                    <a:pt x="1171735" y="440436"/>
                    <a:pt x="1221763" y="433139"/>
                  </a:cubicBezTo>
                  <a:close/>
                </a:path>
              </a:pathLst>
            </a:custGeom>
            <a:solidFill>
              <a:srgbClr val="7BABC5"/>
            </a:solidFill>
            <a:ln w="0" cap="flat">
              <a:solidFill>
                <a:schemeClr val="bg1">
                  <a:alpha val="99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4" name="Figura a mano libera: forma 2073">
              <a:extLst>
                <a:ext uri="{FF2B5EF4-FFF2-40B4-BE49-F238E27FC236}">
                  <a16:creationId xmlns:a16="http://schemas.microsoft.com/office/drawing/2014/main" id="{9A9A97C0-C5EE-0D99-E96E-1F7AF550253B}"/>
                </a:ext>
              </a:extLst>
            </p:cNvPr>
            <p:cNvSpPr/>
            <p:nvPr/>
          </p:nvSpPr>
          <p:spPr>
            <a:xfrm>
              <a:off x="4532758" y="1432845"/>
              <a:ext cx="1708316" cy="862026"/>
            </a:xfrm>
            <a:custGeom>
              <a:avLst/>
              <a:gdLst>
                <a:gd name="connsiteX0" fmla="*/ 62 w 1708316"/>
                <a:gd name="connsiteY0" fmla="*/ 295383 h 862026"/>
                <a:gd name="connsiteX1" fmla="*/ 32095 w 1708316"/>
                <a:gd name="connsiteY1" fmla="*/ 153462 h 862026"/>
                <a:gd name="connsiteX2" fmla="*/ 98325 w 1708316"/>
                <a:gd name="connsiteY2" fmla="*/ 10983 h 862026"/>
                <a:gd name="connsiteX3" fmla="*/ 299921 w 1708316"/>
                <a:gd name="connsiteY3" fmla="*/ 14385 h 862026"/>
                <a:gd name="connsiteX4" fmla="*/ 452232 w 1708316"/>
                <a:gd name="connsiteY4" fmla="*/ 103804 h 862026"/>
                <a:gd name="connsiteX5" fmla="*/ 630577 w 1708316"/>
                <a:gd name="connsiteY5" fmla="*/ 109556 h 862026"/>
                <a:gd name="connsiteX6" fmla="*/ 703672 w 1708316"/>
                <a:gd name="connsiteY6" fmla="*/ 92921 h 862026"/>
                <a:gd name="connsiteX7" fmla="*/ 1059311 w 1708316"/>
                <a:gd name="connsiteY7" fmla="*/ 148762 h 862026"/>
                <a:gd name="connsiteX8" fmla="*/ 1215641 w 1708316"/>
                <a:gd name="connsiteY8" fmla="*/ 138991 h 862026"/>
                <a:gd name="connsiteX9" fmla="*/ 1427317 w 1708316"/>
                <a:gd name="connsiteY9" fmla="*/ 178136 h 862026"/>
                <a:gd name="connsiteX10" fmla="*/ 1628481 w 1708316"/>
                <a:gd name="connsiteY10" fmla="*/ 673965 h 862026"/>
                <a:gd name="connsiteX11" fmla="*/ 1708316 w 1708316"/>
                <a:gd name="connsiteY11" fmla="*/ 759056 h 862026"/>
                <a:gd name="connsiteX12" fmla="*/ 1595521 w 1708316"/>
                <a:gd name="connsiteY12" fmla="*/ 784472 h 862026"/>
                <a:gd name="connsiteX13" fmla="*/ 1335671 w 1708316"/>
                <a:gd name="connsiteY13" fmla="*/ 857999 h 862026"/>
                <a:gd name="connsiteX14" fmla="*/ 1147432 w 1708316"/>
                <a:gd name="connsiteY14" fmla="*/ 693691 h 862026"/>
                <a:gd name="connsiteX15" fmla="*/ 1124489 w 1708316"/>
                <a:gd name="connsiteY15" fmla="*/ 592398 h 862026"/>
                <a:gd name="connsiteX16" fmla="*/ 982630 w 1708316"/>
                <a:gd name="connsiteY16" fmla="*/ 578855 h 862026"/>
                <a:gd name="connsiteX17" fmla="*/ 603863 w 1708316"/>
                <a:gd name="connsiteY17" fmla="*/ 625915 h 862026"/>
                <a:gd name="connsiteX18" fmla="*/ 465342 w 1708316"/>
                <a:gd name="connsiteY18" fmla="*/ 539402 h 862026"/>
                <a:gd name="connsiteX19" fmla="*/ 179644 w 1708316"/>
                <a:gd name="connsiteY19" fmla="*/ 432853 h 862026"/>
                <a:gd name="connsiteX20" fmla="*/ 104323 w 1708316"/>
                <a:gd name="connsiteY20" fmla="*/ 392409 h 862026"/>
                <a:gd name="connsiteX21" fmla="*/ 0 w 1708316"/>
                <a:gd name="connsiteY21" fmla="*/ 295445 h 8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8316" h="862026">
                  <a:moveTo>
                    <a:pt x="62" y="295383"/>
                  </a:moveTo>
                  <a:cubicBezTo>
                    <a:pt x="11317" y="248942"/>
                    <a:pt x="32466" y="201140"/>
                    <a:pt x="32095" y="153462"/>
                  </a:cubicBezTo>
                  <a:cubicBezTo>
                    <a:pt x="31600" y="91189"/>
                    <a:pt x="38773" y="26629"/>
                    <a:pt x="98325" y="10983"/>
                  </a:cubicBezTo>
                  <a:cubicBezTo>
                    <a:pt x="161525" y="-5590"/>
                    <a:pt x="236227" y="-2560"/>
                    <a:pt x="299921" y="14385"/>
                  </a:cubicBezTo>
                  <a:cubicBezTo>
                    <a:pt x="354711" y="28917"/>
                    <a:pt x="397443" y="87231"/>
                    <a:pt x="452232" y="103804"/>
                  </a:cubicBezTo>
                  <a:cubicBezTo>
                    <a:pt x="507331" y="120439"/>
                    <a:pt x="570840" y="111287"/>
                    <a:pt x="630577" y="109556"/>
                  </a:cubicBezTo>
                  <a:cubicBezTo>
                    <a:pt x="655128" y="108813"/>
                    <a:pt x="680544" y="89643"/>
                    <a:pt x="703672" y="92921"/>
                  </a:cubicBezTo>
                  <a:cubicBezTo>
                    <a:pt x="822527" y="109556"/>
                    <a:pt x="940270" y="134168"/>
                    <a:pt x="1059311" y="148762"/>
                  </a:cubicBezTo>
                  <a:cubicBezTo>
                    <a:pt x="1110452" y="155007"/>
                    <a:pt x="1165551" y="151235"/>
                    <a:pt x="1215641" y="138991"/>
                  </a:cubicBezTo>
                  <a:cubicBezTo>
                    <a:pt x="1294548" y="119697"/>
                    <a:pt x="1366591" y="112338"/>
                    <a:pt x="1427317" y="178136"/>
                  </a:cubicBezTo>
                  <a:cubicBezTo>
                    <a:pt x="1377970" y="341330"/>
                    <a:pt x="1415630" y="536928"/>
                    <a:pt x="1628481" y="673965"/>
                  </a:cubicBezTo>
                  <a:cubicBezTo>
                    <a:pt x="1660205" y="694372"/>
                    <a:pt x="1681973" y="730300"/>
                    <a:pt x="1708316" y="759056"/>
                  </a:cubicBezTo>
                  <a:cubicBezTo>
                    <a:pt x="1670718" y="767404"/>
                    <a:pt x="1632687" y="774268"/>
                    <a:pt x="1595521" y="784472"/>
                  </a:cubicBezTo>
                  <a:cubicBezTo>
                    <a:pt x="1508698" y="808280"/>
                    <a:pt x="1422679" y="834995"/>
                    <a:pt x="1335671" y="857999"/>
                  </a:cubicBezTo>
                  <a:cubicBezTo>
                    <a:pt x="1242479" y="882673"/>
                    <a:pt x="1140939" y="789790"/>
                    <a:pt x="1147432" y="693691"/>
                  </a:cubicBezTo>
                  <a:cubicBezTo>
                    <a:pt x="1149782" y="659061"/>
                    <a:pt x="1143907" y="601056"/>
                    <a:pt x="1124489" y="592398"/>
                  </a:cubicBezTo>
                  <a:cubicBezTo>
                    <a:pt x="1082068" y="573475"/>
                    <a:pt x="1011200" y="556779"/>
                    <a:pt x="982630" y="578855"/>
                  </a:cubicBezTo>
                  <a:cubicBezTo>
                    <a:pt x="862661" y="671738"/>
                    <a:pt x="729582" y="622700"/>
                    <a:pt x="603863" y="625915"/>
                  </a:cubicBezTo>
                  <a:cubicBezTo>
                    <a:pt x="558101" y="627090"/>
                    <a:pt x="505785" y="576258"/>
                    <a:pt x="465342" y="539402"/>
                  </a:cubicBezTo>
                  <a:cubicBezTo>
                    <a:pt x="383467" y="464700"/>
                    <a:pt x="313464" y="372559"/>
                    <a:pt x="179644" y="432853"/>
                  </a:cubicBezTo>
                  <a:cubicBezTo>
                    <a:pt x="163565" y="440088"/>
                    <a:pt x="126647" y="410776"/>
                    <a:pt x="104323" y="392409"/>
                  </a:cubicBezTo>
                  <a:cubicBezTo>
                    <a:pt x="64808" y="359944"/>
                    <a:pt x="29126" y="322902"/>
                    <a:pt x="0" y="295445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5" name="Figura a mano libera: forma 2074">
              <a:extLst>
                <a:ext uri="{FF2B5EF4-FFF2-40B4-BE49-F238E27FC236}">
                  <a16:creationId xmlns:a16="http://schemas.microsoft.com/office/drawing/2014/main" id="{88CE79A5-F859-D7A8-1D5E-2D70A2452202}"/>
                </a:ext>
              </a:extLst>
            </p:cNvPr>
            <p:cNvSpPr/>
            <p:nvPr/>
          </p:nvSpPr>
          <p:spPr>
            <a:xfrm>
              <a:off x="5205614" y="369216"/>
              <a:ext cx="1154876" cy="1243310"/>
            </a:xfrm>
            <a:custGeom>
              <a:avLst/>
              <a:gdLst>
                <a:gd name="connsiteX0" fmla="*/ 57346 w 1154876"/>
                <a:gd name="connsiteY0" fmla="*/ 614712 h 1243310"/>
                <a:gd name="connsiteX1" fmla="*/ 274897 w 1154876"/>
                <a:gd name="connsiteY1" fmla="*/ 565240 h 1243310"/>
                <a:gd name="connsiteX2" fmla="*/ 406553 w 1154876"/>
                <a:gd name="connsiteY2" fmla="*/ 455970 h 1243310"/>
                <a:gd name="connsiteX3" fmla="*/ 573829 w 1154876"/>
                <a:gd name="connsiteY3" fmla="*/ 204407 h 1243310"/>
                <a:gd name="connsiteX4" fmla="*/ 623239 w 1154876"/>
                <a:gd name="connsiteY4" fmla="*/ 46283 h 1243310"/>
                <a:gd name="connsiteX5" fmla="*/ 715998 w 1154876"/>
                <a:gd name="connsiteY5" fmla="*/ 27051 h 1243310"/>
                <a:gd name="connsiteX6" fmla="*/ 828237 w 1154876"/>
                <a:gd name="connsiteY6" fmla="*/ 1511 h 1243310"/>
                <a:gd name="connsiteX7" fmla="*/ 945113 w 1154876"/>
                <a:gd name="connsiteY7" fmla="*/ 3552 h 1243310"/>
                <a:gd name="connsiteX8" fmla="*/ 907391 w 1154876"/>
                <a:gd name="connsiteY8" fmla="*/ 96311 h 1243310"/>
                <a:gd name="connsiteX9" fmla="*/ 844439 w 1154876"/>
                <a:gd name="connsiteY9" fmla="*/ 153203 h 1243310"/>
                <a:gd name="connsiteX10" fmla="*/ 796822 w 1154876"/>
                <a:gd name="connsiteY10" fmla="*/ 212260 h 1243310"/>
                <a:gd name="connsiteX11" fmla="*/ 866082 w 1154876"/>
                <a:gd name="connsiteY11" fmla="*/ 547183 h 1243310"/>
                <a:gd name="connsiteX12" fmla="*/ 999037 w 1154876"/>
                <a:gd name="connsiteY12" fmla="*/ 584472 h 1243310"/>
                <a:gd name="connsiteX13" fmla="*/ 1154007 w 1154876"/>
                <a:gd name="connsiteY13" fmla="*/ 730351 h 1243310"/>
                <a:gd name="connsiteX14" fmla="*/ 1070153 w 1154876"/>
                <a:gd name="connsiteY14" fmla="*/ 816494 h 1243310"/>
                <a:gd name="connsiteX15" fmla="*/ 919141 w 1154876"/>
                <a:gd name="connsiteY15" fmla="*/ 838447 h 1243310"/>
                <a:gd name="connsiteX16" fmla="*/ 751308 w 1154876"/>
                <a:gd name="connsiteY16" fmla="*/ 903502 h 1243310"/>
                <a:gd name="connsiteX17" fmla="*/ 826567 w 1154876"/>
                <a:gd name="connsiteY17" fmla="*/ 1097369 h 1243310"/>
                <a:gd name="connsiteX18" fmla="*/ 836399 w 1154876"/>
                <a:gd name="connsiteY18" fmla="*/ 1243310 h 1243310"/>
                <a:gd name="connsiteX19" fmla="*/ 754833 w 1154876"/>
                <a:gd name="connsiteY19" fmla="*/ 1179863 h 1243310"/>
                <a:gd name="connsiteX20" fmla="*/ 535612 w 1154876"/>
                <a:gd name="connsiteY20" fmla="*/ 1161373 h 1243310"/>
                <a:gd name="connsiteX21" fmla="*/ 329748 w 1154876"/>
                <a:gd name="connsiteY21" fmla="*/ 1128350 h 1243310"/>
                <a:gd name="connsiteX22" fmla="*/ 62478 w 1154876"/>
                <a:gd name="connsiteY22" fmla="*/ 917045 h 1243310"/>
                <a:gd name="connsiteX23" fmla="*/ 57222 w 1154876"/>
                <a:gd name="connsiteY23" fmla="*/ 614773 h 124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54876" h="1243310">
                  <a:moveTo>
                    <a:pt x="57346" y="614712"/>
                  </a:moveTo>
                  <a:cubicBezTo>
                    <a:pt x="154433" y="716499"/>
                    <a:pt x="237237" y="698442"/>
                    <a:pt x="274897" y="565240"/>
                  </a:cubicBezTo>
                  <a:cubicBezTo>
                    <a:pt x="295489" y="492455"/>
                    <a:pt x="336365" y="462030"/>
                    <a:pt x="406553" y="455970"/>
                  </a:cubicBezTo>
                  <a:cubicBezTo>
                    <a:pt x="567954" y="442056"/>
                    <a:pt x="616931" y="356594"/>
                    <a:pt x="573829" y="204407"/>
                  </a:cubicBezTo>
                  <a:cubicBezTo>
                    <a:pt x="560966" y="159016"/>
                    <a:pt x="595968" y="94147"/>
                    <a:pt x="623239" y="46283"/>
                  </a:cubicBezTo>
                  <a:cubicBezTo>
                    <a:pt x="633566" y="28164"/>
                    <a:pt x="684089" y="33853"/>
                    <a:pt x="715998" y="27051"/>
                  </a:cubicBezTo>
                  <a:cubicBezTo>
                    <a:pt x="753596" y="19074"/>
                    <a:pt x="790391" y="5407"/>
                    <a:pt x="828237" y="1511"/>
                  </a:cubicBezTo>
                  <a:cubicBezTo>
                    <a:pt x="866701" y="-2447"/>
                    <a:pt x="906093" y="2501"/>
                    <a:pt x="945113" y="3552"/>
                  </a:cubicBezTo>
                  <a:cubicBezTo>
                    <a:pt x="932993" y="34781"/>
                    <a:pt x="925325" y="68854"/>
                    <a:pt x="907391" y="96311"/>
                  </a:cubicBezTo>
                  <a:cubicBezTo>
                    <a:pt x="892488" y="119192"/>
                    <a:pt x="864413" y="133044"/>
                    <a:pt x="844439" y="153203"/>
                  </a:cubicBezTo>
                  <a:cubicBezTo>
                    <a:pt x="826691" y="171137"/>
                    <a:pt x="807953" y="190122"/>
                    <a:pt x="796822" y="212260"/>
                  </a:cubicBezTo>
                  <a:cubicBezTo>
                    <a:pt x="764418" y="276821"/>
                    <a:pt x="806902" y="506925"/>
                    <a:pt x="866082" y="547183"/>
                  </a:cubicBezTo>
                  <a:cubicBezTo>
                    <a:pt x="902506" y="571919"/>
                    <a:pt x="953894" y="582926"/>
                    <a:pt x="999037" y="584472"/>
                  </a:cubicBezTo>
                  <a:cubicBezTo>
                    <a:pt x="1071390" y="586884"/>
                    <a:pt x="1164891" y="659174"/>
                    <a:pt x="1154007" y="730351"/>
                  </a:cubicBezTo>
                  <a:cubicBezTo>
                    <a:pt x="1148936" y="763559"/>
                    <a:pt x="1105278" y="802209"/>
                    <a:pt x="1070153" y="816494"/>
                  </a:cubicBezTo>
                  <a:cubicBezTo>
                    <a:pt x="1024453" y="835108"/>
                    <a:pt x="969787" y="831521"/>
                    <a:pt x="919141" y="838447"/>
                  </a:cubicBezTo>
                  <a:cubicBezTo>
                    <a:pt x="857796" y="846795"/>
                    <a:pt x="777714" y="818535"/>
                    <a:pt x="751308" y="903502"/>
                  </a:cubicBezTo>
                  <a:cubicBezTo>
                    <a:pt x="726511" y="983337"/>
                    <a:pt x="765037" y="1045053"/>
                    <a:pt x="826567" y="1097369"/>
                  </a:cubicBezTo>
                  <a:cubicBezTo>
                    <a:pt x="873256" y="1137008"/>
                    <a:pt x="882965" y="1185985"/>
                    <a:pt x="836399" y="1243310"/>
                  </a:cubicBezTo>
                  <a:cubicBezTo>
                    <a:pt x="807211" y="1220491"/>
                    <a:pt x="781610" y="1199404"/>
                    <a:pt x="754833" y="1179863"/>
                  </a:cubicBezTo>
                  <a:cubicBezTo>
                    <a:pt x="685697" y="1129402"/>
                    <a:pt x="609387" y="1129896"/>
                    <a:pt x="535612" y="1161373"/>
                  </a:cubicBezTo>
                  <a:cubicBezTo>
                    <a:pt x="457261" y="1194766"/>
                    <a:pt x="392515" y="1178379"/>
                    <a:pt x="329748" y="1128350"/>
                  </a:cubicBezTo>
                  <a:cubicBezTo>
                    <a:pt x="240947" y="1057544"/>
                    <a:pt x="150352" y="988964"/>
                    <a:pt x="62478" y="917045"/>
                  </a:cubicBezTo>
                  <a:cubicBezTo>
                    <a:pt x="-18222" y="851000"/>
                    <a:pt x="-21562" y="704812"/>
                    <a:pt x="57222" y="614773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6" name="Figura a mano libera: forma 2075">
              <a:extLst>
                <a:ext uri="{FF2B5EF4-FFF2-40B4-BE49-F238E27FC236}">
                  <a16:creationId xmlns:a16="http://schemas.microsoft.com/office/drawing/2014/main" id="{B7C42250-E032-4F5D-D2A2-CA77AF5C5825}"/>
                </a:ext>
              </a:extLst>
            </p:cNvPr>
            <p:cNvSpPr/>
            <p:nvPr/>
          </p:nvSpPr>
          <p:spPr>
            <a:xfrm>
              <a:off x="7265536" y="3536597"/>
              <a:ext cx="1715355" cy="1370916"/>
            </a:xfrm>
            <a:custGeom>
              <a:avLst/>
              <a:gdLst>
                <a:gd name="connsiteX0" fmla="*/ 113200 w 1715355"/>
                <a:gd name="connsiteY0" fmla="*/ 1054 h 1370916"/>
                <a:gd name="connsiteX1" fmla="*/ 472920 w 1715355"/>
                <a:gd name="connsiteY1" fmla="*/ 3218 h 1370916"/>
                <a:gd name="connsiteX2" fmla="*/ 569390 w 1715355"/>
                <a:gd name="connsiteY2" fmla="*/ 50155 h 1370916"/>
                <a:gd name="connsiteX3" fmla="*/ 549230 w 1715355"/>
                <a:gd name="connsiteY3" fmla="*/ 166537 h 1370916"/>
                <a:gd name="connsiteX4" fmla="*/ 502046 w 1715355"/>
                <a:gd name="connsiteY4" fmla="*/ 214462 h 1370916"/>
                <a:gd name="connsiteX5" fmla="*/ 502046 w 1715355"/>
                <a:gd name="connsiteY5" fmla="*/ 318847 h 1370916"/>
                <a:gd name="connsiteX6" fmla="*/ 757258 w 1715355"/>
                <a:gd name="connsiteY6" fmla="*/ 467633 h 1370916"/>
                <a:gd name="connsiteX7" fmla="*/ 1354937 w 1715355"/>
                <a:gd name="connsiteY7" fmla="*/ 732739 h 1370916"/>
                <a:gd name="connsiteX8" fmla="*/ 1692890 w 1715355"/>
                <a:gd name="connsiteY8" fmla="*/ 1106930 h 1370916"/>
                <a:gd name="connsiteX9" fmla="*/ 1667474 w 1715355"/>
                <a:gd name="connsiteY9" fmla="*/ 1351381 h 1370916"/>
                <a:gd name="connsiteX10" fmla="*/ 1606562 w 1715355"/>
                <a:gd name="connsiteY10" fmla="*/ 1369253 h 1370916"/>
                <a:gd name="connsiteX11" fmla="*/ 1446645 w 1715355"/>
                <a:gd name="connsiteY11" fmla="*/ 1197587 h 1370916"/>
                <a:gd name="connsiteX12" fmla="*/ 1255252 w 1715355"/>
                <a:gd name="connsiteY12" fmla="*/ 1025611 h 1370916"/>
                <a:gd name="connsiteX13" fmla="*/ 1081978 w 1715355"/>
                <a:gd name="connsiteY13" fmla="*/ 970388 h 1370916"/>
                <a:gd name="connsiteX14" fmla="*/ 1018035 w 1715355"/>
                <a:gd name="connsiteY14" fmla="*/ 961050 h 1370916"/>
                <a:gd name="connsiteX15" fmla="*/ 919587 w 1715355"/>
                <a:gd name="connsiteY15" fmla="*/ 886163 h 1370916"/>
                <a:gd name="connsiteX16" fmla="*/ 758433 w 1715355"/>
                <a:gd name="connsiteY16" fmla="*/ 739541 h 1370916"/>
                <a:gd name="connsiteX17" fmla="*/ 665921 w 1715355"/>
                <a:gd name="connsiteY17" fmla="*/ 691492 h 1370916"/>
                <a:gd name="connsiteX18" fmla="*/ 606122 w 1715355"/>
                <a:gd name="connsiteY18" fmla="*/ 608936 h 1370916"/>
                <a:gd name="connsiteX19" fmla="*/ 338605 w 1715355"/>
                <a:gd name="connsiteY19" fmla="*/ 510550 h 1370916"/>
                <a:gd name="connsiteX20" fmla="*/ 78570 w 1715355"/>
                <a:gd name="connsiteY20" fmla="*/ 387860 h 1370916"/>
                <a:gd name="connsiteX21" fmla="*/ 53463 w 1715355"/>
                <a:gd name="connsiteY21" fmla="*/ 343336 h 1370916"/>
                <a:gd name="connsiteX22" fmla="*/ 61873 w 1715355"/>
                <a:gd name="connsiteY22" fmla="*/ 117065 h 1370916"/>
                <a:gd name="connsiteX23" fmla="*/ 113076 w 1715355"/>
                <a:gd name="connsiteY23" fmla="*/ 930 h 137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5355" h="1370916">
                  <a:moveTo>
                    <a:pt x="113200" y="1054"/>
                  </a:moveTo>
                  <a:cubicBezTo>
                    <a:pt x="235395" y="1054"/>
                    <a:pt x="354374" y="-2409"/>
                    <a:pt x="472920" y="3218"/>
                  </a:cubicBezTo>
                  <a:cubicBezTo>
                    <a:pt x="507365" y="4826"/>
                    <a:pt x="559866" y="25171"/>
                    <a:pt x="569390" y="50155"/>
                  </a:cubicBezTo>
                  <a:cubicBezTo>
                    <a:pt x="581572" y="82126"/>
                    <a:pt x="562587" y="128938"/>
                    <a:pt x="549230" y="166537"/>
                  </a:cubicBezTo>
                  <a:cubicBezTo>
                    <a:pt x="542366" y="185769"/>
                    <a:pt x="519980" y="200858"/>
                    <a:pt x="502046" y="214462"/>
                  </a:cubicBezTo>
                  <a:cubicBezTo>
                    <a:pt x="454987" y="250143"/>
                    <a:pt x="459254" y="290710"/>
                    <a:pt x="502046" y="318847"/>
                  </a:cubicBezTo>
                  <a:cubicBezTo>
                    <a:pt x="584231" y="372957"/>
                    <a:pt x="668209" y="426386"/>
                    <a:pt x="757258" y="467633"/>
                  </a:cubicBezTo>
                  <a:cubicBezTo>
                    <a:pt x="954959" y="559279"/>
                    <a:pt x="1160019" y="635775"/>
                    <a:pt x="1354937" y="732739"/>
                  </a:cubicBezTo>
                  <a:cubicBezTo>
                    <a:pt x="1512504" y="811152"/>
                    <a:pt x="1608231" y="957526"/>
                    <a:pt x="1692890" y="1106930"/>
                  </a:cubicBezTo>
                  <a:cubicBezTo>
                    <a:pt x="1740506" y="1190908"/>
                    <a:pt x="1702970" y="1273649"/>
                    <a:pt x="1667474" y="1351381"/>
                  </a:cubicBezTo>
                  <a:cubicBezTo>
                    <a:pt x="1661475" y="1364553"/>
                    <a:pt x="1623629" y="1375128"/>
                    <a:pt x="1606562" y="1369253"/>
                  </a:cubicBezTo>
                  <a:cubicBezTo>
                    <a:pt x="1524501" y="1340807"/>
                    <a:pt x="1465135" y="1288924"/>
                    <a:pt x="1446645" y="1197587"/>
                  </a:cubicBezTo>
                  <a:cubicBezTo>
                    <a:pt x="1419250" y="1062406"/>
                    <a:pt x="1392040" y="1044348"/>
                    <a:pt x="1255252" y="1025611"/>
                  </a:cubicBezTo>
                  <a:cubicBezTo>
                    <a:pt x="1196133" y="1017510"/>
                    <a:pt x="1139983" y="988260"/>
                    <a:pt x="1081978" y="970388"/>
                  </a:cubicBezTo>
                  <a:cubicBezTo>
                    <a:pt x="1061323" y="964019"/>
                    <a:pt x="1036278" y="954805"/>
                    <a:pt x="1018035" y="961050"/>
                  </a:cubicBezTo>
                  <a:cubicBezTo>
                    <a:pt x="944323" y="986157"/>
                    <a:pt x="929234" y="944539"/>
                    <a:pt x="919587" y="886163"/>
                  </a:cubicBezTo>
                  <a:cubicBezTo>
                    <a:pt x="901344" y="775532"/>
                    <a:pt x="865230" y="748508"/>
                    <a:pt x="758433" y="739541"/>
                  </a:cubicBezTo>
                  <a:cubicBezTo>
                    <a:pt x="726153" y="736820"/>
                    <a:pt x="691770" y="713940"/>
                    <a:pt x="665921" y="691492"/>
                  </a:cubicBezTo>
                  <a:cubicBezTo>
                    <a:pt x="640938" y="669848"/>
                    <a:pt x="626344" y="636455"/>
                    <a:pt x="606122" y="608936"/>
                  </a:cubicBezTo>
                  <a:cubicBezTo>
                    <a:pt x="535501" y="512961"/>
                    <a:pt x="452451" y="482598"/>
                    <a:pt x="338605" y="510550"/>
                  </a:cubicBezTo>
                  <a:cubicBezTo>
                    <a:pt x="205093" y="543263"/>
                    <a:pt x="139358" y="512157"/>
                    <a:pt x="78570" y="387860"/>
                  </a:cubicBezTo>
                  <a:cubicBezTo>
                    <a:pt x="71087" y="372586"/>
                    <a:pt x="62491" y="357744"/>
                    <a:pt x="53463" y="343336"/>
                  </a:cubicBezTo>
                  <a:cubicBezTo>
                    <a:pt x="-20064" y="225902"/>
                    <a:pt x="-18209" y="227325"/>
                    <a:pt x="61873" y="117065"/>
                  </a:cubicBezTo>
                  <a:cubicBezTo>
                    <a:pt x="85867" y="84043"/>
                    <a:pt x="96008" y="40879"/>
                    <a:pt x="113076" y="930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7" name="Figura a mano libera: forma 2076">
              <a:extLst>
                <a:ext uri="{FF2B5EF4-FFF2-40B4-BE49-F238E27FC236}">
                  <a16:creationId xmlns:a16="http://schemas.microsoft.com/office/drawing/2014/main" id="{F1C5A3D0-87DD-62A9-A46E-A33841683499}"/>
                </a:ext>
              </a:extLst>
            </p:cNvPr>
            <p:cNvSpPr/>
            <p:nvPr/>
          </p:nvSpPr>
          <p:spPr>
            <a:xfrm>
              <a:off x="5609375" y="2989569"/>
              <a:ext cx="1146222" cy="1006887"/>
            </a:xfrm>
            <a:custGeom>
              <a:avLst/>
              <a:gdLst>
                <a:gd name="connsiteX0" fmla="*/ 171799 w 1146222"/>
                <a:gd name="connsiteY0" fmla="*/ 0 h 1006888"/>
                <a:gd name="connsiteX1" fmla="*/ 278967 w 1146222"/>
                <a:gd name="connsiteY1" fmla="*/ 112424 h 1006888"/>
                <a:gd name="connsiteX2" fmla="*/ 337961 w 1146222"/>
                <a:gd name="connsiteY2" fmla="*/ 153115 h 1006888"/>
                <a:gd name="connsiteX3" fmla="*/ 665402 w 1146222"/>
                <a:gd name="connsiteY3" fmla="*/ 151383 h 1006888"/>
                <a:gd name="connsiteX4" fmla="*/ 840531 w 1146222"/>
                <a:gd name="connsiteY4" fmla="*/ 44463 h 1006888"/>
                <a:gd name="connsiteX5" fmla="*/ 851353 w 1146222"/>
                <a:gd name="connsiteY5" fmla="*/ 50956 h 1006888"/>
                <a:gd name="connsiteX6" fmla="*/ 759398 w 1146222"/>
                <a:gd name="connsiteY6" fmla="*/ 193001 h 1006888"/>
                <a:gd name="connsiteX7" fmla="*/ 821423 w 1146222"/>
                <a:gd name="connsiteY7" fmla="*/ 359597 h 1006888"/>
                <a:gd name="connsiteX8" fmla="*/ 775105 w 1146222"/>
                <a:gd name="connsiteY8" fmla="*/ 371532 h 1006888"/>
                <a:gd name="connsiteX9" fmla="*/ 738001 w 1146222"/>
                <a:gd name="connsiteY9" fmla="*/ 500653 h 1006888"/>
                <a:gd name="connsiteX10" fmla="*/ 1057093 w 1146222"/>
                <a:gd name="connsiteY10" fmla="*/ 693344 h 1006888"/>
                <a:gd name="connsiteX11" fmla="*/ 1132723 w 1146222"/>
                <a:gd name="connsiteY11" fmla="*/ 858703 h 1006888"/>
                <a:gd name="connsiteX12" fmla="*/ 1031368 w 1146222"/>
                <a:gd name="connsiteY12" fmla="*/ 1006005 h 1006888"/>
                <a:gd name="connsiteX13" fmla="*/ 785865 w 1146222"/>
                <a:gd name="connsiteY13" fmla="*/ 1005820 h 1006888"/>
                <a:gd name="connsiteX14" fmla="*/ 727489 w 1146222"/>
                <a:gd name="connsiteY14" fmla="*/ 1000439 h 1006888"/>
                <a:gd name="connsiteX15" fmla="*/ 360657 w 1146222"/>
                <a:gd name="connsiteY15" fmla="*/ 751164 h 1006888"/>
                <a:gd name="connsiteX16" fmla="*/ 151021 w 1146222"/>
                <a:gd name="connsiteY16" fmla="*/ 461941 h 1006888"/>
                <a:gd name="connsiteX17" fmla="*/ 25363 w 1146222"/>
                <a:gd name="connsiteY17" fmla="*/ 349517 h 1006888"/>
                <a:gd name="connsiteX18" fmla="*/ 2729 w 1146222"/>
                <a:gd name="connsiteY18" fmla="*/ 269373 h 1006888"/>
                <a:gd name="connsiteX19" fmla="*/ 127027 w 1146222"/>
                <a:gd name="connsiteY19" fmla="*/ 33641 h 1006888"/>
                <a:gd name="connsiteX20" fmla="*/ 171799 w 1146222"/>
                <a:gd name="connsiteY20" fmla="*/ 0 h 100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6222" h="1006888">
                  <a:moveTo>
                    <a:pt x="171799" y="0"/>
                  </a:moveTo>
                  <a:cubicBezTo>
                    <a:pt x="173901" y="78598"/>
                    <a:pt x="206738" y="113104"/>
                    <a:pt x="278967" y="112424"/>
                  </a:cubicBezTo>
                  <a:cubicBezTo>
                    <a:pt x="298755" y="112239"/>
                    <a:pt x="323676" y="134625"/>
                    <a:pt x="337961" y="153115"/>
                  </a:cubicBezTo>
                  <a:cubicBezTo>
                    <a:pt x="448901" y="296582"/>
                    <a:pt x="548649" y="291511"/>
                    <a:pt x="665402" y="151383"/>
                  </a:cubicBezTo>
                  <a:cubicBezTo>
                    <a:pt x="706958" y="101479"/>
                    <a:pt x="780608" y="78165"/>
                    <a:pt x="840531" y="44463"/>
                  </a:cubicBezTo>
                  <a:cubicBezTo>
                    <a:pt x="844613" y="42175"/>
                    <a:pt x="856980" y="54728"/>
                    <a:pt x="851353" y="50956"/>
                  </a:cubicBezTo>
                  <a:cubicBezTo>
                    <a:pt x="816661" y="101169"/>
                    <a:pt x="763355" y="145075"/>
                    <a:pt x="759398" y="193001"/>
                  </a:cubicBezTo>
                  <a:cubicBezTo>
                    <a:pt x="755131" y="244575"/>
                    <a:pt x="797120" y="299922"/>
                    <a:pt x="821423" y="359597"/>
                  </a:cubicBezTo>
                  <a:cubicBezTo>
                    <a:pt x="805344" y="363740"/>
                    <a:pt x="790194" y="367574"/>
                    <a:pt x="775105" y="371532"/>
                  </a:cubicBezTo>
                  <a:cubicBezTo>
                    <a:pt x="699475" y="391320"/>
                    <a:pt x="675976" y="457983"/>
                    <a:pt x="738001" y="500653"/>
                  </a:cubicBezTo>
                  <a:cubicBezTo>
                    <a:pt x="839604" y="570469"/>
                    <a:pt x="906204" y="694643"/>
                    <a:pt x="1057093" y="693344"/>
                  </a:cubicBezTo>
                  <a:cubicBezTo>
                    <a:pt x="1127466" y="692726"/>
                    <a:pt x="1169270" y="799956"/>
                    <a:pt x="1132723" y="858703"/>
                  </a:cubicBezTo>
                  <a:cubicBezTo>
                    <a:pt x="1099948" y="911452"/>
                    <a:pt x="1062411" y="961233"/>
                    <a:pt x="1031368" y="1006005"/>
                  </a:cubicBezTo>
                  <a:cubicBezTo>
                    <a:pt x="946400" y="1006005"/>
                    <a:pt x="866133" y="1006314"/>
                    <a:pt x="785865" y="1005820"/>
                  </a:cubicBezTo>
                  <a:cubicBezTo>
                    <a:pt x="766076" y="1005696"/>
                    <a:pt x="740598" y="1010581"/>
                    <a:pt x="727489" y="1000439"/>
                  </a:cubicBezTo>
                  <a:cubicBezTo>
                    <a:pt x="610117" y="909845"/>
                    <a:pt x="453849" y="875771"/>
                    <a:pt x="360657" y="751164"/>
                  </a:cubicBezTo>
                  <a:cubicBezTo>
                    <a:pt x="289356" y="655808"/>
                    <a:pt x="224981" y="555071"/>
                    <a:pt x="151021" y="461941"/>
                  </a:cubicBezTo>
                  <a:cubicBezTo>
                    <a:pt x="116576" y="418592"/>
                    <a:pt x="63085" y="390826"/>
                    <a:pt x="25363" y="349517"/>
                  </a:cubicBezTo>
                  <a:cubicBezTo>
                    <a:pt x="8109" y="330594"/>
                    <a:pt x="-6175" y="289533"/>
                    <a:pt x="2729" y="269373"/>
                  </a:cubicBezTo>
                  <a:cubicBezTo>
                    <a:pt x="38658" y="188301"/>
                    <a:pt x="83430" y="111126"/>
                    <a:pt x="127027" y="33641"/>
                  </a:cubicBezTo>
                  <a:cubicBezTo>
                    <a:pt x="134015" y="21211"/>
                    <a:pt x="151515" y="14780"/>
                    <a:pt x="171799" y="0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8" name="Figura a mano libera: forma 2077">
              <a:extLst>
                <a:ext uri="{FF2B5EF4-FFF2-40B4-BE49-F238E27FC236}">
                  <a16:creationId xmlns:a16="http://schemas.microsoft.com/office/drawing/2014/main" id="{4AC86E5E-BE63-45D1-64A2-80E902708DF1}"/>
                </a:ext>
              </a:extLst>
            </p:cNvPr>
            <p:cNvSpPr/>
            <p:nvPr/>
          </p:nvSpPr>
          <p:spPr>
            <a:xfrm>
              <a:off x="7609545" y="4750386"/>
              <a:ext cx="732406" cy="1364302"/>
            </a:xfrm>
            <a:custGeom>
              <a:avLst/>
              <a:gdLst>
                <a:gd name="connsiteX0" fmla="*/ 127983 w 732406"/>
                <a:gd name="connsiteY0" fmla="*/ 1364303 h 1364302"/>
                <a:gd name="connsiteX1" fmla="*/ 7272 w 732406"/>
                <a:gd name="connsiteY1" fmla="*/ 1252374 h 1364302"/>
                <a:gd name="connsiteX2" fmla="*/ 26875 w 732406"/>
                <a:gd name="connsiteY2" fmla="*/ 1113049 h 1364302"/>
                <a:gd name="connsiteX3" fmla="*/ 81975 w 732406"/>
                <a:gd name="connsiteY3" fmla="*/ 910648 h 1364302"/>
                <a:gd name="connsiteX4" fmla="*/ 156491 w 732406"/>
                <a:gd name="connsiteY4" fmla="*/ 790000 h 1364302"/>
                <a:gd name="connsiteX5" fmla="*/ 218764 w 732406"/>
                <a:gd name="connsiteY5" fmla="*/ 675225 h 1364302"/>
                <a:gd name="connsiteX6" fmla="*/ 131508 w 732406"/>
                <a:gd name="connsiteY6" fmla="*/ 445059 h 1364302"/>
                <a:gd name="connsiteX7" fmla="*/ 33059 w 732406"/>
                <a:gd name="connsiteY7" fmla="*/ 174016 h 1364302"/>
                <a:gd name="connsiteX8" fmla="*/ 56064 w 732406"/>
                <a:gd name="connsiteY8" fmla="*/ 94181 h 1364302"/>
                <a:gd name="connsiteX9" fmla="*/ 148947 w 732406"/>
                <a:gd name="connsiteY9" fmla="*/ 93068 h 1364302"/>
                <a:gd name="connsiteX10" fmla="*/ 348379 w 732406"/>
                <a:gd name="connsiteY10" fmla="*/ 45267 h 1364302"/>
                <a:gd name="connsiteX11" fmla="*/ 436686 w 732406"/>
                <a:gd name="connsiteY11" fmla="*/ 0 h 1364302"/>
                <a:gd name="connsiteX12" fmla="*/ 442808 w 732406"/>
                <a:gd name="connsiteY12" fmla="*/ 87132 h 1364302"/>
                <a:gd name="connsiteX13" fmla="*/ 482818 w 732406"/>
                <a:gd name="connsiteY13" fmla="*/ 231713 h 1364302"/>
                <a:gd name="connsiteX14" fmla="*/ 537670 w 732406"/>
                <a:gd name="connsiteY14" fmla="*/ 271847 h 1364302"/>
                <a:gd name="connsiteX15" fmla="*/ 732402 w 732406"/>
                <a:gd name="connsiteY15" fmla="*/ 645172 h 1364302"/>
                <a:gd name="connsiteX16" fmla="*/ 662338 w 732406"/>
                <a:gd name="connsiteY16" fmla="*/ 732489 h 1364302"/>
                <a:gd name="connsiteX17" fmla="*/ 588131 w 732406"/>
                <a:gd name="connsiteY17" fmla="*/ 747763 h 1364302"/>
                <a:gd name="connsiteX18" fmla="*/ 454187 w 732406"/>
                <a:gd name="connsiteY18" fmla="*/ 907557 h 1364302"/>
                <a:gd name="connsiteX19" fmla="*/ 341330 w 732406"/>
                <a:gd name="connsiteY19" fmla="*/ 1119295 h 1364302"/>
                <a:gd name="connsiteX20" fmla="*/ 253084 w 732406"/>
                <a:gd name="connsiteY20" fmla="*/ 1240562 h 1364302"/>
                <a:gd name="connsiteX21" fmla="*/ 127921 w 732406"/>
                <a:gd name="connsiteY21" fmla="*/ 1364303 h 136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2406" h="1364302">
                  <a:moveTo>
                    <a:pt x="127983" y="1364303"/>
                  </a:moveTo>
                  <a:cubicBezTo>
                    <a:pt x="74616" y="1317429"/>
                    <a:pt x="21557" y="1291951"/>
                    <a:pt x="7272" y="1252374"/>
                  </a:cubicBezTo>
                  <a:cubicBezTo>
                    <a:pt x="-7260" y="1212178"/>
                    <a:pt x="346" y="1144587"/>
                    <a:pt x="26875" y="1113049"/>
                  </a:cubicBezTo>
                  <a:cubicBezTo>
                    <a:pt x="79872" y="1050035"/>
                    <a:pt x="102320" y="990174"/>
                    <a:pt x="81975" y="910648"/>
                  </a:cubicBezTo>
                  <a:cubicBezTo>
                    <a:pt x="65958" y="847881"/>
                    <a:pt x="91498" y="804223"/>
                    <a:pt x="156491" y="790000"/>
                  </a:cubicBezTo>
                  <a:cubicBezTo>
                    <a:pt x="222969" y="775467"/>
                    <a:pt x="238305" y="732489"/>
                    <a:pt x="218764" y="675225"/>
                  </a:cubicBezTo>
                  <a:cubicBezTo>
                    <a:pt x="192296" y="597617"/>
                    <a:pt x="160449" y="521864"/>
                    <a:pt x="131508" y="445059"/>
                  </a:cubicBezTo>
                  <a:cubicBezTo>
                    <a:pt x="97620" y="355082"/>
                    <a:pt x="61135" y="265848"/>
                    <a:pt x="33059" y="174016"/>
                  </a:cubicBezTo>
                  <a:cubicBezTo>
                    <a:pt x="25886" y="150579"/>
                    <a:pt x="38130" y="104756"/>
                    <a:pt x="56064" y="94181"/>
                  </a:cubicBezTo>
                  <a:cubicBezTo>
                    <a:pt x="79687" y="80268"/>
                    <a:pt x="121923" y="81504"/>
                    <a:pt x="148947" y="93068"/>
                  </a:cubicBezTo>
                  <a:cubicBezTo>
                    <a:pt x="240407" y="132089"/>
                    <a:pt x="285488" y="120834"/>
                    <a:pt x="348379" y="45267"/>
                  </a:cubicBezTo>
                  <a:cubicBezTo>
                    <a:pt x="367859" y="21891"/>
                    <a:pt x="406756" y="14594"/>
                    <a:pt x="436686" y="0"/>
                  </a:cubicBezTo>
                  <a:cubicBezTo>
                    <a:pt x="439345" y="29250"/>
                    <a:pt x="451713" y="61963"/>
                    <a:pt x="442808" y="87132"/>
                  </a:cubicBezTo>
                  <a:cubicBezTo>
                    <a:pt x="421350" y="147797"/>
                    <a:pt x="437676" y="192754"/>
                    <a:pt x="482818" y="231713"/>
                  </a:cubicBezTo>
                  <a:cubicBezTo>
                    <a:pt x="499948" y="246554"/>
                    <a:pt x="517324" y="263375"/>
                    <a:pt x="537670" y="271847"/>
                  </a:cubicBezTo>
                  <a:cubicBezTo>
                    <a:pt x="706492" y="342220"/>
                    <a:pt x="729805" y="490944"/>
                    <a:pt x="732402" y="645172"/>
                  </a:cubicBezTo>
                  <a:cubicBezTo>
                    <a:pt x="732897" y="674483"/>
                    <a:pt x="691527" y="709237"/>
                    <a:pt x="662338" y="732489"/>
                  </a:cubicBezTo>
                  <a:cubicBezTo>
                    <a:pt x="644714" y="746527"/>
                    <a:pt x="613238" y="742754"/>
                    <a:pt x="588131" y="747763"/>
                  </a:cubicBezTo>
                  <a:cubicBezTo>
                    <a:pt x="478057" y="769716"/>
                    <a:pt x="450724" y="796678"/>
                    <a:pt x="454187" y="907557"/>
                  </a:cubicBezTo>
                  <a:cubicBezTo>
                    <a:pt x="457217" y="1003284"/>
                    <a:pt x="423019" y="1067350"/>
                    <a:pt x="341330" y="1119295"/>
                  </a:cubicBezTo>
                  <a:cubicBezTo>
                    <a:pt x="302185" y="1144155"/>
                    <a:pt x="285550" y="1202283"/>
                    <a:pt x="253084" y="1240562"/>
                  </a:cubicBezTo>
                  <a:cubicBezTo>
                    <a:pt x="219073" y="1280696"/>
                    <a:pt x="178382" y="1315079"/>
                    <a:pt x="127921" y="1364303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9" name="Figura a mano libera: forma 2078">
              <a:extLst>
                <a:ext uri="{FF2B5EF4-FFF2-40B4-BE49-F238E27FC236}">
                  <a16:creationId xmlns:a16="http://schemas.microsoft.com/office/drawing/2014/main" id="{2F2B3225-C74A-9326-688C-9E7AE8886613}"/>
                </a:ext>
              </a:extLst>
            </p:cNvPr>
            <p:cNvSpPr/>
            <p:nvPr/>
          </p:nvSpPr>
          <p:spPr>
            <a:xfrm>
              <a:off x="5049771" y="42791"/>
              <a:ext cx="962187" cy="951570"/>
            </a:xfrm>
            <a:custGeom>
              <a:avLst/>
              <a:gdLst>
                <a:gd name="connsiteX0" fmla="*/ 114121 w 962187"/>
                <a:gd name="connsiteY0" fmla="*/ 141985 h 951570"/>
                <a:gd name="connsiteX1" fmla="*/ 198656 w 962187"/>
                <a:gd name="connsiteY1" fmla="*/ 180758 h 951570"/>
                <a:gd name="connsiteX2" fmla="*/ 347256 w 962187"/>
                <a:gd name="connsiteY2" fmla="*/ 152745 h 951570"/>
                <a:gd name="connsiteX3" fmla="*/ 523622 w 962187"/>
                <a:gd name="connsiteY3" fmla="*/ 56770 h 951570"/>
                <a:gd name="connsiteX4" fmla="*/ 779947 w 962187"/>
                <a:gd name="connsiteY4" fmla="*/ 5814 h 951570"/>
                <a:gd name="connsiteX5" fmla="*/ 890268 w 962187"/>
                <a:gd name="connsiteY5" fmla="*/ 70931 h 951570"/>
                <a:gd name="connsiteX6" fmla="*/ 951304 w 962187"/>
                <a:gd name="connsiteY6" fmla="*/ 206422 h 951570"/>
                <a:gd name="connsiteX7" fmla="*/ 956251 w 962187"/>
                <a:gd name="connsiteY7" fmla="*/ 281495 h 951570"/>
                <a:gd name="connsiteX8" fmla="*/ 882600 w 962187"/>
                <a:gd name="connsiteY8" fmla="*/ 300108 h 951570"/>
                <a:gd name="connsiteX9" fmla="*/ 752428 w 962187"/>
                <a:gd name="connsiteY9" fmla="*/ 320701 h 951570"/>
                <a:gd name="connsiteX10" fmla="*/ 675809 w 962187"/>
                <a:gd name="connsiteY10" fmla="*/ 542148 h 951570"/>
                <a:gd name="connsiteX11" fmla="*/ 562890 w 962187"/>
                <a:gd name="connsiteY11" fmla="*/ 728780 h 951570"/>
                <a:gd name="connsiteX12" fmla="*/ 382010 w 962187"/>
                <a:gd name="connsiteY12" fmla="*/ 878741 h 951570"/>
                <a:gd name="connsiteX13" fmla="*/ 265875 w 962187"/>
                <a:gd name="connsiteY13" fmla="*/ 910155 h 951570"/>
                <a:gd name="connsiteX14" fmla="*/ 162046 w 962187"/>
                <a:gd name="connsiteY14" fmla="*/ 866187 h 951570"/>
                <a:gd name="connsiteX15" fmla="*/ 55992 w 962187"/>
                <a:gd name="connsiteY15" fmla="*/ 749187 h 951570"/>
                <a:gd name="connsiteX16" fmla="*/ 94270 w 962187"/>
                <a:gd name="connsiteY16" fmla="*/ 620623 h 951570"/>
                <a:gd name="connsiteX17" fmla="*/ 46901 w 962187"/>
                <a:gd name="connsiteY17" fmla="*/ 345251 h 951570"/>
                <a:gd name="connsiteX18" fmla="*/ 2563 w 962187"/>
                <a:gd name="connsiteY18" fmla="*/ 241052 h 951570"/>
                <a:gd name="connsiteX19" fmla="*/ 114121 w 962187"/>
                <a:gd name="connsiteY19" fmla="*/ 142047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187" h="951570">
                  <a:moveTo>
                    <a:pt x="114121" y="141985"/>
                  </a:moveTo>
                  <a:cubicBezTo>
                    <a:pt x="153513" y="159547"/>
                    <a:pt x="180166" y="165237"/>
                    <a:pt x="198656" y="180758"/>
                  </a:cubicBezTo>
                  <a:cubicBezTo>
                    <a:pt x="261423" y="233260"/>
                    <a:pt x="312935" y="212235"/>
                    <a:pt x="347256" y="152745"/>
                  </a:cubicBezTo>
                  <a:cubicBezTo>
                    <a:pt x="388441" y="81382"/>
                    <a:pt x="447560" y="63943"/>
                    <a:pt x="523622" y="56770"/>
                  </a:cubicBezTo>
                  <a:cubicBezTo>
                    <a:pt x="609950" y="48607"/>
                    <a:pt x="695412" y="26902"/>
                    <a:pt x="779947" y="5814"/>
                  </a:cubicBezTo>
                  <a:cubicBezTo>
                    <a:pt x="842034" y="-9646"/>
                    <a:pt x="874685" y="3650"/>
                    <a:pt x="890268" y="70931"/>
                  </a:cubicBezTo>
                  <a:cubicBezTo>
                    <a:pt x="901214" y="118239"/>
                    <a:pt x="933804" y="160104"/>
                    <a:pt x="951304" y="206422"/>
                  </a:cubicBezTo>
                  <a:cubicBezTo>
                    <a:pt x="960147" y="229859"/>
                    <a:pt x="968001" y="266530"/>
                    <a:pt x="956251" y="281495"/>
                  </a:cubicBezTo>
                  <a:cubicBezTo>
                    <a:pt x="943327" y="297944"/>
                    <a:pt x="902018" y="308580"/>
                    <a:pt x="882600" y="300108"/>
                  </a:cubicBezTo>
                  <a:cubicBezTo>
                    <a:pt x="831397" y="277661"/>
                    <a:pt x="784585" y="275249"/>
                    <a:pt x="752428" y="320701"/>
                  </a:cubicBezTo>
                  <a:cubicBezTo>
                    <a:pt x="706358" y="385756"/>
                    <a:pt x="639880" y="446173"/>
                    <a:pt x="675809" y="542148"/>
                  </a:cubicBezTo>
                  <a:cubicBezTo>
                    <a:pt x="722807" y="667682"/>
                    <a:pt x="695845" y="711465"/>
                    <a:pt x="562890" y="728780"/>
                  </a:cubicBezTo>
                  <a:cubicBezTo>
                    <a:pt x="470626" y="740777"/>
                    <a:pt x="405199" y="776891"/>
                    <a:pt x="382010" y="878741"/>
                  </a:cubicBezTo>
                  <a:cubicBezTo>
                    <a:pt x="361603" y="968655"/>
                    <a:pt x="329261" y="970696"/>
                    <a:pt x="265875" y="910155"/>
                  </a:cubicBezTo>
                  <a:cubicBezTo>
                    <a:pt x="240026" y="885419"/>
                    <a:pt x="196553" y="864889"/>
                    <a:pt x="162046" y="866187"/>
                  </a:cubicBezTo>
                  <a:cubicBezTo>
                    <a:pt x="73245" y="869588"/>
                    <a:pt x="50550" y="819560"/>
                    <a:pt x="55992" y="749187"/>
                  </a:cubicBezTo>
                  <a:cubicBezTo>
                    <a:pt x="59393" y="705466"/>
                    <a:pt x="75100" y="660633"/>
                    <a:pt x="94270" y="620623"/>
                  </a:cubicBezTo>
                  <a:cubicBezTo>
                    <a:pt x="150297" y="503560"/>
                    <a:pt x="137929" y="439309"/>
                    <a:pt x="46901" y="345251"/>
                  </a:cubicBezTo>
                  <a:cubicBezTo>
                    <a:pt x="21176" y="318660"/>
                    <a:pt x="-9063" y="261644"/>
                    <a:pt x="2563" y="241052"/>
                  </a:cubicBezTo>
                  <a:cubicBezTo>
                    <a:pt x="26123" y="199310"/>
                    <a:pt x="76832" y="172905"/>
                    <a:pt x="114121" y="142047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0" name="Figura a mano libera: forma 2079">
              <a:extLst>
                <a:ext uri="{FF2B5EF4-FFF2-40B4-BE49-F238E27FC236}">
                  <a16:creationId xmlns:a16="http://schemas.microsoft.com/office/drawing/2014/main" id="{CAE9E82C-4721-CD37-1EFC-3167947D3F95}"/>
                </a:ext>
              </a:extLst>
            </p:cNvPr>
            <p:cNvSpPr/>
            <p:nvPr/>
          </p:nvSpPr>
          <p:spPr>
            <a:xfrm>
              <a:off x="6701039" y="3861062"/>
              <a:ext cx="926410" cy="906652"/>
            </a:xfrm>
            <a:custGeom>
              <a:avLst/>
              <a:gdLst>
                <a:gd name="connsiteX0" fmla="*/ 561995 w 926410"/>
                <a:gd name="connsiteY0" fmla="*/ 27838 h 906652"/>
                <a:gd name="connsiteX1" fmla="*/ 600954 w 926410"/>
                <a:gd name="connsiteY1" fmla="*/ 96851 h 906652"/>
                <a:gd name="connsiteX2" fmla="*/ 774723 w 926410"/>
                <a:gd name="connsiteY2" fmla="*/ 244029 h 906652"/>
                <a:gd name="connsiteX3" fmla="*/ 799892 w 926410"/>
                <a:gd name="connsiteY3" fmla="*/ 315392 h 906652"/>
                <a:gd name="connsiteX4" fmla="*/ 783381 w 926410"/>
                <a:gd name="connsiteY4" fmla="*/ 573510 h 906652"/>
                <a:gd name="connsiteX5" fmla="*/ 892465 w 926410"/>
                <a:gd name="connsiteY5" fmla="*/ 693293 h 906652"/>
                <a:gd name="connsiteX6" fmla="*/ 896671 w 926410"/>
                <a:gd name="connsiteY6" fmla="*/ 838121 h 906652"/>
                <a:gd name="connsiteX7" fmla="*/ 670709 w 926410"/>
                <a:gd name="connsiteY7" fmla="*/ 897734 h 906652"/>
                <a:gd name="connsiteX8" fmla="*/ 574178 w 926410"/>
                <a:gd name="connsiteY8" fmla="*/ 734540 h 906652"/>
                <a:gd name="connsiteX9" fmla="*/ 574982 w 926410"/>
                <a:gd name="connsiteY9" fmla="*/ 657859 h 906652"/>
                <a:gd name="connsiteX10" fmla="*/ 410736 w 926410"/>
                <a:gd name="connsiteY10" fmla="*/ 549207 h 906652"/>
                <a:gd name="connsiteX11" fmla="*/ 212231 w 926410"/>
                <a:gd name="connsiteY11" fmla="*/ 486130 h 906652"/>
                <a:gd name="connsiteX12" fmla="*/ 17993 w 926410"/>
                <a:gd name="connsiteY12" fmla="*/ 228631 h 906652"/>
                <a:gd name="connsiteX13" fmla="*/ 99498 w 926410"/>
                <a:gd name="connsiteY13" fmla="*/ 24004 h 906652"/>
                <a:gd name="connsiteX14" fmla="*/ 372704 w 926410"/>
                <a:gd name="connsiteY14" fmla="*/ 35630 h 906652"/>
                <a:gd name="connsiteX15" fmla="*/ 562119 w 926410"/>
                <a:gd name="connsiteY15" fmla="*/ 27776 h 9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6410" h="906652">
                  <a:moveTo>
                    <a:pt x="561995" y="27838"/>
                  </a:moveTo>
                  <a:cubicBezTo>
                    <a:pt x="570777" y="43113"/>
                    <a:pt x="589576" y="68467"/>
                    <a:pt x="600954" y="96851"/>
                  </a:cubicBezTo>
                  <a:cubicBezTo>
                    <a:pt x="633234" y="177304"/>
                    <a:pt x="688828" y="228383"/>
                    <a:pt x="774723" y="244029"/>
                  </a:cubicBezTo>
                  <a:cubicBezTo>
                    <a:pt x="825926" y="253367"/>
                    <a:pt x="841757" y="271733"/>
                    <a:pt x="799892" y="315392"/>
                  </a:cubicBezTo>
                  <a:cubicBezTo>
                    <a:pt x="721727" y="396958"/>
                    <a:pt x="715419" y="483100"/>
                    <a:pt x="783381" y="573510"/>
                  </a:cubicBezTo>
                  <a:cubicBezTo>
                    <a:pt x="815723" y="616488"/>
                    <a:pt x="854991" y="654334"/>
                    <a:pt x="892465" y="693293"/>
                  </a:cubicBezTo>
                  <a:cubicBezTo>
                    <a:pt x="938289" y="740909"/>
                    <a:pt x="935753" y="788155"/>
                    <a:pt x="896671" y="838121"/>
                  </a:cubicBezTo>
                  <a:cubicBezTo>
                    <a:pt x="855856" y="890252"/>
                    <a:pt x="736444" y="923521"/>
                    <a:pt x="670709" y="897734"/>
                  </a:cubicBezTo>
                  <a:cubicBezTo>
                    <a:pt x="596873" y="868793"/>
                    <a:pt x="570158" y="810602"/>
                    <a:pt x="574178" y="734540"/>
                  </a:cubicBezTo>
                  <a:cubicBezTo>
                    <a:pt x="575538" y="709000"/>
                    <a:pt x="578383" y="682904"/>
                    <a:pt x="574982" y="657859"/>
                  </a:cubicBezTo>
                  <a:cubicBezTo>
                    <a:pt x="562923" y="568192"/>
                    <a:pt x="495270" y="519586"/>
                    <a:pt x="410736" y="549207"/>
                  </a:cubicBezTo>
                  <a:cubicBezTo>
                    <a:pt x="322924" y="580003"/>
                    <a:pt x="279018" y="535850"/>
                    <a:pt x="212231" y="486130"/>
                  </a:cubicBezTo>
                  <a:cubicBezTo>
                    <a:pt x="117307" y="415510"/>
                    <a:pt x="79400" y="316505"/>
                    <a:pt x="17993" y="228631"/>
                  </a:cubicBezTo>
                  <a:cubicBezTo>
                    <a:pt x="-28139" y="162586"/>
                    <a:pt x="19972" y="42556"/>
                    <a:pt x="99498" y="24004"/>
                  </a:cubicBezTo>
                  <a:cubicBezTo>
                    <a:pt x="192195" y="2360"/>
                    <a:pt x="277595" y="-21757"/>
                    <a:pt x="372704" y="35630"/>
                  </a:cubicBezTo>
                  <a:cubicBezTo>
                    <a:pt x="413333" y="60118"/>
                    <a:pt x="485190" y="32847"/>
                    <a:pt x="562119" y="27776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1" name="Figura a mano libera: forma 2080">
              <a:extLst>
                <a:ext uri="{FF2B5EF4-FFF2-40B4-BE49-F238E27FC236}">
                  <a16:creationId xmlns:a16="http://schemas.microsoft.com/office/drawing/2014/main" id="{C41EDED7-7757-DAEF-E4C6-E0A18ACFDEFF}"/>
                </a:ext>
              </a:extLst>
            </p:cNvPr>
            <p:cNvSpPr/>
            <p:nvPr/>
          </p:nvSpPr>
          <p:spPr>
            <a:xfrm>
              <a:off x="6361847" y="2948511"/>
              <a:ext cx="816219" cy="727351"/>
            </a:xfrm>
            <a:custGeom>
              <a:avLst/>
              <a:gdLst>
                <a:gd name="connsiteX0" fmla="*/ 816220 w 816219"/>
                <a:gd name="connsiteY0" fmla="*/ 472944 h 727351"/>
                <a:gd name="connsiteX1" fmla="*/ 760379 w 816219"/>
                <a:gd name="connsiteY1" fmla="*/ 564652 h 727351"/>
                <a:gd name="connsiteX2" fmla="*/ 636391 w 816219"/>
                <a:gd name="connsiteY2" fmla="*/ 602436 h 727351"/>
                <a:gd name="connsiteX3" fmla="*/ 492243 w 816219"/>
                <a:gd name="connsiteY3" fmla="*/ 660751 h 727351"/>
                <a:gd name="connsiteX4" fmla="*/ 365101 w 816219"/>
                <a:gd name="connsiteY4" fmla="*/ 699029 h 727351"/>
                <a:gd name="connsiteX5" fmla="*/ 319339 w 816219"/>
                <a:gd name="connsiteY5" fmla="*/ 678127 h 727351"/>
                <a:gd name="connsiteX6" fmla="*/ 26282 w 816219"/>
                <a:gd name="connsiteY6" fmla="*/ 512088 h 727351"/>
                <a:gd name="connsiteX7" fmla="*/ 0 w 816219"/>
                <a:gd name="connsiteY7" fmla="*/ 469914 h 727351"/>
                <a:gd name="connsiteX8" fmla="*/ 54357 w 816219"/>
                <a:gd name="connsiteY8" fmla="*/ 466080 h 727351"/>
                <a:gd name="connsiteX9" fmla="*/ 120154 w 816219"/>
                <a:gd name="connsiteY9" fmla="*/ 376907 h 727351"/>
                <a:gd name="connsiteX10" fmla="*/ 69817 w 816219"/>
                <a:gd name="connsiteY10" fmla="*/ 289219 h 727351"/>
                <a:gd name="connsiteX11" fmla="*/ 110693 w 816219"/>
                <a:gd name="connsiteY11" fmla="*/ 179825 h 727351"/>
                <a:gd name="connsiteX12" fmla="*/ 163689 w 816219"/>
                <a:gd name="connsiteY12" fmla="*/ 133569 h 727351"/>
                <a:gd name="connsiteX13" fmla="*/ 225405 w 816219"/>
                <a:gd name="connsiteY13" fmla="*/ 59114 h 727351"/>
                <a:gd name="connsiteX14" fmla="*/ 459034 w 816219"/>
                <a:gd name="connsiteY14" fmla="*/ 108647 h 727351"/>
                <a:gd name="connsiteX15" fmla="*/ 749557 w 816219"/>
                <a:gd name="connsiteY15" fmla="*/ 406714 h 727351"/>
                <a:gd name="connsiteX16" fmla="*/ 816220 w 816219"/>
                <a:gd name="connsiteY16" fmla="*/ 473067 h 7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219" h="727351">
                  <a:moveTo>
                    <a:pt x="816220" y="472944"/>
                  </a:moveTo>
                  <a:cubicBezTo>
                    <a:pt x="795503" y="506956"/>
                    <a:pt x="777879" y="535773"/>
                    <a:pt x="760379" y="564652"/>
                  </a:cubicBezTo>
                  <a:cubicBezTo>
                    <a:pt x="730510" y="614061"/>
                    <a:pt x="706764" y="651475"/>
                    <a:pt x="636391" y="602436"/>
                  </a:cubicBezTo>
                  <a:cubicBezTo>
                    <a:pt x="578941" y="562426"/>
                    <a:pt x="517535" y="596870"/>
                    <a:pt x="492243" y="660751"/>
                  </a:cubicBezTo>
                  <a:cubicBezTo>
                    <a:pt x="463301" y="733968"/>
                    <a:pt x="426569" y="746955"/>
                    <a:pt x="365101" y="699029"/>
                  </a:cubicBezTo>
                  <a:cubicBezTo>
                    <a:pt x="351990" y="688826"/>
                    <a:pt x="333624" y="676272"/>
                    <a:pt x="319339" y="678127"/>
                  </a:cubicBezTo>
                  <a:cubicBezTo>
                    <a:pt x="179767" y="695813"/>
                    <a:pt x="124421" y="566198"/>
                    <a:pt x="26282" y="512088"/>
                  </a:cubicBezTo>
                  <a:cubicBezTo>
                    <a:pt x="16326" y="506584"/>
                    <a:pt x="12306" y="490259"/>
                    <a:pt x="0" y="469914"/>
                  </a:cubicBezTo>
                  <a:cubicBezTo>
                    <a:pt x="24550" y="468059"/>
                    <a:pt x="39454" y="465770"/>
                    <a:pt x="54357" y="466080"/>
                  </a:cubicBezTo>
                  <a:cubicBezTo>
                    <a:pt x="118608" y="467378"/>
                    <a:pt x="135120" y="429038"/>
                    <a:pt x="120154" y="376907"/>
                  </a:cubicBezTo>
                  <a:cubicBezTo>
                    <a:pt x="111126" y="345431"/>
                    <a:pt x="86080" y="318840"/>
                    <a:pt x="69817" y="289219"/>
                  </a:cubicBezTo>
                  <a:cubicBezTo>
                    <a:pt x="41556" y="237768"/>
                    <a:pt x="25911" y="192502"/>
                    <a:pt x="110693" y="179825"/>
                  </a:cubicBezTo>
                  <a:cubicBezTo>
                    <a:pt x="130296" y="176856"/>
                    <a:pt x="147858" y="151193"/>
                    <a:pt x="163689" y="133569"/>
                  </a:cubicBezTo>
                  <a:cubicBezTo>
                    <a:pt x="185333" y="109513"/>
                    <a:pt x="199618" y="75873"/>
                    <a:pt x="225405" y="59114"/>
                  </a:cubicBezTo>
                  <a:cubicBezTo>
                    <a:pt x="363555" y="-30863"/>
                    <a:pt x="360091" y="-21030"/>
                    <a:pt x="459034" y="108647"/>
                  </a:cubicBezTo>
                  <a:cubicBezTo>
                    <a:pt x="542642" y="218165"/>
                    <a:pt x="651665" y="308142"/>
                    <a:pt x="749557" y="406714"/>
                  </a:cubicBezTo>
                  <a:cubicBezTo>
                    <a:pt x="769531" y="426812"/>
                    <a:pt x="789691" y="446724"/>
                    <a:pt x="816220" y="473067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2" name="Figura a mano libera: forma 2081">
              <a:extLst>
                <a:ext uri="{FF2B5EF4-FFF2-40B4-BE49-F238E27FC236}">
                  <a16:creationId xmlns:a16="http://schemas.microsoft.com/office/drawing/2014/main" id="{7C4174F8-3667-B2BD-9F2E-FE42F159AF73}"/>
                </a:ext>
              </a:extLst>
            </p:cNvPr>
            <p:cNvSpPr/>
            <p:nvPr/>
          </p:nvSpPr>
          <p:spPr>
            <a:xfrm>
              <a:off x="6043148" y="351248"/>
              <a:ext cx="653498" cy="726920"/>
            </a:xfrm>
            <a:custGeom>
              <a:avLst/>
              <a:gdLst>
                <a:gd name="connsiteX0" fmla="*/ 256859 w 653498"/>
                <a:gd name="connsiteY0" fmla="*/ 0 h 726920"/>
                <a:gd name="connsiteX1" fmla="*/ 541383 w 653498"/>
                <a:gd name="connsiteY1" fmla="*/ 65179 h 726920"/>
                <a:gd name="connsiteX2" fmla="*/ 553813 w 653498"/>
                <a:gd name="connsiteY2" fmla="*/ 200422 h 726920"/>
                <a:gd name="connsiteX3" fmla="*/ 544042 w 653498"/>
                <a:gd name="connsiteY3" fmla="*/ 300911 h 726920"/>
                <a:gd name="connsiteX4" fmla="*/ 569335 w 653498"/>
                <a:gd name="connsiteY4" fmla="*/ 381240 h 726920"/>
                <a:gd name="connsiteX5" fmla="*/ 630556 w 653498"/>
                <a:gd name="connsiteY5" fmla="*/ 582528 h 726920"/>
                <a:gd name="connsiteX6" fmla="*/ 653498 w 653498"/>
                <a:gd name="connsiteY6" fmla="*/ 671268 h 726920"/>
                <a:gd name="connsiteX7" fmla="*/ 572674 w 653498"/>
                <a:gd name="connsiteY7" fmla="*/ 673432 h 726920"/>
                <a:gd name="connsiteX8" fmla="*/ 502300 w 653498"/>
                <a:gd name="connsiteY8" fmla="*/ 689139 h 726920"/>
                <a:gd name="connsiteX9" fmla="*/ 348568 w 653498"/>
                <a:gd name="connsiteY9" fmla="*/ 672257 h 726920"/>
                <a:gd name="connsiteX10" fmla="*/ 120380 w 653498"/>
                <a:gd name="connsiteY10" fmla="*/ 546599 h 726920"/>
                <a:gd name="connsiteX11" fmla="*/ 18839 w 653498"/>
                <a:gd name="connsiteY11" fmla="*/ 433804 h 726920"/>
                <a:gd name="connsiteX12" fmla="*/ 287 w 653498"/>
                <a:gd name="connsiteY12" fmla="*/ 292315 h 726920"/>
                <a:gd name="connsiteX13" fmla="*/ 42957 w 653498"/>
                <a:gd name="connsiteY13" fmla="*/ 199494 h 726920"/>
                <a:gd name="connsiteX14" fmla="*/ 166203 w 653498"/>
                <a:gd name="connsiteY14" fmla="*/ 51203 h 726920"/>
                <a:gd name="connsiteX15" fmla="*/ 256798 w 653498"/>
                <a:gd name="connsiteY15" fmla="*/ 124 h 7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3498" h="726920">
                  <a:moveTo>
                    <a:pt x="256859" y="0"/>
                  </a:moveTo>
                  <a:cubicBezTo>
                    <a:pt x="360379" y="22819"/>
                    <a:pt x="454128" y="34754"/>
                    <a:pt x="541383" y="65179"/>
                  </a:cubicBezTo>
                  <a:cubicBezTo>
                    <a:pt x="631792" y="96717"/>
                    <a:pt x="634637" y="149528"/>
                    <a:pt x="553813" y="200422"/>
                  </a:cubicBezTo>
                  <a:cubicBezTo>
                    <a:pt x="500940" y="233691"/>
                    <a:pt x="491231" y="257376"/>
                    <a:pt x="544042" y="300911"/>
                  </a:cubicBezTo>
                  <a:cubicBezTo>
                    <a:pt x="562718" y="316309"/>
                    <a:pt x="574653" y="356690"/>
                    <a:pt x="569335" y="381240"/>
                  </a:cubicBezTo>
                  <a:cubicBezTo>
                    <a:pt x="551772" y="462250"/>
                    <a:pt x="578734" y="522977"/>
                    <a:pt x="630556" y="582528"/>
                  </a:cubicBezTo>
                  <a:cubicBezTo>
                    <a:pt x="648489" y="603121"/>
                    <a:pt x="646448" y="641152"/>
                    <a:pt x="653498" y="671268"/>
                  </a:cubicBezTo>
                  <a:cubicBezTo>
                    <a:pt x="626536" y="671824"/>
                    <a:pt x="599389" y="670588"/>
                    <a:pt x="572674" y="673432"/>
                  </a:cubicBezTo>
                  <a:cubicBezTo>
                    <a:pt x="548618" y="675968"/>
                    <a:pt x="519430" y="675720"/>
                    <a:pt x="502300" y="689139"/>
                  </a:cubicBezTo>
                  <a:cubicBezTo>
                    <a:pt x="434896" y="741950"/>
                    <a:pt x="394700" y="742136"/>
                    <a:pt x="348568" y="672257"/>
                  </a:cubicBezTo>
                  <a:cubicBezTo>
                    <a:pt x="293530" y="588959"/>
                    <a:pt x="234226" y="530707"/>
                    <a:pt x="120380" y="546599"/>
                  </a:cubicBezTo>
                  <a:cubicBezTo>
                    <a:pt x="52047" y="556123"/>
                    <a:pt x="26878" y="495705"/>
                    <a:pt x="18839" y="433804"/>
                  </a:cubicBezTo>
                  <a:cubicBezTo>
                    <a:pt x="12655" y="386497"/>
                    <a:pt x="-2248" y="338942"/>
                    <a:pt x="287" y="292315"/>
                  </a:cubicBezTo>
                  <a:cubicBezTo>
                    <a:pt x="2019" y="260468"/>
                    <a:pt x="23044" y="226827"/>
                    <a:pt x="42957" y="199494"/>
                  </a:cubicBezTo>
                  <a:cubicBezTo>
                    <a:pt x="80802" y="147549"/>
                    <a:pt x="120813" y="96346"/>
                    <a:pt x="166203" y="51203"/>
                  </a:cubicBezTo>
                  <a:cubicBezTo>
                    <a:pt x="190691" y="26838"/>
                    <a:pt x="228166" y="15645"/>
                    <a:pt x="256798" y="124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3" name="Figura a mano libera: forma 2082">
              <a:extLst>
                <a:ext uri="{FF2B5EF4-FFF2-40B4-BE49-F238E27FC236}">
                  <a16:creationId xmlns:a16="http://schemas.microsoft.com/office/drawing/2014/main" id="{EBEFDE62-AEE4-E795-58D8-310AB96F463D}"/>
                </a:ext>
              </a:extLst>
            </p:cNvPr>
            <p:cNvSpPr/>
            <p:nvPr/>
          </p:nvSpPr>
          <p:spPr>
            <a:xfrm>
              <a:off x="6006569" y="2238404"/>
              <a:ext cx="712736" cy="754689"/>
            </a:xfrm>
            <a:custGeom>
              <a:avLst/>
              <a:gdLst>
                <a:gd name="connsiteX0" fmla="*/ 484213 w 712736"/>
                <a:gd name="connsiteY0" fmla="*/ 754689 h 754689"/>
                <a:gd name="connsiteX1" fmla="*/ 340313 w 712736"/>
                <a:gd name="connsiteY1" fmla="*/ 642636 h 754689"/>
                <a:gd name="connsiteX2" fmla="*/ 270805 w 712736"/>
                <a:gd name="connsiteY2" fmla="*/ 570717 h 754689"/>
                <a:gd name="connsiteX3" fmla="*/ 241431 w 712736"/>
                <a:gd name="connsiteY3" fmla="*/ 394907 h 754689"/>
                <a:gd name="connsiteX4" fmla="*/ 138159 w 712736"/>
                <a:gd name="connsiteY4" fmla="*/ 285884 h 754689"/>
                <a:gd name="connsiteX5" fmla="*/ 3288 w 712736"/>
                <a:gd name="connsiteY5" fmla="*/ 103148 h 754689"/>
                <a:gd name="connsiteX6" fmla="*/ 117505 w 712736"/>
                <a:gd name="connsiteY6" fmla="*/ 25540 h 754689"/>
                <a:gd name="connsiteX7" fmla="*/ 309331 w 712736"/>
                <a:gd name="connsiteY7" fmla="*/ 0 h 754689"/>
                <a:gd name="connsiteX8" fmla="*/ 561327 w 712736"/>
                <a:gd name="connsiteY8" fmla="*/ 137345 h 754689"/>
                <a:gd name="connsiteX9" fmla="*/ 680554 w 712736"/>
                <a:gd name="connsiteY9" fmla="*/ 322740 h 754689"/>
                <a:gd name="connsiteX10" fmla="*/ 712463 w 712736"/>
                <a:gd name="connsiteY10" fmla="*/ 593103 h 754689"/>
                <a:gd name="connsiteX11" fmla="*/ 693787 w 712736"/>
                <a:gd name="connsiteY11" fmla="*/ 651479 h 754689"/>
                <a:gd name="connsiteX12" fmla="*/ 484275 w 712736"/>
                <a:gd name="connsiteY12" fmla="*/ 754689 h 75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2736" h="754689">
                  <a:moveTo>
                    <a:pt x="484213" y="754689"/>
                  </a:moveTo>
                  <a:cubicBezTo>
                    <a:pt x="459045" y="680173"/>
                    <a:pt x="421322" y="637812"/>
                    <a:pt x="340313" y="642636"/>
                  </a:cubicBezTo>
                  <a:cubicBezTo>
                    <a:pt x="317803" y="643996"/>
                    <a:pt x="280390" y="600462"/>
                    <a:pt x="270805" y="570717"/>
                  </a:cubicBezTo>
                  <a:cubicBezTo>
                    <a:pt x="252748" y="514752"/>
                    <a:pt x="247430" y="454087"/>
                    <a:pt x="241431" y="394907"/>
                  </a:cubicBezTo>
                  <a:cubicBezTo>
                    <a:pt x="234815" y="330099"/>
                    <a:pt x="212181" y="292130"/>
                    <a:pt x="138159" y="285884"/>
                  </a:cubicBezTo>
                  <a:cubicBezTo>
                    <a:pt x="40948" y="277659"/>
                    <a:pt x="-14460" y="189909"/>
                    <a:pt x="3288" y="103148"/>
                  </a:cubicBezTo>
                  <a:cubicBezTo>
                    <a:pt x="17263" y="34816"/>
                    <a:pt x="66488" y="32218"/>
                    <a:pt x="117505" y="25540"/>
                  </a:cubicBezTo>
                  <a:cubicBezTo>
                    <a:pt x="176747" y="17810"/>
                    <a:pt x="235990" y="9771"/>
                    <a:pt x="309331" y="0"/>
                  </a:cubicBezTo>
                  <a:cubicBezTo>
                    <a:pt x="379086" y="38093"/>
                    <a:pt x="469681" y="88678"/>
                    <a:pt x="561327" y="137345"/>
                  </a:cubicBezTo>
                  <a:cubicBezTo>
                    <a:pt x="636277" y="177170"/>
                    <a:pt x="670597" y="241792"/>
                    <a:pt x="680554" y="322740"/>
                  </a:cubicBezTo>
                  <a:cubicBezTo>
                    <a:pt x="691623" y="412841"/>
                    <a:pt x="704115" y="502755"/>
                    <a:pt x="712463" y="593103"/>
                  </a:cubicBezTo>
                  <a:cubicBezTo>
                    <a:pt x="714256" y="612458"/>
                    <a:pt x="707145" y="644058"/>
                    <a:pt x="693787" y="651479"/>
                  </a:cubicBezTo>
                  <a:cubicBezTo>
                    <a:pt x="627867" y="688335"/>
                    <a:pt x="558482" y="718946"/>
                    <a:pt x="484275" y="754689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4" name="Figura a mano libera: forma 2083">
              <a:extLst>
                <a:ext uri="{FF2B5EF4-FFF2-40B4-BE49-F238E27FC236}">
                  <a16:creationId xmlns:a16="http://schemas.microsoft.com/office/drawing/2014/main" id="{F952A269-C856-87A4-7F26-D10A04177DEF}"/>
                </a:ext>
              </a:extLst>
            </p:cNvPr>
            <p:cNvSpPr/>
            <p:nvPr/>
          </p:nvSpPr>
          <p:spPr>
            <a:xfrm>
              <a:off x="7493304" y="4085787"/>
              <a:ext cx="670251" cy="727523"/>
            </a:xfrm>
            <a:custGeom>
              <a:avLst/>
              <a:gdLst>
                <a:gd name="connsiteX0" fmla="*/ 101994 w 670251"/>
                <a:gd name="connsiteY0" fmla="*/ 707639 h 727523"/>
                <a:gd name="connsiteX1" fmla="*/ 113311 w 670251"/>
                <a:gd name="connsiteY1" fmla="*/ 679997 h 727523"/>
                <a:gd name="connsiteX2" fmla="*/ 94944 w 670251"/>
                <a:gd name="connsiteY2" fmla="*/ 392443 h 727523"/>
                <a:gd name="connsiteX3" fmla="*/ 28343 w 670251"/>
                <a:gd name="connsiteY3" fmla="*/ 316133 h 727523"/>
                <a:gd name="connsiteX4" fmla="*/ 5586 w 670251"/>
                <a:gd name="connsiteY4" fmla="*/ 181941 h 727523"/>
                <a:gd name="connsiteX5" fmla="*/ 138170 w 670251"/>
                <a:gd name="connsiteY5" fmla="*/ 15964 h 727523"/>
                <a:gd name="connsiteX6" fmla="*/ 325729 w 670251"/>
                <a:gd name="connsiteY6" fmla="*/ 74712 h 727523"/>
                <a:gd name="connsiteX7" fmla="*/ 390166 w 670251"/>
                <a:gd name="connsiteY7" fmla="*/ 164688 h 727523"/>
                <a:gd name="connsiteX8" fmla="*/ 538581 w 670251"/>
                <a:gd name="connsiteY8" fmla="*/ 245389 h 727523"/>
                <a:gd name="connsiteX9" fmla="*/ 638204 w 670251"/>
                <a:gd name="connsiteY9" fmla="*/ 326089 h 727523"/>
                <a:gd name="connsiteX10" fmla="*/ 651871 w 670251"/>
                <a:gd name="connsiteY10" fmla="*/ 519585 h 727523"/>
                <a:gd name="connsiteX11" fmla="*/ 515329 w 670251"/>
                <a:gd name="connsiteY11" fmla="*/ 615065 h 727523"/>
                <a:gd name="connsiteX12" fmla="*/ 429187 w 670251"/>
                <a:gd name="connsiteY12" fmla="*/ 670597 h 727523"/>
                <a:gd name="connsiteX13" fmla="*/ 280896 w 670251"/>
                <a:gd name="connsiteY13" fmla="*/ 711473 h 727523"/>
                <a:gd name="connsiteX14" fmla="*/ 101994 w 670251"/>
                <a:gd name="connsiteY14" fmla="*/ 707639 h 7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0251" h="727523">
                  <a:moveTo>
                    <a:pt x="101994" y="707639"/>
                  </a:moveTo>
                  <a:cubicBezTo>
                    <a:pt x="105581" y="698672"/>
                    <a:pt x="107436" y="687788"/>
                    <a:pt x="113311" y="679997"/>
                  </a:cubicBezTo>
                  <a:cubicBezTo>
                    <a:pt x="216088" y="544074"/>
                    <a:pt x="214109" y="514391"/>
                    <a:pt x="94944" y="392443"/>
                  </a:cubicBezTo>
                  <a:cubicBezTo>
                    <a:pt x="71198" y="368140"/>
                    <a:pt x="40093" y="345754"/>
                    <a:pt x="28343" y="316133"/>
                  </a:cubicBezTo>
                  <a:cubicBezTo>
                    <a:pt x="11585" y="273773"/>
                    <a:pt x="-10492" y="216262"/>
                    <a:pt x="5586" y="181941"/>
                  </a:cubicBezTo>
                  <a:cubicBezTo>
                    <a:pt x="35145" y="118680"/>
                    <a:pt x="80535" y="50718"/>
                    <a:pt x="138170" y="15964"/>
                  </a:cubicBezTo>
                  <a:cubicBezTo>
                    <a:pt x="203534" y="-23490"/>
                    <a:pt x="275701" y="15531"/>
                    <a:pt x="325729" y="74712"/>
                  </a:cubicBezTo>
                  <a:cubicBezTo>
                    <a:pt x="349475" y="102787"/>
                    <a:pt x="369202" y="134325"/>
                    <a:pt x="390166" y="164688"/>
                  </a:cubicBezTo>
                  <a:cubicBezTo>
                    <a:pt x="426095" y="216757"/>
                    <a:pt x="470186" y="252686"/>
                    <a:pt x="538581" y="245389"/>
                  </a:cubicBezTo>
                  <a:cubicBezTo>
                    <a:pt x="598132" y="239019"/>
                    <a:pt x="635236" y="272289"/>
                    <a:pt x="638204" y="326089"/>
                  </a:cubicBezTo>
                  <a:cubicBezTo>
                    <a:pt x="641729" y="389846"/>
                    <a:pt x="698683" y="445007"/>
                    <a:pt x="651871" y="519585"/>
                  </a:cubicBezTo>
                  <a:cubicBezTo>
                    <a:pt x="616499" y="576044"/>
                    <a:pt x="594916" y="622610"/>
                    <a:pt x="515329" y="615065"/>
                  </a:cubicBezTo>
                  <a:cubicBezTo>
                    <a:pt x="487872" y="612468"/>
                    <a:pt x="445574" y="643388"/>
                    <a:pt x="429187" y="670597"/>
                  </a:cubicBezTo>
                  <a:cubicBezTo>
                    <a:pt x="389486" y="736704"/>
                    <a:pt x="349475" y="737755"/>
                    <a:pt x="280896" y="711473"/>
                  </a:cubicBezTo>
                  <a:cubicBezTo>
                    <a:pt x="229878" y="691932"/>
                    <a:pt x="165441" y="707639"/>
                    <a:pt x="101994" y="707639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5" name="Figura a mano libera: forma 2084">
              <a:extLst>
                <a:ext uri="{FF2B5EF4-FFF2-40B4-BE49-F238E27FC236}">
                  <a16:creationId xmlns:a16="http://schemas.microsoft.com/office/drawing/2014/main" id="{9678AE6C-3926-3A70-F3DB-84EC4C9C2469}"/>
                </a:ext>
              </a:extLst>
            </p:cNvPr>
            <p:cNvSpPr/>
            <p:nvPr/>
          </p:nvSpPr>
          <p:spPr>
            <a:xfrm>
              <a:off x="5824810" y="2471836"/>
              <a:ext cx="585410" cy="725702"/>
            </a:xfrm>
            <a:custGeom>
              <a:avLst/>
              <a:gdLst>
                <a:gd name="connsiteX0" fmla="*/ 584468 w 585410"/>
                <a:gd name="connsiteY0" fmla="*/ 481556 h 725702"/>
                <a:gd name="connsiteX1" fmla="*/ 584097 w 585410"/>
                <a:gd name="connsiteY1" fmla="*/ 504251 h 725702"/>
                <a:gd name="connsiteX2" fmla="*/ 330246 w 585410"/>
                <a:gd name="connsiteY2" fmla="*/ 706157 h 725702"/>
                <a:gd name="connsiteX3" fmla="*/ 181831 w 585410"/>
                <a:gd name="connsiteY3" fmla="*/ 671898 h 725702"/>
                <a:gd name="connsiteX4" fmla="*/ 54380 w 585410"/>
                <a:gd name="connsiteY4" fmla="*/ 571965 h 725702"/>
                <a:gd name="connsiteX5" fmla="*/ 13690 w 585410"/>
                <a:gd name="connsiteY5" fmla="*/ 534305 h 725702"/>
                <a:gd name="connsiteX6" fmla="*/ 54627 w 585410"/>
                <a:gd name="connsiteY6" fmla="*/ 263201 h 725702"/>
                <a:gd name="connsiteX7" fmla="*/ 85114 w 585410"/>
                <a:gd name="connsiteY7" fmla="*/ 134080 h 725702"/>
                <a:gd name="connsiteX8" fmla="*/ 81651 w 585410"/>
                <a:gd name="connsiteY8" fmla="*/ 52266 h 725702"/>
                <a:gd name="connsiteX9" fmla="*/ 175462 w 585410"/>
                <a:gd name="connsiteY9" fmla="*/ 19058 h 725702"/>
                <a:gd name="connsiteX10" fmla="*/ 340202 w 585410"/>
                <a:gd name="connsiteY10" fmla="*/ 115157 h 725702"/>
                <a:gd name="connsiteX11" fmla="*/ 369576 w 585410"/>
                <a:gd name="connsiteY11" fmla="*/ 160362 h 725702"/>
                <a:gd name="connsiteX12" fmla="*/ 385345 w 585410"/>
                <a:gd name="connsiteY12" fmla="*/ 270189 h 725702"/>
                <a:gd name="connsiteX13" fmla="*/ 584468 w 585410"/>
                <a:gd name="connsiteY13" fmla="*/ 481618 h 72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410" h="725702">
                  <a:moveTo>
                    <a:pt x="584468" y="481556"/>
                  </a:moveTo>
                  <a:cubicBezTo>
                    <a:pt x="584468" y="493677"/>
                    <a:pt x="586818" y="502087"/>
                    <a:pt x="584097" y="504251"/>
                  </a:cubicBezTo>
                  <a:cubicBezTo>
                    <a:pt x="500119" y="572398"/>
                    <a:pt x="418491" y="644008"/>
                    <a:pt x="330246" y="706157"/>
                  </a:cubicBezTo>
                  <a:cubicBezTo>
                    <a:pt x="275889" y="744436"/>
                    <a:pt x="226603" y="723039"/>
                    <a:pt x="181831" y="671898"/>
                  </a:cubicBezTo>
                  <a:cubicBezTo>
                    <a:pt x="146892" y="631950"/>
                    <a:pt x="97111" y="605235"/>
                    <a:pt x="54380" y="571965"/>
                  </a:cubicBezTo>
                  <a:cubicBezTo>
                    <a:pt x="39724" y="560587"/>
                    <a:pt x="21543" y="549765"/>
                    <a:pt x="13690" y="534305"/>
                  </a:cubicBezTo>
                  <a:cubicBezTo>
                    <a:pt x="-19271" y="469621"/>
                    <a:pt x="12391" y="325164"/>
                    <a:pt x="54627" y="263201"/>
                  </a:cubicBezTo>
                  <a:cubicBezTo>
                    <a:pt x="78003" y="228942"/>
                    <a:pt x="79239" y="178110"/>
                    <a:pt x="85114" y="134080"/>
                  </a:cubicBezTo>
                  <a:cubicBezTo>
                    <a:pt x="88701" y="107365"/>
                    <a:pt x="74354" y="76940"/>
                    <a:pt x="81651" y="52266"/>
                  </a:cubicBezTo>
                  <a:cubicBezTo>
                    <a:pt x="95751" y="4650"/>
                    <a:pt x="121971" y="-19344"/>
                    <a:pt x="175462" y="19058"/>
                  </a:cubicBezTo>
                  <a:cubicBezTo>
                    <a:pt x="226850" y="55977"/>
                    <a:pt x="286340" y="81393"/>
                    <a:pt x="340202" y="115157"/>
                  </a:cubicBezTo>
                  <a:cubicBezTo>
                    <a:pt x="354240" y="123938"/>
                    <a:pt x="365742" y="143665"/>
                    <a:pt x="369576" y="160362"/>
                  </a:cubicBezTo>
                  <a:cubicBezTo>
                    <a:pt x="377862" y="196291"/>
                    <a:pt x="380150" y="233518"/>
                    <a:pt x="385345" y="270189"/>
                  </a:cubicBezTo>
                  <a:cubicBezTo>
                    <a:pt x="406370" y="419036"/>
                    <a:pt x="441186" y="456511"/>
                    <a:pt x="584468" y="481618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6" name="Figura a mano libera: forma 2085">
              <a:extLst>
                <a:ext uri="{FF2B5EF4-FFF2-40B4-BE49-F238E27FC236}">
                  <a16:creationId xmlns:a16="http://schemas.microsoft.com/office/drawing/2014/main" id="{EAE63175-03A5-9C92-FE4E-D6696DA0CB15}"/>
                </a:ext>
              </a:extLst>
            </p:cNvPr>
            <p:cNvSpPr/>
            <p:nvPr/>
          </p:nvSpPr>
          <p:spPr>
            <a:xfrm>
              <a:off x="3661107" y="1787435"/>
              <a:ext cx="1188393" cy="530725"/>
            </a:xfrm>
            <a:custGeom>
              <a:avLst/>
              <a:gdLst>
                <a:gd name="connsiteX0" fmla="*/ 1163411 w 1188393"/>
                <a:gd name="connsiteY0" fmla="*/ 383872 h 530725"/>
                <a:gd name="connsiteX1" fmla="*/ 1020376 w 1188393"/>
                <a:gd name="connsiteY1" fmla="*/ 301811 h 530725"/>
                <a:gd name="connsiteX2" fmla="*/ 683598 w 1188393"/>
                <a:gd name="connsiteY2" fmla="*/ 149130 h 530725"/>
                <a:gd name="connsiteX3" fmla="*/ 373534 w 1188393"/>
                <a:gd name="connsiteY3" fmla="*/ 311768 h 530725"/>
                <a:gd name="connsiteX4" fmla="*/ 92412 w 1188393"/>
                <a:gd name="connsiteY4" fmla="*/ 528453 h 530725"/>
                <a:gd name="connsiteX5" fmla="*/ 5899 w 1188393"/>
                <a:gd name="connsiteY5" fmla="*/ 498523 h 530725"/>
                <a:gd name="connsiteX6" fmla="*/ 19318 w 1188393"/>
                <a:gd name="connsiteY6" fmla="*/ 406382 h 530725"/>
                <a:gd name="connsiteX7" fmla="*/ 174164 w 1188393"/>
                <a:gd name="connsiteY7" fmla="*/ 299029 h 530725"/>
                <a:gd name="connsiteX8" fmla="*/ 322022 w 1188393"/>
                <a:gd name="connsiteY8" fmla="*/ 183451 h 530725"/>
                <a:gd name="connsiteX9" fmla="*/ 630354 w 1188393"/>
                <a:gd name="connsiteY9" fmla="*/ 23657 h 530725"/>
                <a:gd name="connsiteX10" fmla="*/ 731833 w 1188393"/>
                <a:gd name="connsiteY10" fmla="*/ 13516 h 530725"/>
                <a:gd name="connsiteX11" fmla="*/ 956372 w 1188393"/>
                <a:gd name="connsiteY11" fmla="*/ 86363 h 530725"/>
                <a:gd name="connsiteX12" fmla="*/ 1145044 w 1188393"/>
                <a:gd name="connsiteY12" fmla="*/ 283816 h 530725"/>
                <a:gd name="connsiteX13" fmla="*/ 1188394 w 1188393"/>
                <a:gd name="connsiteY13" fmla="*/ 357714 h 530725"/>
                <a:gd name="connsiteX14" fmla="*/ 1163472 w 1188393"/>
                <a:gd name="connsiteY14" fmla="*/ 383810 h 5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393" h="530725">
                  <a:moveTo>
                    <a:pt x="1163411" y="383872"/>
                  </a:moveTo>
                  <a:cubicBezTo>
                    <a:pt x="1115856" y="356292"/>
                    <a:pt x="1069724" y="325743"/>
                    <a:pt x="1020376" y="301811"/>
                  </a:cubicBezTo>
                  <a:cubicBezTo>
                    <a:pt x="909312" y="247949"/>
                    <a:pt x="800784" y="183141"/>
                    <a:pt x="683598" y="149130"/>
                  </a:cubicBezTo>
                  <a:cubicBezTo>
                    <a:pt x="548169" y="109862"/>
                    <a:pt x="432529" y="180730"/>
                    <a:pt x="373534" y="311768"/>
                  </a:cubicBezTo>
                  <a:cubicBezTo>
                    <a:pt x="318188" y="434766"/>
                    <a:pt x="207063" y="485784"/>
                    <a:pt x="92412" y="528453"/>
                  </a:cubicBezTo>
                  <a:cubicBezTo>
                    <a:pt x="68913" y="537173"/>
                    <a:pt x="18205" y="519425"/>
                    <a:pt x="5899" y="498523"/>
                  </a:cubicBezTo>
                  <a:cubicBezTo>
                    <a:pt x="-6778" y="477126"/>
                    <a:pt x="2497" y="430067"/>
                    <a:pt x="19318" y="406382"/>
                  </a:cubicBezTo>
                  <a:cubicBezTo>
                    <a:pt x="56607" y="353942"/>
                    <a:pt x="104100" y="317642"/>
                    <a:pt x="174164" y="299029"/>
                  </a:cubicBezTo>
                  <a:cubicBezTo>
                    <a:pt x="230500" y="284064"/>
                    <a:pt x="289062" y="233974"/>
                    <a:pt x="322022" y="183451"/>
                  </a:cubicBezTo>
                  <a:cubicBezTo>
                    <a:pt x="397281" y="68058"/>
                    <a:pt x="496719" y="18648"/>
                    <a:pt x="630354" y="23657"/>
                  </a:cubicBezTo>
                  <a:cubicBezTo>
                    <a:pt x="664056" y="24894"/>
                    <a:pt x="698934" y="21246"/>
                    <a:pt x="731833" y="13516"/>
                  </a:cubicBezTo>
                  <a:cubicBezTo>
                    <a:pt x="821933" y="-7633"/>
                    <a:pt x="896511" y="-16847"/>
                    <a:pt x="956372" y="86363"/>
                  </a:cubicBezTo>
                  <a:cubicBezTo>
                    <a:pt x="1000711" y="162858"/>
                    <a:pt x="1082586" y="217091"/>
                    <a:pt x="1145044" y="283816"/>
                  </a:cubicBezTo>
                  <a:cubicBezTo>
                    <a:pt x="1164091" y="304161"/>
                    <a:pt x="1174171" y="332855"/>
                    <a:pt x="1188394" y="357714"/>
                  </a:cubicBezTo>
                  <a:cubicBezTo>
                    <a:pt x="1180107" y="366434"/>
                    <a:pt x="1171821" y="375091"/>
                    <a:pt x="1163472" y="38381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7" name="Figura a mano libera: forma 2086">
              <a:extLst>
                <a:ext uri="{FF2B5EF4-FFF2-40B4-BE49-F238E27FC236}">
                  <a16:creationId xmlns:a16="http://schemas.microsoft.com/office/drawing/2014/main" id="{703641D4-FCB4-D86A-CA7E-88C62C47DD6C}"/>
                </a:ext>
              </a:extLst>
            </p:cNvPr>
            <p:cNvSpPr/>
            <p:nvPr/>
          </p:nvSpPr>
          <p:spPr>
            <a:xfrm>
              <a:off x="3330892" y="814222"/>
              <a:ext cx="512622" cy="325492"/>
            </a:xfrm>
            <a:custGeom>
              <a:avLst/>
              <a:gdLst>
                <a:gd name="connsiteX0" fmla="*/ 511985 w 512622"/>
                <a:gd name="connsiteY0" fmla="*/ 165562 h 325492"/>
                <a:gd name="connsiteX1" fmla="*/ 407044 w 512622"/>
                <a:gd name="connsiteY1" fmla="*/ 280336 h 325492"/>
                <a:gd name="connsiteX2" fmla="*/ 164942 w 512622"/>
                <a:gd name="connsiteY2" fmla="*/ 325108 h 325492"/>
                <a:gd name="connsiteX3" fmla="*/ 7932 w 512622"/>
                <a:gd name="connsiteY3" fmla="*/ 191782 h 325492"/>
                <a:gd name="connsiteX4" fmla="*/ 58516 w 512622"/>
                <a:gd name="connsiteY4" fmla="*/ 63836 h 325492"/>
                <a:gd name="connsiteX5" fmla="*/ 388121 w 512622"/>
                <a:gd name="connsiteY5" fmla="*/ 265 h 325492"/>
                <a:gd name="connsiteX6" fmla="*/ 511985 w 512622"/>
                <a:gd name="connsiteY6" fmla="*/ 165562 h 32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622" h="325492">
                  <a:moveTo>
                    <a:pt x="511985" y="165562"/>
                  </a:moveTo>
                  <a:cubicBezTo>
                    <a:pt x="517736" y="230741"/>
                    <a:pt x="484714" y="270380"/>
                    <a:pt x="407044" y="280336"/>
                  </a:cubicBezTo>
                  <a:cubicBezTo>
                    <a:pt x="325787" y="290725"/>
                    <a:pt x="245581" y="309772"/>
                    <a:pt x="164942" y="325108"/>
                  </a:cubicBezTo>
                  <a:cubicBezTo>
                    <a:pt x="129446" y="331849"/>
                    <a:pt x="27040" y="248365"/>
                    <a:pt x="7932" y="191782"/>
                  </a:cubicBezTo>
                  <a:cubicBezTo>
                    <a:pt x="-10620" y="136745"/>
                    <a:pt x="2242" y="79544"/>
                    <a:pt x="58516" y="63836"/>
                  </a:cubicBezTo>
                  <a:cubicBezTo>
                    <a:pt x="166179" y="33721"/>
                    <a:pt x="277119" y="7748"/>
                    <a:pt x="388121" y="265"/>
                  </a:cubicBezTo>
                  <a:cubicBezTo>
                    <a:pt x="465358" y="-4929"/>
                    <a:pt x="510687" y="66681"/>
                    <a:pt x="511985" y="165562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8" name="Figura a mano libera: forma 2087">
              <a:extLst>
                <a:ext uri="{FF2B5EF4-FFF2-40B4-BE49-F238E27FC236}">
                  <a16:creationId xmlns:a16="http://schemas.microsoft.com/office/drawing/2014/main" id="{1C76FEA7-A4E8-8C47-FD5F-BDEBBA45167A}"/>
                </a:ext>
              </a:extLst>
            </p:cNvPr>
            <p:cNvSpPr/>
            <p:nvPr/>
          </p:nvSpPr>
          <p:spPr>
            <a:xfrm>
              <a:off x="6810494" y="3457631"/>
              <a:ext cx="509213" cy="401497"/>
            </a:xfrm>
            <a:custGeom>
              <a:avLst/>
              <a:gdLst>
                <a:gd name="connsiteX0" fmla="*/ 406779 w 509213"/>
                <a:gd name="connsiteY0" fmla="*/ 124 h 401497"/>
                <a:gd name="connsiteX1" fmla="*/ 457054 w 509213"/>
                <a:gd name="connsiteY1" fmla="*/ 196093 h 401497"/>
                <a:gd name="connsiteX2" fmla="*/ 404243 w 509213"/>
                <a:gd name="connsiteY2" fmla="*/ 315320 h 401497"/>
                <a:gd name="connsiteX3" fmla="*/ 305671 w 509213"/>
                <a:gd name="connsiteY3" fmla="*/ 398432 h 401497"/>
                <a:gd name="connsiteX4" fmla="*/ 204131 w 509213"/>
                <a:gd name="connsiteY4" fmla="*/ 359040 h 401497"/>
                <a:gd name="connsiteX5" fmla="*/ 67589 w 509213"/>
                <a:gd name="connsiteY5" fmla="*/ 352423 h 401497"/>
                <a:gd name="connsiteX6" fmla="*/ 60 w 509213"/>
                <a:gd name="connsiteY6" fmla="*/ 361452 h 401497"/>
                <a:gd name="connsiteX7" fmla="*/ 8038 w 509213"/>
                <a:gd name="connsiteY7" fmla="*/ 274691 h 401497"/>
                <a:gd name="connsiteX8" fmla="*/ 95046 w 509213"/>
                <a:gd name="connsiteY8" fmla="*/ 164741 h 401497"/>
                <a:gd name="connsiteX9" fmla="*/ 173211 w 509213"/>
                <a:gd name="connsiteY9" fmla="*/ 150641 h 401497"/>
                <a:gd name="connsiteX10" fmla="*/ 335478 w 509213"/>
                <a:gd name="connsiteY10" fmla="*/ 108466 h 401497"/>
                <a:gd name="connsiteX11" fmla="*/ 406717 w 509213"/>
                <a:gd name="connsiteY11" fmla="*/ 0 h 40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213" h="401497">
                  <a:moveTo>
                    <a:pt x="406779" y="124"/>
                  </a:moveTo>
                  <a:cubicBezTo>
                    <a:pt x="530149" y="58562"/>
                    <a:pt x="535900" y="98757"/>
                    <a:pt x="457054" y="196093"/>
                  </a:cubicBezTo>
                  <a:cubicBezTo>
                    <a:pt x="430154" y="229362"/>
                    <a:pt x="401213" y="276794"/>
                    <a:pt x="404243" y="315320"/>
                  </a:cubicBezTo>
                  <a:cubicBezTo>
                    <a:pt x="410984" y="400906"/>
                    <a:pt x="364233" y="407522"/>
                    <a:pt x="305671" y="398432"/>
                  </a:cubicBezTo>
                  <a:cubicBezTo>
                    <a:pt x="270670" y="392990"/>
                    <a:pt x="239194" y="365595"/>
                    <a:pt x="204131" y="359040"/>
                  </a:cubicBezTo>
                  <a:cubicBezTo>
                    <a:pt x="159730" y="350815"/>
                    <a:pt x="113227" y="352423"/>
                    <a:pt x="67589" y="352423"/>
                  </a:cubicBezTo>
                  <a:cubicBezTo>
                    <a:pt x="45080" y="352423"/>
                    <a:pt x="22570" y="358298"/>
                    <a:pt x="60" y="361452"/>
                  </a:cubicBezTo>
                  <a:cubicBezTo>
                    <a:pt x="2039" y="332202"/>
                    <a:pt x="-4701" y="298128"/>
                    <a:pt x="8038" y="274691"/>
                  </a:cubicBezTo>
                  <a:cubicBezTo>
                    <a:pt x="30176" y="233939"/>
                    <a:pt x="60354" y="195289"/>
                    <a:pt x="95046" y="164741"/>
                  </a:cubicBezTo>
                  <a:cubicBezTo>
                    <a:pt x="112856" y="149157"/>
                    <a:pt x="158679" y="139263"/>
                    <a:pt x="173211" y="150641"/>
                  </a:cubicBezTo>
                  <a:cubicBezTo>
                    <a:pt x="249892" y="210811"/>
                    <a:pt x="293427" y="162700"/>
                    <a:pt x="335478" y="108466"/>
                  </a:cubicBezTo>
                  <a:cubicBezTo>
                    <a:pt x="361203" y="75259"/>
                    <a:pt x="381981" y="38155"/>
                    <a:pt x="406717" y="0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4BFC58-289E-0292-889E-689DD31F910E}"/>
              </a:ext>
            </a:extLst>
          </p:cNvPr>
          <p:cNvSpPr txBox="1"/>
          <p:nvPr/>
        </p:nvSpPr>
        <p:spPr>
          <a:xfrm>
            <a:off x="0" y="220387"/>
            <a:ext cx="939506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/>
              <a:t>LE CONFIGURAZIONI DI AUTOCONSUMO </a:t>
            </a:r>
          </a:p>
          <a:p>
            <a:r>
              <a:rPr lang="it-IT"/>
              <a:t>AD OGGI QUALIFICATE A LIVELLO NAZIONALE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9A90C5D6-290F-ADB6-CAB8-B8B6DB655C1D}"/>
              </a:ext>
            </a:extLst>
          </p:cNvPr>
          <p:cNvSpPr/>
          <p:nvPr/>
        </p:nvSpPr>
        <p:spPr>
          <a:xfrm>
            <a:off x="607601" y="2819059"/>
            <a:ext cx="1409806" cy="14098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B06DEEE6-717B-6C97-22E8-98F6ED78A6B9}"/>
              </a:ext>
            </a:extLst>
          </p:cNvPr>
          <p:cNvSpPr/>
          <p:nvPr/>
        </p:nvSpPr>
        <p:spPr>
          <a:xfrm>
            <a:off x="668388" y="2913902"/>
            <a:ext cx="838383" cy="83838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9D8D51-112C-D833-DBA9-55DB9587CCA0}"/>
              </a:ext>
            </a:extLst>
          </p:cNvPr>
          <p:cNvSpPr txBox="1"/>
          <p:nvPr/>
        </p:nvSpPr>
        <p:spPr>
          <a:xfrm>
            <a:off x="2003689" y="4567539"/>
            <a:ext cx="3157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Aptos" panose="020B0004020202020204" pitchFamily="34" charset="0"/>
                <a:ea typeface="Calibri"/>
                <a:cs typeface="Calibri"/>
              </a:rPr>
              <a:t>AUTOCONSUMATORI </a:t>
            </a:r>
          </a:p>
          <a:p>
            <a:r>
              <a:rPr lang="it-IT" b="1" dirty="0">
                <a:solidFill>
                  <a:srgbClr val="002060"/>
                </a:solidFill>
                <a:latin typeface="Aptos" panose="020B0004020202020204" pitchFamily="34" charset="0"/>
                <a:ea typeface="Calibri"/>
                <a:cs typeface="Calibri"/>
              </a:rPr>
              <a:t>INDIVIDUALI A DISTANZA</a:t>
            </a:r>
            <a:endParaRPr lang="it-IT" sz="1400" dirty="0">
              <a:solidFill>
                <a:schemeClr val="bg1"/>
              </a:solidFill>
              <a:latin typeface="Aptos" panose="020B0004020202020204" pitchFamily="34" charset="0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28046A-6640-FE37-2886-4735E5599AD1}"/>
              </a:ext>
            </a:extLst>
          </p:cNvPr>
          <p:cNvSpPr txBox="1"/>
          <p:nvPr/>
        </p:nvSpPr>
        <p:spPr>
          <a:xfrm>
            <a:off x="1083248" y="5557184"/>
            <a:ext cx="6619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rPr>
              <a:t>Fonte: GSE dati al 30 settembre 2025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979646D-4F6F-F00F-DA57-09183FBB9E8C}"/>
              </a:ext>
            </a:extLst>
          </p:cNvPr>
          <p:cNvSpPr txBox="1"/>
          <p:nvPr/>
        </p:nvSpPr>
        <p:spPr>
          <a:xfrm>
            <a:off x="668388" y="2955727"/>
            <a:ext cx="3157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rPr>
              <a:t>288</a:t>
            </a:r>
            <a:r>
              <a:rPr lang="it-IT" sz="3200" b="1">
                <a:solidFill>
                  <a:schemeClr val="accent2"/>
                </a:solidFill>
                <a:latin typeface="Aptos" panose="020B0004020202020204" pitchFamily="34" charset="0"/>
                <a:ea typeface="Calibri"/>
                <a:cs typeface="Calibri"/>
              </a:rPr>
              <a:t> 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3A84C78B-D5D4-E24B-F5CC-9B5731B60F01}"/>
              </a:ext>
            </a:extLst>
          </p:cNvPr>
          <p:cNvSpPr/>
          <p:nvPr/>
        </p:nvSpPr>
        <p:spPr>
          <a:xfrm>
            <a:off x="585272" y="1458575"/>
            <a:ext cx="1409806" cy="140980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609FE3BC-243E-98B5-B5EC-B750DC8A4920}"/>
              </a:ext>
            </a:extLst>
          </p:cNvPr>
          <p:cNvSpPr/>
          <p:nvPr/>
        </p:nvSpPr>
        <p:spPr>
          <a:xfrm>
            <a:off x="646059" y="1553418"/>
            <a:ext cx="838383" cy="8383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D41FF35-DB5C-1748-72CB-8C3AC054C8A6}"/>
              </a:ext>
            </a:extLst>
          </p:cNvPr>
          <p:cNvSpPr txBox="1"/>
          <p:nvPr/>
        </p:nvSpPr>
        <p:spPr>
          <a:xfrm>
            <a:off x="644583" y="1617673"/>
            <a:ext cx="2381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rPr>
              <a:t>597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D8BD20B-39C1-BA1B-9DD8-E237B9F25544}"/>
              </a:ext>
            </a:extLst>
          </p:cNvPr>
          <p:cNvSpPr txBox="1"/>
          <p:nvPr/>
        </p:nvSpPr>
        <p:spPr>
          <a:xfrm>
            <a:off x="2047227" y="1699235"/>
            <a:ext cx="1894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2D050"/>
                </a:solidFill>
                <a:latin typeface="Aptos" panose="020B0004020202020204" pitchFamily="34" charset="0"/>
                <a:ea typeface="Calibri"/>
                <a:cs typeface="Calibri"/>
              </a:rPr>
              <a:t>COMUNITÀ </a:t>
            </a:r>
          </a:p>
          <a:p>
            <a:r>
              <a:rPr lang="it-IT" b="1" dirty="0">
                <a:solidFill>
                  <a:srgbClr val="92D050"/>
                </a:solidFill>
                <a:latin typeface="Aptos" panose="020B0004020202020204" pitchFamily="34" charset="0"/>
                <a:ea typeface="Calibri"/>
                <a:cs typeface="Calibri"/>
              </a:rPr>
              <a:t>ENERGETICHE </a:t>
            </a:r>
          </a:p>
          <a:p>
            <a:r>
              <a:rPr lang="it-IT" b="1" dirty="0">
                <a:solidFill>
                  <a:srgbClr val="92D050"/>
                </a:solidFill>
                <a:latin typeface="Aptos" panose="020B0004020202020204" pitchFamily="34" charset="0"/>
                <a:ea typeface="Calibri"/>
                <a:cs typeface="Calibri"/>
              </a:rPr>
              <a:t>RINNOVABILI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5B651F8-F9DF-6F86-3F58-E0B01D146289}"/>
              </a:ext>
            </a:extLst>
          </p:cNvPr>
          <p:cNvSpPr txBox="1"/>
          <p:nvPr/>
        </p:nvSpPr>
        <p:spPr>
          <a:xfrm>
            <a:off x="2061534" y="3132658"/>
            <a:ext cx="3927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  <a:latin typeface="Aptos" panose="020B0004020202020204" pitchFamily="34" charset="0"/>
                <a:ea typeface="Calibri"/>
                <a:cs typeface="Calibri"/>
              </a:rPr>
              <a:t>GRUPPI </a:t>
            </a:r>
          </a:p>
          <a:p>
            <a:r>
              <a:rPr lang="it-IT" b="1" dirty="0">
                <a:solidFill>
                  <a:schemeClr val="accent2"/>
                </a:solidFill>
                <a:latin typeface="Aptos" panose="020B0004020202020204" pitchFamily="34" charset="0"/>
                <a:ea typeface="Calibri"/>
                <a:cs typeface="Calibri"/>
              </a:rPr>
              <a:t>DI AUTOCONSUMATORI </a:t>
            </a:r>
          </a:p>
          <a:p>
            <a:r>
              <a:rPr lang="it-IT" b="1" dirty="0">
                <a:solidFill>
                  <a:schemeClr val="accent2"/>
                </a:solidFill>
                <a:latin typeface="Aptos" panose="020B0004020202020204" pitchFamily="34" charset="0"/>
                <a:ea typeface="Calibri"/>
                <a:cs typeface="Calibri"/>
              </a:rPr>
              <a:t>DI ENERGIA RINNOVABILE</a:t>
            </a: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E86126EC-EA6D-B71F-3202-9317EB5C7353}"/>
              </a:ext>
            </a:extLst>
          </p:cNvPr>
          <p:cNvSpPr/>
          <p:nvPr/>
        </p:nvSpPr>
        <p:spPr>
          <a:xfrm>
            <a:off x="585445" y="4158432"/>
            <a:ext cx="1409806" cy="1409806"/>
          </a:xfrm>
          <a:prstGeom prst="ellipse">
            <a:avLst/>
          </a:prstGeom>
          <a:noFill/>
          <a:ln w="15875">
            <a:solidFill>
              <a:srgbClr val="065C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E31BFA71-474B-5BC9-00D5-3002A5BA6D36}"/>
              </a:ext>
            </a:extLst>
          </p:cNvPr>
          <p:cNvSpPr/>
          <p:nvPr/>
        </p:nvSpPr>
        <p:spPr>
          <a:xfrm>
            <a:off x="646232" y="4253275"/>
            <a:ext cx="838383" cy="83838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E1CDACD-CAF8-A3F1-2608-B1AEC3518B3E}"/>
              </a:ext>
            </a:extLst>
          </p:cNvPr>
          <p:cNvSpPr txBox="1"/>
          <p:nvPr/>
        </p:nvSpPr>
        <p:spPr>
          <a:xfrm>
            <a:off x="588946" y="4354705"/>
            <a:ext cx="1277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440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defRPr>
            </a:lvl1pPr>
          </a:lstStyle>
          <a:p>
            <a:r>
              <a:rPr lang="it-IT" sz="3200"/>
              <a:t>225</a:t>
            </a:r>
          </a:p>
        </p:txBody>
      </p:sp>
      <p:graphicFrame>
        <p:nvGraphicFramePr>
          <p:cNvPr id="44" name="Grafico 43">
            <a:extLst>
              <a:ext uri="{FF2B5EF4-FFF2-40B4-BE49-F238E27FC236}">
                <a16:creationId xmlns:a16="http://schemas.microsoft.com/office/drawing/2014/main" id="{9E9C3308-0E97-051B-0CEF-6BF977991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558900"/>
              </p:ext>
            </p:extLst>
          </p:nvPr>
        </p:nvGraphicFramePr>
        <p:xfrm>
          <a:off x="6545199" y="1625846"/>
          <a:ext cx="5086079" cy="371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87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5C98105F-EFB4-A6F6-98E7-D508DEC138CE}"/>
              </a:ext>
            </a:extLst>
          </p:cNvPr>
          <p:cNvSpPr/>
          <p:nvPr/>
        </p:nvSpPr>
        <p:spPr>
          <a:xfrm>
            <a:off x="7020560" y="943922"/>
            <a:ext cx="4998720" cy="3507389"/>
          </a:xfrm>
          <a:prstGeom prst="rect">
            <a:avLst/>
          </a:prstGeom>
          <a:solidFill>
            <a:schemeClr val="accent5">
              <a:alpha val="59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55F5A9-4E4C-2E9A-F14B-F1408B5D18C8}"/>
              </a:ext>
            </a:extLst>
          </p:cNvPr>
          <p:cNvSpPr txBox="1"/>
          <p:nvPr/>
        </p:nvSpPr>
        <p:spPr>
          <a:xfrm>
            <a:off x="0" y="225190"/>
            <a:ext cx="8126563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pPr>
              <a:tabLst>
                <a:tab pos="4035425" algn="l"/>
              </a:tabLst>
            </a:pPr>
            <a:r>
              <a:rPr lang="it-IT" dirty="0"/>
              <a:t>LE CER ACCREDITATE DAL GSE IN LIGURIA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975EBFE1-7C72-8AD8-3364-19413EC76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01873"/>
              </p:ext>
            </p:extLst>
          </p:nvPr>
        </p:nvGraphicFramePr>
        <p:xfrm>
          <a:off x="325692" y="952851"/>
          <a:ext cx="6441440" cy="4614829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857064">
                  <a:extLst>
                    <a:ext uri="{9D8B030D-6E8A-4147-A177-3AD203B41FA5}">
                      <a16:colId xmlns:a16="http://schemas.microsoft.com/office/drawing/2014/main" val="2043418219"/>
                    </a:ext>
                  </a:extLst>
                </a:gridCol>
                <a:gridCol w="1065966">
                  <a:extLst>
                    <a:ext uri="{9D8B030D-6E8A-4147-A177-3AD203B41FA5}">
                      <a16:colId xmlns:a16="http://schemas.microsoft.com/office/drawing/2014/main" val="1551667486"/>
                    </a:ext>
                  </a:extLst>
                </a:gridCol>
                <a:gridCol w="810322">
                  <a:extLst>
                    <a:ext uri="{9D8B030D-6E8A-4147-A177-3AD203B41FA5}">
                      <a16:colId xmlns:a16="http://schemas.microsoft.com/office/drawing/2014/main" val="3358643968"/>
                    </a:ext>
                  </a:extLst>
                </a:gridCol>
                <a:gridCol w="669073">
                  <a:extLst>
                    <a:ext uri="{9D8B030D-6E8A-4147-A177-3AD203B41FA5}">
                      <a16:colId xmlns:a16="http://schemas.microsoft.com/office/drawing/2014/main" val="2436987179"/>
                    </a:ext>
                  </a:extLst>
                </a:gridCol>
                <a:gridCol w="1100254">
                  <a:extLst>
                    <a:ext uri="{9D8B030D-6E8A-4147-A177-3AD203B41FA5}">
                      <a16:colId xmlns:a16="http://schemas.microsoft.com/office/drawing/2014/main" val="3465867353"/>
                    </a:ext>
                  </a:extLst>
                </a:gridCol>
                <a:gridCol w="938761">
                  <a:extLst>
                    <a:ext uri="{9D8B030D-6E8A-4147-A177-3AD203B41FA5}">
                      <a16:colId xmlns:a16="http://schemas.microsoft.com/office/drawing/2014/main" val="4134502263"/>
                    </a:ext>
                  </a:extLst>
                </a:gridCol>
              </a:tblGrid>
              <a:tr h="45055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DENOMINAZIONE </a:t>
                      </a:r>
                    </a:p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COMUNITÀ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POTENZA </a:t>
                      </a:r>
                    </a:p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TOTALE (KW)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NR. </a:t>
                      </a:r>
                    </a:p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IMPIANTI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NR. UTENZE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COMUNE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PROVINCIA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18"/>
                  </a:ext>
                </a:extLst>
              </a:tr>
              <a:tr h="3873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COMUNITÀ ENERGETICHE RINNOVABILI QUAREGNA CERRETO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39,06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ANDORA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SAVONA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046834"/>
                  </a:ext>
                </a:extLst>
              </a:tr>
              <a:tr h="3873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COMUNITÀ ENERGETICA RINNOVABILE SOLIDALE LIBERA ECOLOGICA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19,6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GENOVA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GENOVA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82672"/>
                  </a:ext>
                </a:extLst>
              </a:tr>
              <a:tr h="19761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RIGENERA-CER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SAN REMO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IMPERIA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55085"/>
                  </a:ext>
                </a:extLst>
              </a:tr>
              <a:tr h="38732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COOPERATIVA ENERGIA CONDIVISA - SOCIETÁ BENEFIT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4,3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BORGIO VEREZZI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SAVONA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7794363"/>
                  </a:ext>
                </a:extLst>
              </a:tr>
              <a:tr h="19761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COMUNITÀ ENERGETICA VADO LIGURE - QUILIANO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999,53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QUILIANO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SAVONA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87952"/>
                  </a:ext>
                </a:extLst>
              </a:tr>
              <a:tr h="3873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COMUNITÀ ENERGETICA RINNOVABILE SARZANA GREEN ETS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SARZANA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LA SPEZIA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847450"/>
                  </a:ext>
                </a:extLst>
              </a:tr>
              <a:tr h="3873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CER SOAVE SOCIETÀ COOPERATIVA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ROCCAVIGNALE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SAVONA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09249"/>
                  </a:ext>
                </a:extLst>
              </a:tr>
              <a:tr h="38732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COOPERATIVA ENERGIA CONDIVISA - 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SOCIETÀ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 BENEFIT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FINALE LIGURE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SAVONA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236637"/>
                  </a:ext>
                </a:extLst>
              </a:tr>
              <a:tr h="4246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5281"/>
                          </a:solidFill>
                          <a:effectLst/>
                          <a:latin typeface="+mn-lt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1233,49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63806"/>
                  </a:ext>
                </a:extLst>
              </a:tr>
            </a:tbl>
          </a:graphicData>
        </a:graphic>
      </p:graphicFrame>
      <p:grpSp>
        <p:nvGrpSpPr>
          <p:cNvPr id="4" name="Elemento grafico 2">
            <a:extLst>
              <a:ext uri="{FF2B5EF4-FFF2-40B4-BE49-F238E27FC236}">
                <a16:creationId xmlns:a16="http://schemas.microsoft.com/office/drawing/2014/main" id="{1B1BD315-B1DA-D56A-5FBA-4BCACD187948}"/>
              </a:ext>
            </a:extLst>
          </p:cNvPr>
          <p:cNvGrpSpPr/>
          <p:nvPr/>
        </p:nvGrpSpPr>
        <p:grpSpPr>
          <a:xfrm>
            <a:off x="7163340" y="1613031"/>
            <a:ext cx="4702968" cy="2281775"/>
            <a:chOff x="7151509" y="718951"/>
            <a:chExt cx="4702968" cy="2281775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B48C3419-61BC-783D-4DCA-6AB342856123}"/>
                </a:ext>
              </a:extLst>
            </p:cNvPr>
            <p:cNvSpPr/>
            <p:nvPr/>
          </p:nvSpPr>
          <p:spPr>
            <a:xfrm>
              <a:off x="7151509" y="718951"/>
              <a:ext cx="4702968" cy="2279970"/>
            </a:xfrm>
            <a:custGeom>
              <a:avLst/>
              <a:gdLst>
                <a:gd name="csX0" fmla="*/ 3118418 w 4702968"/>
                <a:gd name="csY0" fmla="*/ 133160 h 2279970"/>
                <a:gd name="csX1" fmla="*/ 3106941 w 4702968"/>
                <a:gd name="csY1" fmla="*/ 185633 h 2279970"/>
                <a:gd name="csX2" fmla="*/ 3089443 w 4702968"/>
                <a:gd name="csY2" fmla="*/ 192634 h 2279970"/>
                <a:gd name="csX3" fmla="*/ 3054468 w 4702968"/>
                <a:gd name="csY3" fmla="*/ 187376 h 2279970"/>
                <a:gd name="csX4" fmla="*/ 3027245 w 4702968"/>
                <a:gd name="csY4" fmla="*/ 265328 h 2279970"/>
                <a:gd name="csX5" fmla="*/ 2973019 w 4702968"/>
                <a:gd name="csY5" fmla="*/ 265328 h 2279970"/>
                <a:gd name="csX6" fmla="*/ 2919556 w 4702968"/>
                <a:gd name="csY6" fmla="*/ 232096 h 2279970"/>
                <a:gd name="csX7" fmla="*/ 2923061 w 4702968"/>
                <a:gd name="csY7" fmla="*/ 127911 h 2279970"/>
                <a:gd name="csX8" fmla="*/ 2857348 w 4702968"/>
                <a:gd name="csY8" fmla="*/ 109433 h 2279970"/>
                <a:gd name="csX9" fmla="*/ 2824115 w 4702968"/>
                <a:gd name="csY9" fmla="*/ 154153 h 2279970"/>
                <a:gd name="csX10" fmla="*/ 2798645 w 4702968"/>
                <a:gd name="csY10" fmla="*/ 152400 h 2279970"/>
                <a:gd name="csX11" fmla="*/ 2803893 w 4702968"/>
                <a:gd name="csY11" fmla="*/ 102432 h 2279970"/>
                <a:gd name="csX12" fmla="*/ 2772404 w 4702968"/>
                <a:gd name="csY12" fmla="*/ 63951 h 2279970"/>
                <a:gd name="csX13" fmla="*/ 2772404 w 4702968"/>
                <a:gd name="csY13" fmla="*/ 6991 h 2279970"/>
                <a:gd name="csX14" fmla="*/ 2736437 w 4702968"/>
                <a:gd name="csY14" fmla="*/ 17488 h 2279970"/>
                <a:gd name="csX15" fmla="*/ 2687460 w 4702968"/>
                <a:gd name="csY15" fmla="*/ 0 h 2279970"/>
                <a:gd name="csX16" fmla="*/ 2656742 w 4702968"/>
                <a:gd name="csY16" fmla="*/ 15745 h 2279970"/>
                <a:gd name="csX17" fmla="*/ 2618261 w 4702968"/>
                <a:gd name="csY17" fmla="*/ 6991 h 2279970"/>
                <a:gd name="csX18" fmla="*/ 2521068 w 4702968"/>
                <a:gd name="csY18" fmla="*/ 77953 h 2279970"/>
                <a:gd name="csX19" fmla="*/ 2524573 w 4702968"/>
                <a:gd name="csY19" fmla="*/ 109433 h 2279970"/>
                <a:gd name="csX20" fmla="*/ 2549052 w 4702968"/>
                <a:gd name="csY20" fmla="*/ 111176 h 2279970"/>
                <a:gd name="csX21" fmla="*/ 2556043 w 4702968"/>
                <a:gd name="csY21" fmla="*/ 209360 h 2279970"/>
                <a:gd name="csX22" fmla="*/ 2568292 w 4702968"/>
                <a:gd name="csY22" fmla="*/ 265328 h 2279970"/>
                <a:gd name="csX23" fmla="*/ 2502589 w 4702968"/>
                <a:gd name="csY23" fmla="*/ 296047 h 2279970"/>
                <a:gd name="csX24" fmla="*/ 2432618 w 4702968"/>
                <a:gd name="csY24" fmla="*/ 258328 h 2279970"/>
                <a:gd name="csX25" fmla="*/ 2417645 w 4702968"/>
                <a:gd name="csY25" fmla="*/ 304800 h 2279970"/>
                <a:gd name="csX26" fmla="*/ 2393156 w 4702968"/>
                <a:gd name="csY26" fmla="*/ 320545 h 2279970"/>
                <a:gd name="csX27" fmla="*/ 2344941 w 4702968"/>
                <a:gd name="csY27" fmla="*/ 377495 h 2279970"/>
                <a:gd name="csX28" fmla="*/ 2379164 w 4702968"/>
                <a:gd name="csY28" fmla="*/ 414233 h 2279970"/>
                <a:gd name="csX29" fmla="*/ 2358171 w 4702968"/>
                <a:gd name="csY29" fmla="*/ 441455 h 2279970"/>
                <a:gd name="csX30" fmla="*/ 2288972 w 4702968"/>
                <a:gd name="csY30" fmla="*/ 450199 h 2279970"/>
                <a:gd name="csX31" fmla="*/ 2270484 w 4702968"/>
                <a:gd name="csY31" fmla="*/ 372247 h 2279970"/>
                <a:gd name="csX32" fmla="*/ 2207524 w 4702968"/>
                <a:gd name="csY32" fmla="*/ 197120 h 2279970"/>
                <a:gd name="csX33" fmla="*/ 2066925 w 4702968"/>
                <a:gd name="csY33" fmla="*/ 198758 h 2279970"/>
                <a:gd name="csX34" fmla="*/ 1993106 w 4702968"/>
                <a:gd name="csY34" fmla="*/ 248764 h 2279970"/>
                <a:gd name="csX35" fmla="*/ 2009775 w 4702968"/>
                <a:gd name="csY35" fmla="*/ 308305 h 2279970"/>
                <a:gd name="csX36" fmla="*/ 1938338 w 4702968"/>
                <a:gd name="csY36" fmla="*/ 365455 h 2279970"/>
                <a:gd name="csX37" fmla="*/ 1945481 w 4702968"/>
                <a:gd name="csY37" fmla="*/ 405927 h 2279970"/>
                <a:gd name="csX38" fmla="*/ 1895475 w 4702968"/>
                <a:gd name="csY38" fmla="*/ 415461 h 2279970"/>
                <a:gd name="csX39" fmla="*/ 1854994 w 4702968"/>
                <a:gd name="csY39" fmla="*/ 382114 h 2279970"/>
                <a:gd name="csX40" fmla="*/ 1788319 w 4702968"/>
                <a:gd name="csY40" fmla="*/ 382114 h 2279970"/>
                <a:gd name="csX41" fmla="*/ 1766888 w 4702968"/>
                <a:gd name="csY41" fmla="*/ 344024 h 2279970"/>
                <a:gd name="csX42" fmla="*/ 1731169 w 4702968"/>
                <a:gd name="csY42" fmla="*/ 358311 h 2279970"/>
                <a:gd name="csX43" fmla="*/ 1726406 w 4702968"/>
                <a:gd name="csY43" fmla="*/ 413071 h 2279970"/>
                <a:gd name="csX44" fmla="*/ 1700213 w 4702968"/>
                <a:gd name="csY44" fmla="*/ 434502 h 2279970"/>
                <a:gd name="csX45" fmla="*/ 1652588 w 4702968"/>
                <a:gd name="csY45" fmla="*/ 377352 h 2279970"/>
                <a:gd name="csX46" fmla="*/ 1624013 w 4702968"/>
                <a:gd name="csY46" fmla="*/ 391639 h 2279970"/>
                <a:gd name="csX47" fmla="*/ 1631156 w 4702968"/>
                <a:gd name="csY47" fmla="*/ 427358 h 2279970"/>
                <a:gd name="csX48" fmla="*/ 1585913 w 4702968"/>
                <a:gd name="csY48" fmla="*/ 463077 h 2279970"/>
                <a:gd name="csX49" fmla="*/ 1576388 w 4702968"/>
                <a:gd name="csY49" fmla="*/ 498796 h 2279970"/>
                <a:gd name="csX50" fmla="*/ 1512094 w 4702968"/>
                <a:gd name="csY50" fmla="*/ 479755 h 2279970"/>
                <a:gd name="csX51" fmla="*/ 1452563 w 4702968"/>
                <a:gd name="csY51" fmla="*/ 408318 h 2279970"/>
                <a:gd name="csX52" fmla="*/ 1373981 w 4702968"/>
                <a:gd name="csY52" fmla="*/ 401174 h 2279970"/>
                <a:gd name="csX53" fmla="*/ 1347788 w 4702968"/>
                <a:gd name="csY53" fmla="*/ 370208 h 2279970"/>
                <a:gd name="csX54" fmla="*/ 1281113 w 4702968"/>
                <a:gd name="csY54" fmla="*/ 403546 h 2279970"/>
                <a:gd name="csX55" fmla="*/ 1304925 w 4702968"/>
                <a:gd name="csY55" fmla="*/ 441646 h 2279970"/>
                <a:gd name="csX56" fmla="*/ 1254919 w 4702968"/>
                <a:gd name="csY56" fmla="*/ 484508 h 2279970"/>
                <a:gd name="csX57" fmla="*/ 1250156 w 4702968"/>
                <a:gd name="csY57" fmla="*/ 570233 h 2279970"/>
                <a:gd name="csX58" fmla="*/ 1293019 w 4702968"/>
                <a:gd name="csY58" fmla="*/ 594055 h 2279970"/>
                <a:gd name="csX59" fmla="*/ 1245394 w 4702968"/>
                <a:gd name="csY59" fmla="*/ 670246 h 2279970"/>
                <a:gd name="csX60" fmla="*/ 1173956 w 4702968"/>
                <a:gd name="csY60" fmla="*/ 672636 h 2279970"/>
                <a:gd name="csX61" fmla="*/ 1126331 w 4702968"/>
                <a:gd name="csY61" fmla="*/ 763114 h 2279970"/>
                <a:gd name="csX62" fmla="*/ 1133475 w 4702968"/>
                <a:gd name="csY62" fmla="*/ 825027 h 2279970"/>
                <a:gd name="csX63" fmla="*/ 1062038 w 4702968"/>
                <a:gd name="csY63" fmla="*/ 865518 h 2279970"/>
                <a:gd name="csX64" fmla="*/ 1021556 w 4702968"/>
                <a:gd name="csY64" fmla="*/ 1006002 h 2279970"/>
                <a:gd name="csX65" fmla="*/ 990600 w 4702968"/>
                <a:gd name="csY65" fmla="*/ 1022680 h 2279970"/>
                <a:gd name="csX66" fmla="*/ 983456 w 4702968"/>
                <a:gd name="csY66" fmla="*/ 1075058 h 2279970"/>
                <a:gd name="csX67" fmla="*/ 1014413 w 4702968"/>
                <a:gd name="csY67" fmla="*/ 1079830 h 2279970"/>
                <a:gd name="csX68" fmla="*/ 983456 w 4702968"/>
                <a:gd name="csY68" fmla="*/ 1134590 h 2279970"/>
                <a:gd name="csX69" fmla="*/ 1021556 w 4702968"/>
                <a:gd name="csY69" fmla="*/ 1165546 h 2279970"/>
                <a:gd name="csX70" fmla="*/ 1016794 w 4702968"/>
                <a:gd name="csY70" fmla="*/ 1270321 h 2279970"/>
                <a:gd name="csX71" fmla="*/ 964406 w 4702968"/>
                <a:gd name="csY71" fmla="*/ 1341758 h 2279970"/>
                <a:gd name="csX72" fmla="*/ 928688 w 4702968"/>
                <a:gd name="csY72" fmla="*/ 1344139 h 2279970"/>
                <a:gd name="csX73" fmla="*/ 897731 w 4702968"/>
                <a:gd name="csY73" fmla="*/ 1322708 h 2279970"/>
                <a:gd name="csX74" fmla="*/ 842963 w 4702968"/>
                <a:gd name="csY74" fmla="*/ 1322708 h 2279970"/>
                <a:gd name="csX75" fmla="*/ 823913 w 4702968"/>
                <a:gd name="csY75" fmla="*/ 1367952 h 2279970"/>
                <a:gd name="csX76" fmla="*/ 888206 w 4702968"/>
                <a:gd name="csY76" fmla="*/ 1446533 h 2279970"/>
                <a:gd name="csX77" fmla="*/ 842963 w 4702968"/>
                <a:gd name="csY77" fmla="*/ 1448914 h 2279970"/>
                <a:gd name="csX78" fmla="*/ 792956 w 4702968"/>
                <a:gd name="csY78" fmla="*/ 1487014 h 2279970"/>
                <a:gd name="csX79" fmla="*/ 533400 w 4702968"/>
                <a:gd name="csY79" fmla="*/ 1410814 h 2279970"/>
                <a:gd name="csX80" fmla="*/ 447675 w 4702968"/>
                <a:gd name="csY80" fmla="*/ 1384621 h 2279970"/>
                <a:gd name="csX81" fmla="*/ 340519 w 4702968"/>
                <a:gd name="csY81" fmla="*/ 1391764 h 2279970"/>
                <a:gd name="csX82" fmla="*/ 407194 w 4702968"/>
                <a:gd name="csY82" fmla="*/ 1482252 h 2279970"/>
                <a:gd name="csX83" fmla="*/ 369094 w 4702968"/>
                <a:gd name="csY83" fmla="*/ 1515589 h 2279970"/>
                <a:gd name="csX84" fmla="*/ 292894 w 4702968"/>
                <a:gd name="csY84" fmla="*/ 1520352 h 2279970"/>
                <a:gd name="csX85" fmla="*/ 209550 w 4702968"/>
                <a:gd name="csY85" fmla="*/ 1748952 h 2279970"/>
                <a:gd name="csX86" fmla="*/ 80963 w 4702968"/>
                <a:gd name="csY86" fmla="*/ 1832296 h 2279970"/>
                <a:gd name="csX87" fmla="*/ 76200 w 4702968"/>
                <a:gd name="csY87" fmla="*/ 1877539 h 2279970"/>
                <a:gd name="csX88" fmla="*/ 19050 w 4702968"/>
                <a:gd name="csY88" fmla="*/ 1875158 h 2279970"/>
                <a:gd name="csX89" fmla="*/ 0 w 4702968"/>
                <a:gd name="csY89" fmla="*/ 1915639 h 2279970"/>
                <a:gd name="csX90" fmla="*/ 2381 w 4702968"/>
                <a:gd name="csY90" fmla="*/ 1984696 h 2279970"/>
                <a:gd name="csX91" fmla="*/ 52388 w 4702968"/>
                <a:gd name="csY91" fmla="*/ 2027558 h 2279970"/>
                <a:gd name="csX92" fmla="*/ 92869 w 4702968"/>
                <a:gd name="csY92" fmla="*/ 2275208 h 2279970"/>
                <a:gd name="csX93" fmla="*/ 145256 w 4702968"/>
                <a:gd name="csY93" fmla="*/ 2246633 h 2279970"/>
                <a:gd name="csX94" fmla="*/ 233363 w 4702968"/>
                <a:gd name="csY94" fmla="*/ 2279971 h 2279970"/>
                <a:gd name="csX95" fmla="*/ 278606 w 4702968"/>
                <a:gd name="csY95" fmla="*/ 2253777 h 2279970"/>
                <a:gd name="csX96" fmla="*/ 369094 w 4702968"/>
                <a:gd name="csY96" fmla="*/ 2246633 h 2279970"/>
                <a:gd name="csX97" fmla="*/ 409575 w 4702968"/>
                <a:gd name="csY97" fmla="*/ 2191864 h 2279970"/>
                <a:gd name="csX98" fmla="*/ 457200 w 4702968"/>
                <a:gd name="csY98" fmla="*/ 2194246 h 2279970"/>
                <a:gd name="csX99" fmla="*/ 509588 w 4702968"/>
                <a:gd name="csY99" fmla="*/ 2175196 h 2279970"/>
                <a:gd name="csX100" fmla="*/ 578644 w 4702968"/>
                <a:gd name="csY100" fmla="*/ 2153764 h 2279970"/>
                <a:gd name="csX101" fmla="*/ 721519 w 4702968"/>
                <a:gd name="csY101" fmla="*/ 2141858 h 2279970"/>
                <a:gd name="csX102" fmla="*/ 885825 w 4702968"/>
                <a:gd name="csY102" fmla="*/ 2027558 h 2279970"/>
                <a:gd name="csX103" fmla="*/ 1007269 w 4702968"/>
                <a:gd name="csY103" fmla="*/ 1958502 h 2279970"/>
                <a:gd name="csX104" fmla="*/ 1052513 w 4702968"/>
                <a:gd name="csY104" fmla="*/ 1906114 h 2279970"/>
                <a:gd name="csX105" fmla="*/ 1107281 w 4702968"/>
                <a:gd name="csY105" fmla="*/ 1906114 h 2279970"/>
                <a:gd name="csX106" fmla="*/ 1097756 w 4702968"/>
                <a:gd name="csY106" fmla="*/ 1777527 h 2279970"/>
                <a:gd name="csX107" fmla="*/ 1162050 w 4702968"/>
                <a:gd name="csY107" fmla="*/ 1677514 h 2279970"/>
                <a:gd name="csX108" fmla="*/ 1240631 w 4702968"/>
                <a:gd name="csY108" fmla="*/ 1601314 h 2279970"/>
                <a:gd name="csX109" fmla="*/ 1276350 w 4702968"/>
                <a:gd name="csY109" fmla="*/ 1444152 h 2279970"/>
                <a:gd name="csX110" fmla="*/ 1390650 w 4702968"/>
                <a:gd name="csY110" fmla="*/ 1334614 h 2279970"/>
                <a:gd name="csX111" fmla="*/ 1495425 w 4702968"/>
                <a:gd name="csY111" fmla="*/ 1286989 h 2279970"/>
                <a:gd name="csX112" fmla="*/ 1557338 w 4702968"/>
                <a:gd name="csY112" fmla="*/ 1279846 h 2279970"/>
                <a:gd name="csX113" fmla="*/ 1612106 w 4702968"/>
                <a:gd name="csY113" fmla="*/ 1241746 h 2279970"/>
                <a:gd name="csX114" fmla="*/ 1593056 w 4702968"/>
                <a:gd name="csY114" fmla="*/ 1191740 h 2279970"/>
                <a:gd name="csX115" fmla="*/ 1664494 w 4702968"/>
                <a:gd name="csY115" fmla="*/ 1125065 h 2279970"/>
                <a:gd name="csX116" fmla="*/ 1683544 w 4702968"/>
                <a:gd name="csY116" fmla="*/ 1048865 h 2279970"/>
                <a:gd name="csX117" fmla="*/ 1650206 w 4702968"/>
                <a:gd name="csY117" fmla="*/ 1003621 h 2279970"/>
                <a:gd name="csX118" fmla="*/ 1735931 w 4702968"/>
                <a:gd name="csY118" fmla="*/ 941708 h 2279970"/>
                <a:gd name="csX119" fmla="*/ 1752600 w 4702968"/>
                <a:gd name="csY119" fmla="*/ 889321 h 2279970"/>
                <a:gd name="csX120" fmla="*/ 1871663 w 4702968"/>
                <a:gd name="csY120" fmla="*/ 865518 h 2279970"/>
                <a:gd name="csX121" fmla="*/ 1897856 w 4702968"/>
                <a:gd name="csY121" fmla="*/ 805977 h 2279970"/>
                <a:gd name="csX122" fmla="*/ 1983581 w 4702968"/>
                <a:gd name="csY122" fmla="*/ 794080 h 2279970"/>
                <a:gd name="csX123" fmla="*/ 2055019 w 4702968"/>
                <a:gd name="csY123" fmla="*/ 722643 h 2279970"/>
                <a:gd name="csX124" fmla="*/ 2121694 w 4702968"/>
                <a:gd name="csY124" fmla="*/ 703583 h 2279970"/>
                <a:gd name="csX125" fmla="*/ 2243138 w 4702968"/>
                <a:gd name="csY125" fmla="*/ 610714 h 2279970"/>
                <a:gd name="csX126" fmla="*/ 2338388 w 4702968"/>
                <a:gd name="csY126" fmla="*/ 653577 h 2279970"/>
                <a:gd name="csX127" fmla="*/ 2386013 w 4702968"/>
                <a:gd name="csY127" fmla="*/ 629774 h 2279970"/>
                <a:gd name="csX128" fmla="*/ 2409825 w 4702968"/>
                <a:gd name="csY128" fmla="*/ 641671 h 2279970"/>
                <a:gd name="csX129" fmla="*/ 2400300 w 4702968"/>
                <a:gd name="csY129" fmla="*/ 675008 h 2279970"/>
                <a:gd name="csX130" fmla="*/ 2462213 w 4702968"/>
                <a:gd name="csY130" fmla="*/ 679780 h 2279970"/>
                <a:gd name="csX131" fmla="*/ 2586038 w 4702968"/>
                <a:gd name="csY131" fmla="*/ 746446 h 2279970"/>
                <a:gd name="csX132" fmla="*/ 2645569 w 4702968"/>
                <a:gd name="csY132" fmla="*/ 739302 h 2279970"/>
                <a:gd name="csX133" fmla="*/ 2678906 w 4702968"/>
                <a:gd name="csY133" fmla="*/ 770258 h 2279970"/>
                <a:gd name="csX134" fmla="*/ 2740819 w 4702968"/>
                <a:gd name="csY134" fmla="*/ 770258 h 2279970"/>
                <a:gd name="csX135" fmla="*/ 2857500 w 4702968"/>
                <a:gd name="csY135" fmla="*/ 796452 h 2279970"/>
                <a:gd name="csX136" fmla="*/ 2947988 w 4702968"/>
                <a:gd name="csY136" fmla="*/ 817883 h 2279970"/>
                <a:gd name="csX137" fmla="*/ 2967038 w 4702968"/>
                <a:gd name="csY137" fmla="*/ 863127 h 2279970"/>
                <a:gd name="csX138" fmla="*/ 2933700 w 4702968"/>
                <a:gd name="csY138" fmla="*/ 908380 h 2279970"/>
                <a:gd name="csX139" fmla="*/ 2995613 w 4702968"/>
                <a:gd name="csY139" fmla="*/ 960758 h 2279970"/>
                <a:gd name="csX140" fmla="*/ 3021806 w 4702968"/>
                <a:gd name="csY140" fmla="*/ 946471 h 2279970"/>
                <a:gd name="csX141" fmla="*/ 3131344 w 4702968"/>
                <a:gd name="csY141" fmla="*/ 1010764 h 2279970"/>
                <a:gd name="csX142" fmla="*/ 3131344 w 4702968"/>
                <a:gd name="csY142" fmla="*/ 925039 h 2279970"/>
                <a:gd name="csX143" fmla="*/ 3157538 w 4702968"/>
                <a:gd name="csY143" fmla="*/ 834552 h 2279970"/>
                <a:gd name="csX144" fmla="*/ 3195638 w 4702968"/>
                <a:gd name="csY144" fmla="*/ 889321 h 2279970"/>
                <a:gd name="csX145" fmla="*/ 3398044 w 4702968"/>
                <a:gd name="csY145" fmla="*/ 979818 h 2279970"/>
                <a:gd name="csX146" fmla="*/ 3521869 w 4702968"/>
                <a:gd name="csY146" fmla="*/ 1101262 h 2279970"/>
                <a:gd name="csX147" fmla="*/ 3557588 w 4702968"/>
                <a:gd name="csY147" fmla="*/ 1156021 h 2279970"/>
                <a:gd name="csX148" fmla="*/ 3617119 w 4702968"/>
                <a:gd name="csY148" fmla="*/ 1132208 h 2279970"/>
                <a:gd name="csX149" fmla="*/ 3650456 w 4702968"/>
                <a:gd name="csY149" fmla="*/ 1151258 h 2279970"/>
                <a:gd name="csX150" fmla="*/ 3650456 w 4702968"/>
                <a:gd name="csY150" fmla="*/ 1182215 h 2279970"/>
                <a:gd name="csX151" fmla="*/ 3738563 w 4702968"/>
                <a:gd name="csY151" fmla="*/ 1239364 h 2279970"/>
                <a:gd name="csX152" fmla="*/ 3769519 w 4702968"/>
                <a:gd name="csY152" fmla="*/ 1248889 h 2279970"/>
                <a:gd name="csX153" fmla="*/ 3795713 w 4702968"/>
                <a:gd name="csY153" fmla="*/ 1301277 h 2279970"/>
                <a:gd name="csX154" fmla="*/ 3843338 w 4702968"/>
                <a:gd name="csY154" fmla="*/ 1301277 h 2279970"/>
                <a:gd name="csX155" fmla="*/ 3843338 w 4702968"/>
                <a:gd name="csY155" fmla="*/ 1346521 h 2279970"/>
                <a:gd name="csX156" fmla="*/ 3898106 w 4702968"/>
                <a:gd name="csY156" fmla="*/ 1372714 h 2279970"/>
                <a:gd name="csX157" fmla="*/ 3962400 w 4702968"/>
                <a:gd name="csY157" fmla="*/ 1365571 h 2279970"/>
                <a:gd name="csX158" fmla="*/ 4107656 w 4702968"/>
                <a:gd name="csY158" fmla="*/ 1460821 h 2279970"/>
                <a:gd name="csX159" fmla="*/ 4098131 w 4702968"/>
                <a:gd name="csY159" fmla="*/ 1498921 h 2279970"/>
                <a:gd name="csX160" fmla="*/ 4191000 w 4702968"/>
                <a:gd name="csY160" fmla="*/ 1553689 h 2279970"/>
                <a:gd name="csX161" fmla="*/ 4250531 w 4702968"/>
                <a:gd name="csY161" fmla="*/ 1584646 h 2279970"/>
                <a:gd name="csX162" fmla="*/ 4295775 w 4702968"/>
                <a:gd name="csY162" fmla="*/ 1627508 h 2279970"/>
                <a:gd name="csX163" fmla="*/ 4321969 w 4702968"/>
                <a:gd name="csY163" fmla="*/ 1537021 h 2279970"/>
                <a:gd name="csX164" fmla="*/ 4269581 w 4702968"/>
                <a:gd name="csY164" fmla="*/ 1470346 h 2279970"/>
                <a:gd name="csX165" fmla="*/ 4314825 w 4702968"/>
                <a:gd name="csY165" fmla="*/ 1460821 h 2279970"/>
                <a:gd name="csX166" fmla="*/ 4379119 w 4702968"/>
                <a:gd name="csY166" fmla="*/ 1508446 h 2279970"/>
                <a:gd name="csX167" fmla="*/ 4441031 w 4702968"/>
                <a:gd name="csY167" fmla="*/ 1506064 h 2279970"/>
                <a:gd name="csX168" fmla="*/ 4457700 w 4702968"/>
                <a:gd name="csY168" fmla="*/ 1532258 h 2279970"/>
                <a:gd name="csX169" fmla="*/ 4438650 w 4702968"/>
                <a:gd name="csY169" fmla="*/ 1563214 h 2279970"/>
                <a:gd name="csX170" fmla="*/ 4533900 w 4702968"/>
                <a:gd name="csY170" fmla="*/ 1634652 h 2279970"/>
                <a:gd name="csX171" fmla="*/ 4619625 w 4702968"/>
                <a:gd name="csY171" fmla="*/ 1582264 h 2279970"/>
                <a:gd name="csX172" fmla="*/ 4631531 w 4702968"/>
                <a:gd name="csY172" fmla="*/ 1532258 h 2279970"/>
                <a:gd name="csX173" fmla="*/ 4700588 w 4702968"/>
                <a:gd name="csY173" fmla="*/ 1477489 h 2279970"/>
                <a:gd name="csX174" fmla="*/ 4702969 w 4702968"/>
                <a:gd name="csY174" fmla="*/ 1444152 h 2279970"/>
                <a:gd name="csX175" fmla="*/ 4676775 w 4702968"/>
                <a:gd name="csY175" fmla="*/ 1422721 h 2279970"/>
                <a:gd name="csX176" fmla="*/ 4669631 w 4702968"/>
                <a:gd name="csY176" fmla="*/ 1398908 h 2279970"/>
                <a:gd name="csX177" fmla="*/ 4614863 w 4702968"/>
                <a:gd name="csY177" fmla="*/ 1387002 h 2279970"/>
                <a:gd name="csX178" fmla="*/ 4598194 w 4702968"/>
                <a:gd name="csY178" fmla="*/ 1422721 h 2279970"/>
                <a:gd name="csX179" fmla="*/ 4572000 w 4702968"/>
                <a:gd name="csY179" fmla="*/ 1432246 h 2279970"/>
                <a:gd name="csX180" fmla="*/ 4572000 w 4702968"/>
                <a:gd name="csY180" fmla="*/ 1458439 h 2279970"/>
                <a:gd name="csX181" fmla="*/ 4545806 w 4702968"/>
                <a:gd name="csY181" fmla="*/ 1441771 h 2279970"/>
                <a:gd name="csX182" fmla="*/ 4557713 w 4702968"/>
                <a:gd name="csY182" fmla="*/ 1406052 h 2279970"/>
                <a:gd name="csX183" fmla="*/ 4538663 w 4702968"/>
                <a:gd name="csY183" fmla="*/ 1356046 h 2279970"/>
                <a:gd name="csX184" fmla="*/ 4526756 w 4702968"/>
                <a:gd name="csY184" fmla="*/ 1272702 h 2279970"/>
                <a:gd name="csX185" fmla="*/ 4507706 w 4702968"/>
                <a:gd name="csY185" fmla="*/ 1265558 h 2279970"/>
                <a:gd name="csX186" fmla="*/ 4412456 w 4702968"/>
                <a:gd name="csY186" fmla="*/ 1272702 h 2279970"/>
                <a:gd name="csX187" fmla="*/ 4379119 w 4702968"/>
                <a:gd name="csY187" fmla="*/ 1267939 h 2279970"/>
                <a:gd name="csX188" fmla="*/ 4407694 w 4702968"/>
                <a:gd name="csY188" fmla="*/ 1241746 h 2279970"/>
                <a:gd name="csX189" fmla="*/ 4417219 w 4702968"/>
                <a:gd name="csY189" fmla="*/ 1213171 h 2279970"/>
                <a:gd name="csX190" fmla="*/ 4452938 w 4702968"/>
                <a:gd name="csY190" fmla="*/ 1186977 h 2279970"/>
                <a:gd name="csX191" fmla="*/ 4410075 w 4702968"/>
                <a:gd name="csY191" fmla="*/ 1163165 h 2279970"/>
                <a:gd name="csX192" fmla="*/ 4362450 w 4702968"/>
                <a:gd name="csY192" fmla="*/ 1172690 h 2279970"/>
                <a:gd name="csX193" fmla="*/ 4352925 w 4702968"/>
                <a:gd name="csY193" fmla="*/ 1196502 h 2279970"/>
                <a:gd name="csX194" fmla="*/ 4324350 w 4702968"/>
                <a:gd name="csY194" fmla="*/ 1220314 h 2279970"/>
                <a:gd name="csX195" fmla="*/ 4307681 w 4702968"/>
                <a:gd name="csY195" fmla="*/ 1198883 h 2279970"/>
                <a:gd name="csX196" fmla="*/ 4319588 w 4702968"/>
                <a:gd name="csY196" fmla="*/ 1151258 h 2279970"/>
                <a:gd name="csX197" fmla="*/ 4343400 w 4702968"/>
                <a:gd name="csY197" fmla="*/ 1103633 h 2279970"/>
                <a:gd name="csX198" fmla="*/ 4312444 w 4702968"/>
                <a:gd name="csY198" fmla="*/ 1079830 h 2279970"/>
                <a:gd name="csX199" fmla="*/ 4298156 w 4702968"/>
                <a:gd name="csY199" fmla="*/ 1003621 h 2279970"/>
                <a:gd name="csX200" fmla="*/ 4257675 w 4702968"/>
                <a:gd name="csY200" fmla="*/ 994105 h 2279970"/>
                <a:gd name="csX201" fmla="*/ 4238625 w 4702968"/>
                <a:gd name="csY201" fmla="*/ 972674 h 2279970"/>
                <a:gd name="csX202" fmla="*/ 4214813 w 4702968"/>
                <a:gd name="csY202" fmla="*/ 970283 h 2279970"/>
                <a:gd name="csX203" fmla="*/ 4195763 w 4702968"/>
                <a:gd name="csY203" fmla="*/ 946471 h 2279970"/>
                <a:gd name="csX204" fmla="*/ 4167188 w 4702968"/>
                <a:gd name="csY204" fmla="*/ 936955 h 2279970"/>
                <a:gd name="csX205" fmla="*/ 4114800 w 4702968"/>
                <a:gd name="csY205" fmla="*/ 882177 h 2279970"/>
                <a:gd name="csX206" fmla="*/ 4067175 w 4702968"/>
                <a:gd name="csY206" fmla="*/ 860746 h 2279970"/>
                <a:gd name="csX207" fmla="*/ 4043363 w 4702968"/>
                <a:gd name="csY207" fmla="*/ 763114 h 2279970"/>
                <a:gd name="csX208" fmla="*/ 3998119 w 4702968"/>
                <a:gd name="csY208" fmla="*/ 753589 h 2279970"/>
                <a:gd name="csX209" fmla="*/ 3976688 w 4702968"/>
                <a:gd name="csY209" fmla="*/ 765505 h 2279970"/>
                <a:gd name="csX210" fmla="*/ 3933825 w 4702968"/>
                <a:gd name="csY210" fmla="*/ 691677 h 2279970"/>
                <a:gd name="csX211" fmla="*/ 3950494 w 4702968"/>
                <a:gd name="csY211" fmla="*/ 632146 h 2279970"/>
                <a:gd name="csX212" fmla="*/ 3848100 w 4702968"/>
                <a:gd name="csY212" fmla="*/ 577377 h 2279970"/>
                <a:gd name="csX213" fmla="*/ 3807619 w 4702968"/>
                <a:gd name="csY213" fmla="*/ 591664 h 2279970"/>
                <a:gd name="csX214" fmla="*/ 3769519 w 4702968"/>
                <a:gd name="csY214" fmla="*/ 548802 h 2279970"/>
                <a:gd name="csX215" fmla="*/ 3712369 w 4702968"/>
                <a:gd name="csY215" fmla="*/ 603571 h 2279970"/>
                <a:gd name="csX216" fmla="*/ 3524250 w 4702968"/>
                <a:gd name="csY216" fmla="*/ 620239 h 2279970"/>
                <a:gd name="csX217" fmla="*/ 3526631 w 4702968"/>
                <a:gd name="csY217" fmla="*/ 586911 h 2279970"/>
                <a:gd name="csX218" fmla="*/ 3574256 w 4702968"/>
                <a:gd name="csY218" fmla="*/ 465468 h 2279970"/>
                <a:gd name="csX219" fmla="*/ 3617119 w 4702968"/>
                <a:gd name="csY219" fmla="*/ 434502 h 2279970"/>
                <a:gd name="csX220" fmla="*/ 3636169 w 4702968"/>
                <a:gd name="csY220" fmla="*/ 348777 h 2279970"/>
                <a:gd name="csX221" fmla="*/ 3607594 w 4702968"/>
                <a:gd name="csY221" fmla="*/ 260671 h 2279970"/>
                <a:gd name="csX222" fmla="*/ 3562350 w 4702968"/>
                <a:gd name="csY222" fmla="*/ 229724 h 2279970"/>
                <a:gd name="csX223" fmla="*/ 3514725 w 4702968"/>
                <a:gd name="csY223" fmla="*/ 215436 h 2279970"/>
                <a:gd name="csX224" fmla="*/ 3474244 w 4702968"/>
                <a:gd name="csY224" fmla="*/ 155896 h 2279970"/>
                <a:gd name="csX225" fmla="*/ 3452813 w 4702968"/>
                <a:gd name="csY225" fmla="*/ 172574 h 2279970"/>
                <a:gd name="csX226" fmla="*/ 3443288 w 4702968"/>
                <a:gd name="csY226" fmla="*/ 208293 h 2279970"/>
                <a:gd name="csX227" fmla="*/ 3390900 w 4702968"/>
                <a:gd name="csY227" fmla="*/ 191614 h 2279970"/>
                <a:gd name="csX228" fmla="*/ 3343275 w 4702968"/>
                <a:gd name="csY228" fmla="*/ 215436 h 2279970"/>
                <a:gd name="csX229" fmla="*/ 3259931 w 4702968"/>
                <a:gd name="csY229" fmla="*/ 172574 h 2279970"/>
                <a:gd name="csX230" fmla="*/ 3245644 w 4702968"/>
                <a:gd name="csY230" fmla="*/ 139227 h 2279970"/>
                <a:gd name="csX231" fmla="*/ 3214688 w 4702968"/>
                <a:gd name="csY231" fmla="*/ 160658 h 2279970"/>
                <a:gd name="csX232" fmla="*/ 3181350 w 4702968"/>
                <a:gd name="csY232" fmla="*/ 155896 h 2279970"/>
                <a:gd name="csX233" fmla="*/ 3181350 w 4702968"/>
                <a:gd name="csY233" fmla="*/ 129711 h 2279970"/>
                <a:gd name="csX234" fmla="*/ 3118418 w 4702968"/>
                <a:gd name="csY234" fmla="*/ 133160 h 2279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  <a:cxn ang="0">
                  <a:pos x="csX216" y="csY216"/>
                </a:cxn>
                <a:cxn ang="0">
                  <a:pos x="csX217" y="csY217"/>
                </a:cxn>
                <a:cxn ang="0">
                  <a:pos x="csX218" y="csY218"/>
                </a:cxn>
                <a:cxn ang="0">
                  <a:pos x="csX219" y="csY219"/>
                </a:cxn>
                <a:cxn ang="0">
                  <a:pos x="csX220" y="csY220"/>
                </a:cxn>
                <a:cxn ang="0">
                  <a:pos x="csX221" y="csY221"/>
                </a:cxn>
                <a:cxn ang="0">
                  <a:pos x="csX222" y="csY222"/>
                </a:cxn>
                <a:cxn ang="0">
                  <a:pos x="csX223" y="csY223"/>
                </a:cxn>
                <a:cxn ang="0">
                  <a:pos x="csX224" y="csY224"/>
                </a:cxn>
                <a:cxn ang="0">
                  <a:pos x="csX225" y="csY225"/>
                </a:cxn>
                <a:cxn ang="0">
                  <a:pos x="csX226" y="csY226"/>
                </a:cxn>
                <a:cxn ang="0">
                  <a:pos x="csX227" y="csY227"/>
                </a:cxn>
                <a:cxn ang="0">
                  <a:pos x="csX228" y="csY228"/>
                </a:cxn>
                <a:cxn ang="0">
                  <a:pos x="csX229" y="csY229"/>
                </a:cxn>
                <a:cxn ang="0">
                  <a:pos x="csX230" y="csY230"/>
                </a:cxn>
                <a:cxn ang="0">
                  <a:pos x="csX231" y="csY231"/>
                </a:cxn>
                <a:cxn ang="0">
                  <a:pos x="csX232" y="csY232"/>
                </a:cxn>
                <a:cxn ang="0">
                  <a:pos x="csX233" y="csY233"/>
                </a:cxn>
                <a:cxn ang="0">
                  <a:pos x="csX234" y="csY234"/>
                </a:cxn>
              </a:cxnLst>
              <a:rect l="l" t="t" r="r" b="b"/>
              <a:pathLst>
                <a:path w="4702968" h="2279970">
                  <a:moveTo>
                    <a:pt x="3118418" y="133160"/>
                  </a:moveTo>
                  <a:lnTo>
                    <a:pt x="3106941" y="185633"/>
                  </a:lnTo>
                  <a:lnTo>
                    <a:pt x="3089443" y="192634"/>
                  </a:lnTo>
                  <a:lnTo>
                    <a:pt x="3054468" y="187376"/>
                  </a:lnTo>
                  <a:lnTo>
                    <a:pt x="3027245" y="265328"/>
                  </a:lnTo>
                  <a:lnTo>
                    <a:pt x="2973019" y="265328"/>
                  </a:lnTo>
                  <a:lnTo>
                    <a:pt x="2919556" y="232096"/>
                  </a:lnTo>
                  <a:lnTo>
                    <a:pt x="2923061" y="127911"/>
                  </a:lnTo>
                  <a:lnTo>
                    <a:pt x="2857348" y="109433"/>
                  </a:lnTo>
                  <a:lnTo>
                    <a:pt x="2824115" y="154153"/>
                  </a:lnTo>
                  <a:lnTo>
                    <a:pt x="2798645" y="152400"/>
                  </a:lnTo>
                  <a:lnTo>
                    <a:pt x="2803893" y="102432"/>
                  </a:lnTo>
                  <a:lnTo>
                    <a:pt x="2772404" y="63951"/>
                  </a:lnTo>
                  <a:lnTo>
                    <a:pt x="2772404" y="6991"/>
                  </a:lnTo>
                  <a:lnTo>
                    <a:pt x="2736437" y="17488"/>
                  </a:lnTo>
                  <a:lnTo>
                    <a:pt x="2687460" y="0"/>
                  </a:lnTo>
                  <a:lnTo>
                    <a:pt x="2656742" y="15745"/>
                  </a:lnTo>
                  <a:lnTo>
                    <a:pt x="2618261" y="6991"/>
                  </a:lnTo>
                  <a:lnTo>
                    <a:pt x="2521068" y="77953"/>
                  </a:lnTo>
                  <a:lnTo>
                    <a:pt x="2524573" y="109433"/>
                  </a:lnTo>
                  <a:lnTo>
                    <a:pt x="2549052" y="111176"/>
                  </a:lnTo>
                  <a:lnTo>
                    <a:pt x="2556043" y="209360"/>
                  </a:lnTo>
                  <a:lnTo>
                    <a:pt x="2568292" y="265328"/>
                  </a:lnTo>
                  <a:lnTo>
                    <a:pt x="2502589" y="296047"/>
                  </a:lnTo>
                  <a:lnTo>
                    <a:pt x="2432618" y="258328"/>
                  </a:lnTo>
                  <a:lnTo>
                    <a:pt x="2417645" y="304800"/>
                  </a:lnTo>
                  <a:lnTo>
                    <a:pt x="2393156" y="320545"/>
                  </a:lnTo>
                  <a:lnTo>
                    <a:pt x="2344941" y="377495"/>
                  </a:lnTo>
                  <a:lnTo>
                    <a:pt x="2379164" y="414233"/>
                  </a:lnTo>
                  <a:lnTo>
                    <a:pt x="2358171" y="441455"/>
                  </a:lnTo>
                  <a:lnTo>
                    <a:pt x="2288972" y="450199"/>
                  </a:lnTo>
                  <a:lnTo>
                    <a:pt x="2270484" y="372247"/>
                  </a:lnTo>
                  <a:lnTo>
                    <a:pt x="2207524" y="197120"/>
                  </a:lnTo>
                  <a:lnTo>
                    <a:pt x="2066925" y="198758"/>
                  </a:lnTo>
                  <a:lnTo>
                    <a:pt x="1993106" y="248764"/>
                  </a:lnTo>
                  <a:lnTo>
                    <a:pt x="2009775" y="308305"/>
                  </a:lnTo>
                  <a:lnTo>
                    <a:pt x="1938338" y="365455"/>
                  </a:lnTo>
                  <a:lnTo>
                    <a:pt x="1945481" y="405927"/>
                  </a:lnTo>
                  <a:lnTo>
                    <a:pt x="1895475" y="415461"/>
                  </a:lnTo>
                  <a:lnTo>
                    <a:pt x="1854994" y="382114"/>
                  </a:lnTo>
                  <a:lnTo>
                    <a:pt x="1788319" y="382114"/>
                  </a:lnTo>
                  <a:lnTo>
                    <a:pt x="1766888" y="344024"/>
                  </a:lnTo>
                  <a:lnTo>
                    <a:pt x="1731169" y="358311"/>
                  </a:lnTo>
                  <a:lnTo>
                    <a:pt x="1726406" y="413071"/>
                  </a:lnTo>
                  <a:lnTo>
                    <a:pt x="1700213" y="434502"/>
                  </a:lnTo>
                  <a:lnTo>
                    <a:pt x="1652588" y="377352"/>
                  </a:lnTo>
                  <a:lnTo>
                    <a:pt x="1624013" y="391639"/>
                  </a:lnTo>
                  <a:lnTo>
                    <a:pt x="1631156" y="427358"/>
                  </a:lnTo>
                  <a:lnTo>
                    <a:pt x="1585913" y="463077"/>
                  </a:lnTo>
                  <a:lnTo>
                    <a:pt x="1576388" y="498796"/>
                  </a:lnTo>
                  <a:lnTo>
                    <a:pt x="1512094" y="479755"/>
                  </a:lnTo>
                  <a:lnTo>
                    <a:pt x="1452563" y="408318"/>
                  </a:lnTo>
                  <a:lnTo>
                    <a:pt x="1373981" y="401174"/>
                  </a:lnTo>
                  <a:lnTo>
                    <a:pt x="1347788" y="370208"/>
                  </a:lnTo>
                  <a:lnTo>
                    <a:pt x="1281113" y="403546"/>
                  </a:lnTo>
                  <a:lnTo>
                    <a:pt x="1304925" y="441646"/>
                  </a:lnTo>
                  <a:lnTo>
                    <a:pt x="1254919" y="484508"/>
                  </a:lnTo>
                  <a:lnTo>
                    <a:pt x="1250156" y="570233"/>
                  </a:lnTo>
                  <a:lnTo>
                    <a:pt x="1293019" y="594055"/>
                  </a:lnTo>
                  <a:lnTo>
                    <a:pt x="1245394" y="670246"/>
                  </a:lnTo>
                  <a:lnTo>
                    <a:pt x="1173956" y="672636"/>
                  </a:lnTo>
                  <a:lnTo>
                    <a:pt x="1126331" y="763114"/>
                  </a:lnTo>
                  <a:lnTo>
                    <a:pt x="1133475" y="825027"/>
                  </a:lnTo>
                  <a:lnTo>
                    <a:pt x="1062038" y="865518"/>
                  </a:lnTo>
                  <a:lnTo>
                    <a:pt x="1021556" y="1006002"/>
                  </a:lnTo>
                  <a:lnTo>
                    <a:pt x="990600" y="1022680"/>
                  </a:lnTo>
                  <a:lnTo>
                    <a:pt x="983456" y="1075058"/>
                  </a:lnTo>
                  <a:lnTo>
                    <a:pt x="1014413" y="1079830"/>
                  </a:lnTo>
                  <a:lnTo>
                    <a:pt x="983456" y="1134590"/>
                  </a:lnTo>
                  <a:lnTo>
                    <a:pt x="1021556" y="1165546"/>
                  </a:lnTo>
                  <a:lnTo>
                    <a:pt x="1016794" y="1270321"/>
                  </a:lnTo>
                  <a:lnTo>
                    <a:pt x="964406" y="1341758"/>
                  </a:lnTo>
                  <a:lnTo>
                    <a:pt x="928688" y="1344139"/>
                  </a:lnTo>
                  <a:lnTo>
                    <a:pt x="897731" y="1322708"/>
                  </a:lnTo>
                  <a:lnTo>
                    <a:pt x="842963" y="1322708"/>
                  </a:lnTo>
                  <a:lnTo>
                    <a:pt x="823913" y="1367952"/>
                  </a:lnTo>
                  <a:lnTo>
                    <a:pt x="888206" y="1446533"/>
                  </a:lnTo>
                  <a:lnTo>
                    <a:pt x="842963" y="1448914"/>
                  </a:lnTo>
                  <a:lnTo>
                    <a:pt x="792956" y="1487014"/>
                  </a:lnTo>
                  <a:lnTo>
                    <a:pt x="533400" y="1410814"/>
                  </a:lnTo>
                  <a:lnTo>
                    <a:pt x="447675" y="1384621"/>
                  </a:lnTo>
                  <a:lnTo>
                    <a:pt x="340519" y="1391764"/>
                  </a:lnTo>
                  <a:lnTo>
                    <a:pt x="407194" y="1482252"/>
                  </a:lnTo>
                  <a:lnTo>
                    <a:pt x="369094" y="1515589"/>
                  </a:lnTo>
                  <a:lnTo>
                    <a:pt x="292894" y="1520352"/>
                  </a:lnTo>
                  <a:lnTo>
                    <a:pt x="209550" y="1748952"/>
                  </a:lnTo>
                  <a:lnTo>
                    <a:pt x="80963" y="1832296"/>
                  </a:lnTo>
                  <a:lnTo>
                    <a:pt x="76200" y="1877539"/>
                  </a:lnTo>
                  <a:lnTo>
                    <a:pt x="19050" y="1875158"/>
                  </a:lnTo>
                  <a:lnTo>
                    <a:pt x="0" y="1915639"/>
                  </a:lnTo>
                  <a:lnTo>
                    <a:pt x="2381" y="1984696"/>
                  </a:lnTo>
                  <a:lnTo>
                    <a:pt x="52388" y="2027558"/>
                  </a:lnTo>
                  <a:lnTo>
                    <a:pt x="92869" y="2275208"/>
                  </a:lnTo>
                  <a:lnTo>
                    <a:pt x="145256" y="2246633"/>
                  </a:lnTo>
                  <a:lnTo>
                    <a:pt x="233363" y="2279971"/>
                  </a:lnTo>
                  <a:lnTo>
                    <a:pt x="278606" y="2253777"/>
                  </a:lnTo>
                  <a:lnTo>
                    <a:pt x="369094" y="2246633"/>
                  </a:lnTo>
                  <a:lnTo>
                    <a:pt x="409575" y="2191864"/>
                  </a:lnTo>
                  <a:lnTo>
                    <a:pt x="457200" y="2194246"/>
                  </a:lnTo>
                  <a:lnTo>
                    <a:pt x="509588" y="2175196"/>
                  </a:lnTo>
                  <a:lnTo>
                    <a:pt x="578644" y="2153764"/>
                  </a:lnTo>
                  <a:lnTo>
                    <a:pt x="721519" y="2141858"/>
                  </a:lnTo>
                  <a:lnTo>
                    <a:pt x="885825" y="2027558"/>
                  </a:lnTo>
                  <a:lnTo>
                    <a:pt x="1007269" y="1958502"/>
                  </a:lnTo>
                  <a:lnTo>
                    <a:pt x="1052513" y="1906114"/>
                  </a:lnTo>
                  <a:lnTo>
                    <a:pt x="1107281" y="1906114"/>
                  </a:lnTo>
                  <a:lnTo>
                    <a:pt x="1097756" y="1777527"/>
                  </a:lnTo>
                  <a:lnTo>
                    <a:pt x="1162050" y="1677514"/>
                  </a:lnTo>
                  <a:lnTo>
                    <a:pt x="1240631" y="1601314"/>
                  </a:lnTo>
                  <a:lnTo>
                    <a:pt x="1276350" y="1444152"/>
                  </a:lnTo>
                  <a:lnTo>
                    <a:pt x="1390650" y="1334614"/>
                  </a:lnTo>
                  <a:lnTo>
                    <a:pt x="1495425" y="1286989"/>
                  </a:lnTo>
                  <a:lnTo>
                    <a:pt x="1557338" y="1279846"/>
                  </a:lnTo>
                  <a:lnTo>
                    <a:pt x="1612106" y="1241746"/>
                  </a:lnTo>
                  <a:lnTo>
                    <a:pt x="1593056" y="1191740"/>
                  </a:lnTo>
                  <a:lnTo>
                    <a:pt x="1664494" y="1125065"/>
                  </a:lnTo>
                  <a:lnTo>
                    <a:pt x="1683544" y="1048865"/>
                  </a:lnTo>
                  <a:lnTo>
                    <a:pt x="1650206" y="1003621"/>
                  </a:lnTo>
                  <a:lnTo>
                    <a:pt x="1735931" y="941708"/>
                  </a:lnTo>
                  <a:lnTo>
                    <a:pt x="1752600" y="889321"/>
                  </a:lnTo>
                  <a:lnTo>
                    <a:pt x="1871663" y="865518"/>
                  </a:lnTo>
                  <a:lnTo>
                    <a:pt x="1897856" y="805977"/>
                  </a:lnTo>
                  <a:lnTo>
                    <a:pt x="1983581" y="794080"/>
                  </a:lnTo>
                  <a:lnTo>
                    <a:pt x="2055019" y="722643"/>
                  </a:lnTo>
                  <a:lnTo>
                    <a:pt x="2121694" y="703583"/>
                  </a:lnTo>
                  <a:lnTo>
                    <a:pt x="2243138" y="610714"/>
                  </a:lnTo>
                  <a:lnTo>
                    <a:pt x="2338388" y="653577"/>
                  </a:lnTo>
                  <a:lnTo>
                    <a:pt x="2386013" y="629774"/>
                  </a:lnTo>
                  <a:lnTo>
                    <a:pt x="2409825" y="641671"/>
                  </a:lnTo>
                  <a:lnTo>
                    <a:pt x="2400300" y="675008"/>
                  </a:lnTo>
                  <a:lnTo>
                    <a:pt x="2462213" y="679780"/>
                  </a:lnTo>
                  <a:lnTo>
                    <a:pt x="2586038" y="746446"/>
                  </a:lnTo>
                  <a:lnTo>
                    <a:pt x="2645569" y="739302"/>
                  </a:lnTo>
                  <a:lnTo>
                    <a:pt x="2678906" y="770258"/>
                  </a:lnTo>
                  <a:lnTo>
                    <a:pt x="2740819" y="770258"/>
                  </a:lnTo>
                  <a:lnTo>
                    <a:pt x="2857500" y="796452"/>
                  </a:lnTo>
                  <a:lnTo>
                    <a:pt x="2947988" y="817883"/>
                  </a:lnTo>
                  <a:lnTo>
                    <a:pt x="2967038" y="863127"/>
                  </a:lnTo>
                  <a:lnTo>
                    <a:pt x="2933700" y="908380"/>
                  </a:lnTo>
                  <a:lnTo>
                    <a:pt x="2995613" y="960758"/>
                  </a:lnTo>
                  <a:lnTo>
                    <a:pt x="3021806" y="946471"/>
                  </a:lnTo>
                  <a:lnTo>
                    <a:pt x="3131344" y="1010764"/>
                  </a:lnTo>
                  <a:lnTo>
                    <a:pt x="3131344" y="925039"/>
                  </a:lnTo>
                  <a:lnTo>
                    <a:pt x="3157538" y="834552"/>
                  </a:lnTo>
                  <a:lnTo>
                    <a:pt x="3195638" y="889321"/>
                  </a:lnTo>
                  <a:lnTo>
                    <a:pt x="3398044" y="979818"/>
                  </a:lnTo>
                  <a:lnTo>
                    <a:pt x="3521869" y="1101262"/>
                  </a:lnTo>
                  <a:lnTo>
                    <a:pt x="3557588" y="1156021"/>
                  </a:lnTo>
                  <a:lnTo>
                    <a:pt x="3617119" y="1132208"/>
                  </a:lnTo>
                  <a:lnTo>
                    <a:pt x="3650456" y="1151258"/>
                  </a:lnTo>
                  <a:lnTo>
                    <a:pt x="3650456" y="1182215"/>
                  </a:lnTo>
                  <a:lnTo>
                    <a:pt x="3738563" y="1239364"/>
                  </a:lnTo>
                  <a:lnTo>
                    <a:pt x="3769519" y="1248889"/>
                  </a:lnTo>
                  <a:lnTo>
                    <a:pt x="3795713" y="1301277"/>
                  </a:lnTo>
                  <a:lnTo>
                    <a:pt x="3843338" y="1301277"/>
                  </a:lnTo>
                  <a:lnTo>
                    <a:pt x="3843338" y="1346521"/>
                  </a:lnTo>
                  <a:lnTo>
                    <a:pt x="3898106" y="1372714"/>
                  </a:lnTo>
                  <a:lnTo>
                    <a:pt x="3962400" y="1365571"/>
                  </a:lnTo>
                  <a:lnTo>
                    <a:pt x="4107656" y="1460821"/>
                  </a:lnTo>
                  <a:lnTo>
                    <a:pt x="4098131" y="1498921"/>
                  </a:lnTo>
                  <a:lnTo>
                    <a:pt x="4191000" y="1553689"/>
                  </a:lnTo>
                  <a:lnTo>
                    <a:pt x="4250531" y="1584646"/>
                  </a:lnTo>
                  <a:lnTo>
                    <a:pt x="4295775" y="1627508"/>
                  </a:lnTo>
                  <a:lnTo>
                    <a:pt x="4321969" y="1537021"/>
                  </a:lnTo>
                  <a:lnTo>
                    <a:pt x="4269581" y="1470346"/>
                  </a:lnTo>
                  <a:lnTo>
                    <a:pt x="4314825" y="1460821"/>
                  </a:lnTo>
                  <a:lnTo>
                    <a:pt x="4379119" y="1508446"/>
                  </a:lnTo>
                  <a:lnTo>
                    <a:pt x="4441031" y="1506064"/>
                  </a:lnTo>
                  <a:lnTo>
                    <a:pt x="4457700" y="1532258"/>
                  </a:lnTo>
                  <a:lnTo>
                    <a:pt x="4438650" y="1563214"/>
                  </a:lnTo>
                  <a:lnTo>
                    <a:pt x="4533900" y="1634652"/>
                  </a:lnTo>
                  <a:lnTo>
                    <a:pt x="4619625" y="1582264"/>
                  </a:lnTo>
                  <a:lnTo>
                    <a:pt x="4631531" y="1532258"/>
                  </a:lnTo>
                  <a:lnTo>
                    <a:pt x="4700588" y="1477489"/>
                  </a:lnTo>
                  <a:lnTo>
                    <a:pt x="4702969" y="1444152"/>
                  </a:lnTo>
                  <a:lnTo>
                    <a:pt x="4676775" y="1422721"/>
                  </a:lnTo>
                  <a:lnTo>
                    <a:pt x="4669631" y="1398908"/>
                  </a:lnTo>
                  <a:lnTo>
                    <a:pt x="4614863" y="1387002"/>
                  </a:lnTo>
                  <a:lnTo>
                    <a:pt x="4598194" y="1422721"/>
                  </a:lnTo>
                  <a:lnTo>
                    <a:pt x="4572000" y="1432246"/>
                  </a:lnTo>
                  <a:lnTo>
                    <a:pt x="4572000" y="1458439"/>
                  </a:lnTo>
                  <a:lnTo>
                    <a:pt x="4545806" y="1441771"/>
                  </a:lnTo>
                  <a:lnTo>
                    <a:pt x="4557713" y="1406052"/>
                  </a:lnTo>
                  <a:lnTo>
                    <a:pt x="4538663" y="1356046"/>
                  </a:lnTo>
                  <a:lnTo>
                    <a:pt x="4526756" y="1272702"/>
                  </a:lnTo>
                  <a:lnTo>
                    <a:pt x="4507706" y="1265558"/>
                  </a:lnTo>
                  <a:lnTo>
                    <a:pt x="4412456" y="1272702"/>
                  </a:lnTo>
                  <a:lnTo>
                    <a:pt x="4379119" y="1267939"/>
                  </a:lnTo>
                  <a:lnTo>
                    <a:pt x="4407694" y="1241746"/>
                  </a:lnTo>
                  <a:lnTo>
                    <a:pt x="4417219" y="1213171"/>
                  </a:lnTo>
                  <a:lnTo>
                    <a:pt x="4452938" y="1186977"/>
                  </a:lnTo>
                  <a:lnTo>
                    <a:pt x="4410075" y="1163165"/>
                  </a:lnTo>
                  <a:lnTo>
                    <a:pt x="4362450" y="1172690"/>
                  </a:lnTo>
                  <a:lnTo>
                    <a:pt x="4352925" y="1196502"/>
                  </a:lnTo>
                  <a:lnTo>
                    <a:pt x="4324350" y="1220314"/>
                  </a:lnTo>
                  <a:lnTo>
                    <a:pt x="4307681" y="1198883"/>
                  </a:lnTo>
                  <a:lnTo>
                    <a:pt x="4319588" y="1151258"/>
                  </a:lnTo>
                  <a:lnTo>
                    <a:pt x="4343400" y="1103633"/>
                  </a:lnTo>
                  <a:lnTo>
                    <a:pt x="4312444" y="1079830"/>
                  </a:lnTo>
                  <a:lnTo>
                    <a:pt x="4298156" y="1003621"/>
                  </a:lnTo>
                  <a:lnTo>
                    <a:pt x="4257675" y="994105"/>
                  </a:lnTo>
                  <a:lnTo>
                    <a:pt x="4238625" y="972674"/>
                  </a:lnTo>
                  <a:lnTo>
                    <a:pt x="4214813" y="970283"/>
                  </a:lnTo>
                  <a:lnTo>
                    <a:pt x="4195763" y="946471"/>
                  </a:lnTo>
                  <a:lnTo>
                    <a:pt x="4167188" y="936955"/>
                  </a:lnTo>
                  <a:lnTo>
                    <a:pt x="4114800" y="882177"/>
                  </a:lnTo>
                  <a:lnTo>
                    <a:pt x="4067175" y="860746"/>
                  </a:lnTo>
                  <a:lnTo>
                    <a:pt x="4043363" y="763114"/>
                  </a:lnTo>
                  <a:lnTo>
                    <a:pt x="3998119" y="753589"/>
                  </a:lnTo>
                  <a:lnTo>
                    <a:pt x="3976688" y="765505"/>
                  </a:lnTo>
                  <a:lnTo>
                    <a:pt x="3933825" y="691677"/>
                  </a:lnTo>
                  <a:lnTo>
                    <a:pt x="3950494" y="632146"/>
                  </a:lnTo>
                  <a:lnTo>
                    <a:pt x="3848100" y="577377"/>
                  </a:lnTo>
                  <a:lnTo>
                    <a:pt x="3807619" y="591664"/>
                  </a:lnTo>
                  <a:lnTo>
                    <a:pt x="3769519" y="548802"/>
                  </a:lnTo>
                  <a:lnTo>
                    <a:pt x="3712369" y="603571"/>
                  </a:lnTo>
                  <a:lnTo>
                    <a:pt x="3524250" y="620239"/>
                  </a:lnTo>
                  <a:lnTo>
                    <a:pt x="3526631" y="586911"/>
                  </a:lnTo>
                  <a:lnTo>
                    <a:pt x="3574256" y="465468"/>
                  </a:lnTo>
                  <a:lnTo>
                    <a:pt x="3617119" y="434502"/>
                  </a:lnTo>
                  <a:lnTo>
                    <a:pt x="3636169" y="348777"/>
                  </a:lnTo>
                  <a:lnTo>
                    <a:pt x="3607594" y="260671"/>
                  </a:lnTo>
                  <a:lnTo>
                    <a:pt x="3562350" y="229724"/>
                  </a:lnTo>
                  <a:lnTo>
                    <a:pt x="3514725" y="215436"/>
                  </a:lnTo>
                  <a:lnTo>
                    <a:pt x="3474244" y="155896"/>
                  </a:lnTo>
                  <a:lnTo>
                    <a:pt x="3452813" y="172574"/>
                  </a:lnTo>
                  <a:lnTo>
                    <a:pt x="3443288" y="208293"/>
                  </a:lnTo>
                  <a:lnTo>
                    <a:pt x="3390900" y="191614"/>
                  </a:lnTo>
                  <a:lnTo>
                    <a:pt x="3343275" y="215436"/>
                  </a:lnTo>
                  <a:lnTo>
                    <a:pt x="3259931" y="172574"/>
                  </a:lnTo>
                  <a:lnTo>
                    <a:pt x="3245644" y="139227"/>
                  </a:lnTo>
                  <a:lnTo>
                    <a:pt x="3214688" y="160658"/>
                  </a:lnTo>
                  <a:lnTo>
                    <a:pt x="3181350" y="155896"/>
                  </a:lnTo>
                  <a:lnTo>
                    <a:pt x="3181350" y="129711"/>
                  </a:lnTo>
                  <a:lnTo>
                    <a:pt x="3118418" y="133160"/>
                  </a:lnTo>
                  <a:close/>
                </a:path>
              </a:pathLst>
            </a:custGeom>
            <a:solidFill>
              <a:srgbClr val="D3E5ED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D648519D-6B90-74C2-D819-522889D7C428}"/>
                </a:ext>
              </a:extLst>
            </p:cNvPr>
            <p:cNvSpPr/>
            <p:nvPr/>
          </p:nvSpPr>
          <p:spPr>
            <a:xfrm>
              <a:off x="7968277" y="1120125"/>
              <a:ext cx="2955131" cy="1507321"/>
            </a:xfrm>
            <a:custGeom>
              <a:avLst/>
              <a:gdLst>
                <a:gd name="csX0" fmla="*/ 64294 w 2955131"/>
                <a:gd name="csY0" fmla="*/ 1047740 h 1507321"/>
                <a:gd name="csX1" fmla="*/ 85725 w 2955131"/>
                <a:gd name="csY1" fmla="*/ 1088222 h 1507321"/>
                <a:gd name="csX2" fmla="*/ 92869 w 2955131"/>
                <a:gd name="csY2" fmla="*/ 1169184 h 1507321"/>
                <a:gd name="csX3" fmla="*/ 61913 w 2955131"/>
                <a:gd name="csY3" fmla="*/ 1221572 h 1507321"/>
                <a:gd name="csX4" fmla="*/ 14288 w 2955131"/>
                <a:gd name="csY4" fmla="*/ 1240622 h 1507321"/>
                <a:gd name="csX5" fmla="*/ 0 w 2955131"/>
                <a:gd name="csY5" fmla="*/ 1283484 h 1507321"/>
                <a:gd name="csX6" fmla="*/ 40481 w 2955131"/>
                <a:gd name="csY6" fmla="*/ 1312059 h 1507321"/>
                <a:gd name="csX7" fmla="*/ 38100 w 2955131"/>
                <a:gd name="csY7" fmla="*/ 1343015 h 1507321"/>
                <a:gd name="csX8" fmla="*/ 76200 w 2955131"/>
                <a:gd name="csY8" fmla="*/ 1376353 h 1507321"/>
                <a:gd name="csX9" fmla="*/ 195263 w 2955131"/>
                <a:gd name="csY9" fmla="*/ 1362065 h 1507321"/>
                <a:gd name="csX10" fmla="*/ 238125 w 2955131"/>
                <a:gd name="csY10" fmla="*/ 1416834 h 1507321"/>
                <a:gd name="csX11" fmla="*/ 235744 w 2955131"/>
                <a:gd name="csY11" fmla="*/ 1507322 h 1507321"/>
                <a:gd name="csX12" fmla="*/ 1123950 w 2955131"/>
                <a:gd name="csY12" fmla="*/ 0 h 1507321"/>
                <a:gd name="csX13" fmla="*/ 1214437 w 2955131"/>
                <a:gd name="csY13" fmla="*/ 4763 h 1507321"/>
                <a:gd name="csX14" fmla="*/ 1238250 w 2955131"/>
                <a:gd name="csY14" fmla="*/ 61913 h 1507321"/>
                <a:gd name="csX15" fmla="*/ 1281112 w 2955131"/>
                <a:gd name="csY15" fmla="*/ 111919 h 1507321"/>
                <a:gd name="csX16" fmla="*/ 1278731 w 2955131"/>
                <a:gd name="csY16" fmla="*/ 157163 h 1507321"/>
                <a:gd name="csX17" fmla="*/ 1212056 w 2955131"/>
                <a:gd name="csY17" fmla="*/ 173831 h 1507321"/>
                <a:gd name="csX18" fmla="*/ 1157287 w 2955131"/>
                <a:gd name="csY18" fmla="*/ 228600 h 1507321"/>
                <a:gd name="csX19" fmla="*/ 1240631 w 2955131"/>
                <a:gd name="csY19" fmla="*/ 321469 h 1507321"/>
                <a:gd name="csX20" fmla="*/ 2759869 w 2955131"/>
                <a:gd name="csY20" fmla="*/ 214313 h 1507321"/>
                <a:gd name="csX21" fmla="*/ 2788444 w 2955131"/>
                <a:gd name="csY21" fmla="*/ 273844 h 1507321"/>
                <a:gd name="csX22" fmla="*/ 2769394 w 2955131"/>
                <a:gd name="csY22" fmla="*/ 335756 h 1507321"/>
                <a:gd name="csX23" fmla="*/ 2728913 w 2955131"/>
                <a:gd name="csY23" fmla="*/ 369094 h 1507321"/>
                <a:gd name="csX24" fmla="*/ 2807494 w 2955131"/>
                <a:gd name="csY24" fmla="*/ 452438 h 1507321"/>
                <a:gd name="csX25" fmla="*/ 2886075 w 2955131"/>
                <a:gd name="csY25" fmla="*/ 471488 h 1507321"/>
                <a:gd name="csX26" fmla="*/ 2912269 w 2955131"/>
                <a:gd name="csY26" fmla="*/ 554831 h 1507321"/>
                <a:gd name="csX27" fmla="*/ 2955131 w 2955131"/>
                <a:gd name="csY27" fmla="*/ 559594 h 1507321"/>
                <a:gd name="csX28" fmla="*/ 2952750 w 2955131"/>
                <a:gd name="csY28" fmla="*/ 616744 h 1507321"/>
                <a:gd name="csX29" fmla="*/ 2900363 w 2955131"/>
                <a:gd name="csY29" fmla="*/ 640556 h 1507321"/>
                <a:gd name="csX30" fmla="*/ 2828925 w 2955131"/>
                <a:gd name="csY30" fmla="*/ 752475 h 15073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2955131" h="1507321">
                  <a:moveTo>
                    <a:pt x="64294" y="1047740"/>
                  </a:moveTo>
                  <a:lnTo>
                    <a:pt x="85725" y="1088222"/>
                  </a:lnTo>
                  <a:lnTo>
                    <a:pt x="92869" y="1169184"/>
                  </a:lnTo>
                  <a:lnTo>
                    <a:pt x="61913" y="1221572"/>
                  </a:lnTo>
                  <a:lnTo>
                    <a:pt x="14288" y="1240622"/>
                  </a:lnTo>
                  <a:lnTo>
                    <a:pt x="0" y="1283484"/>
                  </a:lnTo>
                  <a:lnTo>
                    <a:pt x="40481" y="1312059"/>
                  </a:lnTo>
                  <a:lnTo>
                    <a:pt x="38100" y="1343015"/>
                  </a:lnTo>
                  <a:lnTo>
                    <a:pt x="76200" y="1376353"/>
                  </a:lnTo>
                  <a:lnTo>
                    <a:pt x="195263" y="1362065"/>
                  </a:lnTo>
                  <a:lnTo>
                    <a:pt x="238125" y="1416834"/>
                  </a:lnTo>
                  <a:lnTo>
                    <a:pt x="235744" y="1507322"/>
                  </a:lnTo>
                  <a:moveTo>
                    <a:pt x="1123950" y="0"/>
                  </a:moveTo>
                  <a:lnTo>
                    <a:pt x="1214437" y="4763"/>
                  </a:lnTo>
                  <a:lnTo>
                    <a:pt x="1238250" y="61913"/>
                  </a:lnTo>
                  <a:lnTo>
                    <a:pt x="1281112" y="111919"/>
                  </a:lnTo>
                  <a:lnTo>
                    <a:pt x="1278731" y="157163"/>
                  </a:lnTo>
                  <a:lnTo>
                    <a:pt x="1212056" y="173831"/>
                  </a:lnTo>
                  <a:lnTo>
                    <a:pt x="1157287" y="228600"/>
                  </a:lnTo>
                  <a:lnTo>
                    <a:pt x="1240631" y="321469"/>
                  </a:lnTo>
                  <a:moveTo>
                    <a:pt x="2759869" y="214313"/>
                  </a:moveTo>
                  <a:lnTo>
                    <a:pt x="2788444" y="273844"/>
                  </a:lnTo>
                  <a:lnTo>
                    <a:pt x="2769394" y="335756"/>
                  </a:lnTo>
                  <a:lnTo>
                    <a:pt x="2728913" y="369094"/>
                  </a:lnTo>
                  <a:lnTo>
                    <a:pt x="2807494" y="452438"/>
                  </a:lnTo>
                  <a:lnTo>
                    <a:pt x="2886075" y="471488"/>
                  </a:lnTo>
                  <a:lnTo>
                    <a:pt x="2912269" y="554831"/>
                  </a:lnTo>
                  <a:lnTo>
                    <a:pt x="2955131" y="559594"/>
                  </a:lnTo>
                  <a:lnTo>
                    <a:pt x="2952750" y="616744"/>
                  </a:lnTo>
                  <a:lnTo>
                    <a:pt x="2900363" y="640556"/>
                  </a:lnTo>
                  <a:lnTo>
                    <a:pt x="2828925" y="752475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DE5477C0-537D-5279-35E2-7B1B33D3C83D}"/>
                </a:ext>
              </a:extLst>
            </p:cNvPr>
            <p:cNvSpPr/>
            <p:nvPr/>
          </p:nvSpPr>
          <p:spPr>
            <a:xfrm>
              <a:off x="7151509" y="718951"/>
              <a:ext cx="4702968" cy="2279970"/>
            </a:xfrm>
            <a:custGeom>
              <a:avLst/>
              <a:gdLst>
                <a:gd name="csX0" fmla="*/ 3118418 w 4702968"/>
                <a:gd name="csY0" fmla="*/ 133160 h 2279970"/>
                <a:gd name="csX1" fmla="*/ 3106941 w 4702968"/>
                <a:gd name="csY1" fmla="*/ 185633 h 2279970"/>
                <a:gd name="csX2" fmla="*/ 3089443 w 4702968"/>
                <a:gd name="csY2" fmla="*/ 192634 h 2279970"/>
                <a:gd name="csX3" fmla="*/ 3054468 w 4702968"/>
                <a:gd name="csY3" fmla="*/ 187376 h 2279970"/>
                <a:gd name="csX4" fmla="*/ 3027245 w 4702968"/>
                <a:gd name="csY4" fmla="*/ 265328 h 2279970"/>
                <a:gd name="csX5" fmla="*/ 2973019 w 4702968"/>
                <a:gd name="csY5" fmla="*/ 265328 h 2279970"/>
                <a:gd name="csX6" fmla="*/ 2919556 w 4702968"/>
                <a:gd name="csY6" fmla="*/ 232096 h 2279970"/>
                <a:gd name="csX7" fmla="*/ 2923061 w 4702968"/>
                <a:gd name="csY7" fmla="*/ 127911 h 2279970"/>
                <a:gd name="csX8" fmla="*/ 2857348 w 4702968"/>
                <a:gd name="csY8" fmla="*/ 109433 h 2279970"/>
                <a:gd name="csX9" fmla="*/ 2824115 w 4702968"/>
                <a:gd name="csY9" fmla="*/ 154153 h 2279970"/>
                <a:gd name="csX10" fmla="*/ 2798645 w 4702968"/>
                <a:gd name="csY10" fmla="*/ 152400 h 2279970"/>
                <a:gd name="csX11" fmla="*/ 2803893 w 4702968"/>
                <a:gd name="csY11" fmla="*/ 102432 h 2279970"/>
                <a:gd name="csX12" fmla="*/ 2772404 w 4702968"/>
                <a:gd name="csY12" fmla="*/ 63951 h 2279970"/>
                <a:gd name="csX13" fmla="*/ 2772404 w 4702968"/>
                <a:gd name="csY13" fmla="*/ 6991 h 2279970"/>
                <a:gd name="csX14" fmla="*/ 2736437 w 4702968"/>
                <a:gd name="csY14" fmla="*/ 17488 h 2279970"/>
                <a:gd name="csX15" fmla="*/ 2687460 w 4702968"/>
                <a:gd name="csY15" fmla="*/ 0 h 2279970"/>
                <a:gd name="csX16" fmla="*/ 2656742 w 4702968"/>
                <a:gd name="csY16" fmla="*/ 15745 h 2279970"/>
                <a:gd name="csX17" fmla="*/ 2618261 w 4702968"/>
                <a:gd name="csY17" fmla="*/ 6991 h 2279970"/>
                <a:gd name="csX18" fmla="*/ 2521068 w 4702968"/>
                <a:gd name="csY18" fmla="*/ 77953 h 2279970"/>
                <a:gd name="csX19" fmla="*/ 2524573 w 4702968"/>
                <a:gd name="csY19" fmla="*/ 109433 h 2279970"/>
                <a:gd name="csX20" fmla="*/ 2549052 w 4702968"/>
                <a:gd name="csY20" fmla="*/ 111176 h 2279970"/>
                <a:gd name="csX21" fmla="*/ 2556043 w 4702968"/>
                <a:gd name="csY21" fmla="*/ 209360 h 2279970"/>
                <a:gd name="csX22" fmla="*/ 2568292 w 4702968"/>
                <a:gd name="csY22" fmla="*/ 265328 h 2279970"/>
                <a:gd name="csX23" fmla="*/ 2502589 w 4702968"/>
                <a:gd name="csY23" fmla="*/ 296047 h 2279970"/>
                <a:gd name="csX24" fmla="*/ 2432618 w 4702968"/>
                <a:gd name="csY24" fmla="*/ 258328 h 2279970"/>
                <a:gd name="csX25" fmla="*/ 2417645 w 4702968"/>
                <a:gd name="csY25" fmla="*/ 304800 h 2279970"/>
                <a:gd name="csX26" fmla="*/ 2393156 w 4702968"/>
                <a:gd name="csY26" fmla="*/ 320545 h 2279970"/>
                <a:gd name="csX27" fmla="*/ 2344941 w 4702968"/>
                <a:gd name="csY27" fmla="*/ 377495 h 2279970"/>
                <a:gd name="csX28" fmla="*/ 2379164 w 4702968"/>
                <a:gd name="csY28" fmla="*/ 414233 h 2279970"/>
                <a:gd name="csX29" fmla="*/ 2358171 w 4702968"/>
                <a:gd name="csY29" fmla="*/ 441455 h 2279970"/>
                <a:gd name="csX30" fmla="*/ 2288972 w 4702968"/>
                <a:gd name="csY30" fmla="*/ 450199 h 2279970"/>
                <a:gd name="csX31" fmla="*/ 2270484 w 4702968"/>
                <a:gd name="csY31" fmla="*/ 372247 h 2279970"/>
                <a:gd name="csX32" fmla="*/ 2207524 w 4702968"/>
                <a:gd name="csY32" fmla="*/ 197120 h 2279970"/>
                <a:gd name="csX33" fmla="*/ 2066925 w 4702968"/>
                <a:gd name="csY33" fmla="*/ 198758 h 2279970"/>
                <a:gd name="csX34" fmla="*/ 1993106 w 4702968"/>
                <a:gd name="csY34" fmla="*/ 248764 h 2279970"/>
                <a:gd name="csX35" fmla="*/ 2009775 w 4702968"/>
                <a:gd name="csY35" fmla="*/ 308305 h 2279970"/>
                <a:gd name="csX36" fmla="*/ 1938338 w 4702968"/>
                <a:gd name="csY36" fmla="*/ 365455 h 2279970"/>
                <a:gd name="csX37" fmla="*/ 1945481 w 4702968"/>
                <a:gd name="csY37" fmla="*/ 405927 h 2279970"/>
                <a:gd name="csX38" fmla="*/ 1895475 w 4702968"/>
                <a:gd name="csY38" fmla="*/ 415461 h 2279970"/>
                <a:gd name="csX39" fmla="*/ 1854994 w 4702968"/>
                <a:gd name="csY39" fmla="*/ 382114 h 2279970"/>
                <a:gd name="csX40" fmla="*/ 1788319 w 4702968"/>
                <a:gd name="csY40" fmla="*/ 382114 h 2279970"/>
                <a:gd name="csX41" fmla="*/ 1766888 w 4702968"/>
                <a:gd name="csY41" fmla="*/ 344024 h 2279970"/>
                <a:gd name="csX42" fmla="*/ 1731169 w 4702968"/>
                <a:gd name="csY42" fmla="*/ 358311 h 2279970"/>
                <a:gd name="csX43" fmla="*/ 1726406 w 4702968"/>
                <a:gd name="csY43" fmla="*/ 413071 h 2279970"/>
                <a:gd name="csX44" fmla="*/ 1700213 w 4702968"/>
                <a:gd name="csY44" fmla="*/ 434502 h 2279970"/>
                <a:gd name="csX45" fmla="*/ 1652588 w 4702968"/>
                <a:gd name="csY45" fmla="*/ 377352 h 2279970"/>
                <a:gd name="csX46" fmla="*/ 1624013 w 4702968"/>
                <a:gd name="csY46" fmla="*/ 391639 h 2279970"/>
                <a:gd name="csX47" fmla="*/ 1631156 w 4702968"/>
                <a:gd name="csY47" fmla="*/ 427358 h 2279970"/>
                <a:gd name="csX48" fmla="*/ 1585913 w 4702968"/>
                <a:gd name="csY48" fmla="*/ 463077 h 2279970"/>
                <a:gd name="csX49" fmla="*/ 1576388 w 4702968"/>
                <a:gd name="csY49" fmla="*/ 498796 h 2279970"/>
                <a:gd name="csX50" fmla="*/ 1512094 w 4702968"/>
                <a:gd name="csY50" fmla="*/ 479755 h 2279970"/>
                <a:gd name="csX51" fmla="*/ 1452563 w 4702968"/>
                <a:gd name="csY51" fmla="*/ 408318 h 2279970"/>
                <a:gd name="csX52" fmla="*/ 1373981 w 4702968"/>
                <a:gd name="csY52" fmla="*/ 401174 h 2279970"/>
                <a:gd name="csX53" fmla="*/ 1347788 w 4702968"/>
                <a:gd name="csY53" fmla="*/ 370208 h 2279970"/>
                <a:gd name="csX54" fmla="*/ 1281113 w 4702968"/>
                <a:gd name="csY54" fmla="*/ 403546 h 2279970"/>
                <a:gd name="csX55" fmla="*/ 1304925 w 4702968"/>
                <a:gd name="csY55" fmla="*/ 441646 h 2279970"/>
                <a:gd name="csX56" fmla="*/ 1254919 w 4702968"/>
                <a:gd name="csY56" fmla="*/ 484508 h 2279970"/>
                <a:gd name="csX57" fmla="*/ 1250156 w 4702968"/>
                <a:gd name="csY57" fmla="*/ 570233 h 2279970"/>
                <a:gd name="csX58" fmla="*/ 1293019 w 4702968"/>
                <a:gd name="csY58" fmla="*/ 594055 h 2279970"/>
                <a:gd name="csX59" fmla="*/ 1245394 w 4702968"/>
                <a:gd name="csY59" fmla="*/ 670246 h 2279970"/>
                <a:gd name="csX60" fmla="*/ 1173956 w 4702968"/>
                <a:gd name="csY60" fmla="*/ 672636 h 2279970"/>
                <a:gd name="csX61" fmla="*/ 1126331 w 4702968"/>
                <a:gd name="csY61" fmla="*/ 763114 h 2279970"/>
                <a:gd name="csX62" fmla="*/ 1133475 w 4702968"/>
                <a:gd name="csY62" fmla="*/ 825027 h 2279970"/>
                <a:gd name="csX63" fmla="*/ 1062038 w 4702968"/>
                <a:gd name="csY63" fmla="*/ 865518 h 2279970"/>
                <a:gd name="csX64" fmla="*/ 1021556 w 4702968"/>
                <a:gd name="csY64" fmla="*/ 1006002 h 2279970"/>
                <a:gd name="csX65" fmla="*/ 990600 w 4702968"/>
                <a:gd name="csY65" fmla="*/ 1022680 h 2279970"/>
                <a:gd name="csX66" fmla="*/ 983456 w 4702968"/>
                <a:gd name="csY66" fmla="*/ 1075058 h 2279970"/>
                <a:gd name="csX67" fmla="*/ 1014413 w 4702968"/>
                <a:gd name="csY67" fmla="*/ 1079830 h 2279970"/>
                <a:gd name="csX68" fmla="*/ 983456 w 4702968"/>
                <a:gd name="csY68" fmla="*/ 1134590 h 2279970"/>
                <a:gd name="csX69" fmla="*/ 1021556 w 4702968"/>
                <a:gd name="csY69" fmla="*/ 1165546 h 2279970"/>
                <a:gd name="csX70" fmla="*/ 1016794 w 4702968"/>
                <a:gd name="csY70" fmla="*/ 1270321 h 2279970"/>
                <a:gd name="csX71" fmla="*/ 964406 w 4702968"/>
                <a:gd name="csY71" fmla="*/ 1341758 h 2279970"/>
                <a:gd name="csX72" fmla="*/ 928688 w 4702968"/>
                <a:gd name="csY72" fmla="*/ 1344139 h 2279970"/>
                <a:gd name="csX73" fmla="*/ 897731 w 4702968"/>
                <a:gd name="csY73" fmla="*/ 1322708 h 2279970"/>
                <a:gd name="csX74" fmla="*/ 842963 w 4702968"/>
                <a:gd name="csY74" fmla="*/ 1322708 h 2279970"/>
                <a:gd name="csX75" fmla="*/ 823913 w 4702968"/>
                <a:gd name="csY75" fmla="*/ 1367952 h 2279970"/>
                <a:gd name="csX76" fmla="*/ 888206 w 4702968"/>
                <a:gd name="csY76" fmla="*/ 1446533 h 2279970"/>
                <a:gd name="csX77" fmla="*/ 842963 w 4702968"/>
                <a:gd name="csY77" fmla="*/ 1448914 h 2279970"/>
                <a:gd name="csX78" fmla="*/ 792956 w 4702968"/>
                <a:gd name="csY78" fmla="*/ 1487014 h 2279970"/>
                <a:gd name="csX79" fmla="*/ 533400 w 4702968"/>
                <a:gd name="csY79" fmla="*/ 1410814 h 2279970"/>
                <a:gd name="csX80" fmla="*/ 447675 w 4702968"/>
                <a:gd name="csY80" fmla="*/ 1384621 h 2279970"/>
                <a:gd name="csX81" fmla="*/ 340519 w 4702968"/>
                <a:gd name="csY81" fmla="*/ 1391764 h 2279970"/>
                <a:gd name="csX82" fmla="*/ 407194 w 4702968"/>
                <a:gd name="csY82" fmla="*/ 1482252 h 2279970"/>
                <a:gd name="csX83" fmla="*/ 369094 w 4702968"/>
                <a:gd name="csY83" fmla="*/ 1515589 h 2279970"/>
                <a:gd name="csX84" fmla="*/ 292894 w 4702968"/>
                <a:gd name="csY84" fmla="*/ 1520352 h 2279970"/>
                <a:gd name="csX85" fmla="*/ 209550 w 4702968"/>
                <a:gd name="csY85" fmla="*/ 1748952 h 2279970"/>
                <a:gd name="csX86" fmla="*/ 80963 w 4702968"/>
                <a:gd name="csY86" fmla="*/ 1832296 h 2279970"/>
                <a:gd name="csX87" fmla="*/ 76200 w 4702968"/>
                <a:gd name="csY87" fmla="*/ 1877539 h 2279970"/>
                <a:gd name="csX88" fmla="*/ 19050 w 4702968"/>
                <a:gd name="csY88" fmla="*/ 1875158 h 2279970"/>
                <a:gd name="csX89" fmla="*/ 0 w 4702968"/>
                <a:gd name="csY89" fmla="*/ 1915639 h 2279970"/>
                <a:gd name="csX90" fmla="*/ 2381 w 4702968"/>
                <a:gd name="csY90" fmla="*/ 1984696 h 2279970"/>
                <a:gd name="csX91" fmla="*/ 52388 w 4702968"/>
                <a:gd name="csY91" fmla="*/ 2027558 h 2279970"/>
                <a:gd name="csX92" fmla="*/ 92869 w 4702968"/>
                <a:gd name="csY92" fmla="*/ 2275208 h 2279970"/>
                <a:gd name="csX93" fmla="*/ 145256 w 4702968"/>
                <a:gd name="csY93" fmla="*/ 2246633 h 2279970"/>
                <a:gd name="csX94" fmla="*/ 233363 w 4702968"/>
                <a:gd name="csY94" fmla="*/ 2279971 h 2279970"/>
                <a:gd name="csX95" fmla="*/ 278606 w 4702968"/>
                <a:gd name="csY95" fmla="*/ 2253777 h 2279970"/>
                <a:gd name="csX96" fmla="*/ 369094 w 4702968"/>
                <a:gd name="csY96" fmla="*/ 2246633 h 2279970"/>
                <a:gd name="csX97" fmla="*/ 409575 w 4702968"/>
                <a:gd name="csY97" fmla="*/ 2191864 h 2279970"/>
                <a:gd name="csX98" fmla="*/ 457200 w 4702968"/>
                <a:gd name="csY98" fmla="*/ 2194246 h 2279970"/>
                <a:gd name="csX99" fmla="*/ 509588 w 4702968"/>
                <a:gd name="csY99" fmla="*/ 2175196 h 2279970"/>
                <a:gd name="csX100" fmla="*/ 578644 w 4702968"/>
                <a:gd name="csY100" fmla="*/ 2153764 h 2279970"/>
                <a:gd name="csX101" fmla="*/ 721519 w 4702968"/>
                <a:gd name="csY101" fmla="*/ 2141858 h 2279970"/>
                <a:gd name="csX102" fmla="*/ 885825 w 4702968"/>
                <a:gd name="csY102" fmla="*/ 2027558 h 2279970"/>
                <a:gd name="csX103" fmla="*/ 1007269 w 4702968"/>
                <a:gd name="csY103" fmla="*/ 1958502 h 2279970"/>
                <a:gd name="csX104" fmla="*/ 1052513 w 4702968"/>
                <a:gd name="csY104" fmla="*/ 1906114 h 2279970"/>
                <a:gd name="csX105" fmla="*/ 1107281 w 4702968"/>
                <a:gd name="csY105" fmla="*/ 1906114 h 2279970"/>
                <a:gd name="csX106" fmla="*/ 1097756 w 4702968"/>
                <a:gd name="csY106" fmla="*/ 1777527 h 2279970"/>
                <a:gd name="csX107" fmla="*/ 1162050 w 4702968"/>
                <a:gd name="csY107" fmla="*/ 1677514 h 2279970"/>
                <a:gd name="csX108" fmla="*/ 1240631 w 4702968"/>
                <a:gd name="csY108" fmla="*/ 1601314 h 2279970"/>
                <a:gd name="csX109" fmla="*/ 1276350 w 4702968"/>
                <a:gd name="csY109" fmla="*/ 1444152 h 2279970"/>
                <a:gd name="csX110" fmla="*/ 1390650 w 4702968"/>
                <a:gd name="csY110" fmla="*/ 1334614 h 2279970"/>
                <a:gd name="csX111" fmla="*/ 1495425 w 4702968"/>
                <a:gd name="csY111" fmla="*/ 1286989 h 2279970"/>
                <a:gd name="csX112" fmla="*/ 1557338 w 4702968"/>
                <a:gd name="csY112" fmla="*/ 1279846 h 2279970"/>
                <a:gd name="csX113" fmla="*/ 1612106 w 4702968"/>
                <a:gd name="csY113" fmla="*/ 1241746 h 2279970"/>
                <a:gd name="csX114" fmla="*/ 1593056 w 4702968"/>
                <a:gd name="csY114" fmla="*/ 1191740 h 2279970"/>
                <a:gd name="csX115" fmla="*/ 1664494 w 4702968"/>
                <a:gd name="csY115" fmla="*/ 1125065 h 2279970"/>
                <a:gd name="csX116" fmla="*/ 1683544 w 4702968"/>
                <a:gd name="csY116" fmla="*/ 1048865 h 2279970"/>
                <a:gd name="csX117" fmla="*/ 1650206 w 4702968"/>
                <a:gd name="csY117" fmla="*/ 1003621 h 2279970"/>
                <a:gd name="csX118" fmla="*/ 1735931 w 4702968"/>
                <a:gd name="csY118" fmla="*/ 941708 h 2279970"/>
                <a:gd name="csX119" fmla="*/ 1752600 w 4702968"/>
                <a:gd name="csY119" fmla="*/ 889321 h 2279970"/>
                <a:gd name="csX120" fmla="*/ 1871663 w 4702968"/>
                <a:gd name="csY120" fmla="*/ 865518 h 2279970"/>
                <a:gd name="csX121" fmla="*/ 1897856 w 4702968"/>
                <a:gd name="csY121" fmla="*/ 805977 h 2279970"/>
                <a:gd name="csX122" fmla="*/ 1983581 w 4702968"/>
                <a:gd name="csY122" fmla="*/ 794080 h 2279970"/>
                <a:gd name="csX123" fmla="*/ 2055019 w 4702968"/>
                <a:gd name="csY123" fmla="*/ 722643 h 2279970"/>
                <a:gd name="csX124" fmla="*/ 2121694 w 4702968"/>
                <a:gd name="csY124" fmla="*/ 703583 h 2279970"/>
                <a:gd name="csX125" fmla="*/ 2243138 w 4702968"/>
                <a:gd name="csY125" fmla="*/ 610714 h 2279970"/>
                <a:gd name="csX126" fmla="*/ 2338388 w 4702968"/>
                <a:gd name="csY126" fmla="*/ 653577 h 2279970"/>
                <a:gd name="csX127" fmla="*/ 2386013 w 4702968"/>
                <a:gd name="csY127" fmla="*/ 629774 h 2279970"/>
                <a:gd name="csX128" fmla="*/ 2409825 w 4702968"/>
                <a:gd name="csY128" fmla="*/ 641671 h 2279970"/>
                <a:gd name="csX129" fmla="*/ 2400300 w 4702968"/>
                <a:gd name="csY129" fmla="*/ 675008 h 2279970"/>
                <a:gd name="csX130" fmla="*/ 2462213 w 4702968"/>
                <a:gd name="csY130" fmla="*/ 679780 h 2279970"/>
                <a:gd name="csX131" fmla="*/ 2586038 w 4702968"/>
                <a:gd name="csY131" fmla="*/ 746446 h 2279970"/>
                <a:gd name="csX132" fmla="*/ 2645569 w 4702968"/>
                <a:gd name="csY132" fmla="*/ 739302 h 2279970"/>
                <a:gd name="csX133" fmla="*/ 2678906 w 4702968"/>
                <a:gd name="csY133" fmla="*/ 770258 h 2279970"/>
                <a:gd name="csX134" fmla="*/ 2740819 w 4702968"/>
                <a:gd name="csY134" fmla="*/ 770258 h 2279970"/>
                <a:gd name="csX135" fmla="*/ 2857500 w 4702968"/>
                <a:gd name="csY135" fmla="*/ 796452 h 2279970"/>
                <a:gd name="csX136" fmla="*/ 2947988 w 4702968"/>
                <a:gd name="csY136" fmla="*/ 817883 h 2279970"/>
                <a:gd name="csX137" fmla="*/ 2967038 w 4702968"/>
                <a:gd name="csY137" fmla="*/ 863127 h 2279970"/>
                <a:gd name="csX138" fmla="*/ 2933700 w 4702968"/>
                <a:gd name="csY138" fmla="*/ 908380 h 2279970"/>
                <a:gd name="csX139" fmla="*/ 2995613 w 4702968"/>
                <a:gd name="csY139" fmla="*/ 960758 h 2279970"/>
                <a:gd name="csX140" fmla="*/ 3021806 w 4702968"/>
                <a:gd name="csY140" fmla="*/ 946471 h 2279970"/>
                <a:gd name="csX141" fmla="*/ 3131344 w 4702968"/>
                <a:gd name="csY141" fmla="*/ 1010764 h 2279970"/>
                <a:gd name="csX142" fmla="*/ 3131344 w 4702968"/>
                <a:gd name="csY142" fmla="*/ 925039 h 2279970"/>
                <a:gd name="csX143" fmla="*/ 3157538 w 4702968"/>
                <a:gd name="csY143" fmla="*/ 834552 h 2279970"/>
                <a:gd name="csX144" fmla="*/ 3195638 w 4702968"/>
                <a:gd name="csY144" fmla="*/ 889321 h 2279970"/>
                <a:gd name="csX145" fmla="*/ 3398044 w 4702968"/>
                <a:gd name="csY145" fmla="*/ 979818 h 2279970"/>
                <a:gd name="csX146" fmla="*/ 3521869 w 4702968"/>
                <a:gd name="csY146" fmla="*/ 1101262 h 2279970"/>
                <a:gd name="csX147" fmla="*/ 3557588 w 4702968"/>
                <a:gd name="csY147" fmla="*/ 1156021 h 2279970"/>
                <a:gd name="csX148" fmla="*/ 3617119 w 4702968"/>
                <a:gd name="csY148" fmla="*/ 1132208 h 2279970"/>
                <a:gd name="csX149" fmla="*/ 3650456 w 4702968"/>
                <a:gd name="csY149" fmla="*/ 1151258 h 2279970"/>
                <a:gd name="csX150" fmla="*/ 3650456 w 4702968"/>
                <a:gd name="csY150" fmla="*/ 1182215 h 2279970"/>
                <a:gd name="csX151" fmla="*/ 3738563 w 4702968"/>
                <a:gd name="csY151" fmla="*/ 1239364 h 2279970"/>
                <a:gd name="csX152" fmla="*/ 3769519 w 4702968"/>
                <a:gd name="csY152" fmla="*/ 1248889 h 2279970"/>
                <a:gd name="csX153" fmla="*/ 3795713 w 4702968"/>
                <a:gd name="csY153" fmla="*/ 1301277 h 2279970"/>
                <a:gd name="csX154" fmla="*/ 3843338 w 4702968"/>
                <a:gd name="csY154" fmla="*/ 1301277 h 2279970"/>
                <a:gd name="csX155" fmla="*/ 3843338 w 4702968"/>
                <a:gd name="csY155" fmla="*/ 1346521 h 2279970"/>
                <a:gd name="csX156" fmla="*/ 3898106 w 4702968"/>
                <a:gd name="csY156" fmla="*/ 1372714 h 2279970"/>
                <a:gd name="csX157" fmla="*/ 3962400 w 4702968"/>
                <a:gd name="csY157" fmla="*/ 1365571 h 2279970"/>
                <a:gd name="csX158" fmla="*/ 4107656 w 4702968"/>
                <a:gd name="csY158" fmla="*/ 1460821 h 2279970"/>
                <a:gd name="csX159" fmla="*/ 4098131 w 4702968"/>
                <a:gd name="csY159" fmla="*/ 1498921 h 2279970"/>
                <a:gd name="csX160" fmla="*/ 4191000 w 4702968"/>
                <a:gd name="csY160" fmla="*/ 1553689 h 2279970"/>
                <a:gd name="csX161" fmla="*/ 4250531 w 4702968"/>
                <a:gd name="csY161" fmla="*/ 1584646 h 2279970"/>
                <a:gd name="csX162" fmla="*/ 4295775 w 4702968"/>
                <a:gd name="csY162" fmla="*/ 1627508 h 2279970"/>
                <a:gd name="csX163" fmla="*/ 4321969 w 4702968"/>
                <a:gd name="csY163" fmla="*/ 1537021 h 2279970"/>
                <a:gd name="csX164" fmla="*/ 4269581 w 4702968"/>
                <a:gd name="csY164" fmla="*/ 1470346 h 2279970"/>
                <a:gd name="csX165" fmla="*/ 4314825 w 4702968"/>
                <a:gd name="csY165" fmla="*/ 1460821 h 2279970"/>
                <a:gd name="csX166" fmla="*/ 4379119 w 4702968"/>
                <a:gd name="csY166" fmla="*/ 1508446 h 2279970"/>
                <a:gd name="csX167" fmla="*/ 4441031 w 4702968"/>
                <a:gd name="csY167" fmla="*/ 1506064 h 2279970"/>
                <a:gd name="csX168" fmla="*/ 4457700 w 4702968"/>
                <a:gd name="csY168" fmla="*/ 1532258 h 2279970"/>
                <a:gd name="csX169" fmla="*/ 4438650 w 4702968"/>
                <a:gd name="csY169" fmla="*/ 1563214 h 2279970"/>
                <a:gd name="csX170" fmla="*/ 4533900 w 4702968"/>
                <a:gd name="csY170" fmla="*/ 1634652 h 2279970"/>
                <a:gd name="csX171" fmla="*/ 4619625 w 4702968"/>
                <a:gd name="csY171" fmla="*/ 1582264 h 2279970"/>
                <a:gd name="csX172" fmla="*/ 4631531 w 4702968"/>
                <a:gd name="csY172" fmla="*/ 1532258 h 2279970"/>
                <a:gd name="csX173" fmla="*/ 4700588 w 4702968"/>
                <a:gd name="csY173" fmla="*/ 1477489 h 2279970"/>
                <a:gd name="csX174" fmla="*/ 4702969 w 4702968"/>
                <a:gd name="csY174" fmla="*/ 1444152 h 2279970"/>
                <a:gd name="csX175" fmla="*/ 4676775 w 4702968"/>
                <a:gd name="csY175" fmla="*/ 1422721 h 2279970"/>
                <a:gd name="csX176" fmla="*/ 4669631 w 4702968"/>
                <a:gd name="csY176" fmla="*/ 1398908 h 2279970"/>
                <a:gd name="csX177" fmla="*/ 4614863 w 4702968"/>
                <a:gd name="csY177" fmla="*/ 1387002 h 2279970"/>
                <a:gd name="csX178" fmla="*/ 4598194 w 4702968"/>
                <a:gd name="csY178" fmla="*/ 1422721 h 2279970"/>
                <a:gd name="csX179" fmla="*/ 4572000 w 4702968"/>
                <a:gd name="csY179" fmla="*/ 1432246 h 2279970"/>
                <a:gd name="csX180" fmla="*/ 4572000 w 4702968"/>
                <a:gd name="csY180" fmla="*/ 1458439 h 2279970"/>
                <a:gd name="csX181" fmla="*/ 4545806 w 4702968"/>
                <a:gd name="csY181" fmla="*/ 1441771 h 2279970"/>
                <a:gd name="csX182" fmla="*/ 4557713 w 4702968"/>
                <a:gd name="csY182" fmla="*/ 1406052 h 2279970"/>
                <a:gd name="csX183" fmla="*/ 4538663 w 4702968"/>
                <a:gd name="csY183" fmla="*/ 1356046 h 2279970"/>
                <a:gd name="csX184" fmla="*/ 4526756 w 4702968"/>
                <a:gd name="csY184" fmla="*/ 1272702 h 2279970"/>
                <a:gd name="csX185" fmla="*/ 4507706 w 4702968"/>
                <a:gd name="csY185" fmla="*/ 1265558 h 2279970"/>
                <a:gd name="csX186" fmla="*/ 4412456 w 4702968"/>
                <a:gd name="csY186" fmla="*/ 1272702 h 2279970"/>
                <a:gd name="csX187" fmla="*/ 4379119 w 4702968"/>
                <a:gd name="csY187" fmla="*/ 1267939 h 2279970"/>
                <a:gd name="csX188" fmla="*/ 4407694 w 4702968"/>
                <a:gd name="csY188" fmla="*/ 1241746 h 2279970"/>
                <a:gd name="csX189" fmla="*/ 4417219 w 4702968"/>
                <a:gd name="csY189" fmla="*/ 1213171 h 2279970"/>
                <a:gd name="csX190" fmla="*/ 4452938 w 4702968"/>
                <a:gd name="csY190" fmla="*/ 1186977 h 2279970"/>
                <a:gd name="csX191" fmla="*/ 4410075 w 4702968"/>
                <a:gd name="csY191" fmla="*/ 1163165 h 2279970"/>
                <a:gd name="csX192" fmla="*/ 4362450 w 4702968"/>
                <a:gd name="csY192" fmla="*/ 1172690 h 2279970"/>
                <a:gd name="csX193" fmla="*/ 4352925 w 4702968"/>
                <a:gd name="csY193" fmla="*/ 1196502 h 2279970"/>
                <a:gd name="csX194" fmla="*/ 4324350 w 4702968"/>
                <a:gd name="csY194" fmla="*/ 1220314 h 2279970"/>
                <a:gd name="csX195" fmla="*/ 4307681 w 4702968"/>
                <a:gd name="csY195" fmla="*/ 1198883 h 2279970"/>
                <a:gd name="csX196" fmla="*/ 4319588 w 4702968"/>
                <a:gd name="csY196" fmla="*/ 1151258 h 2279970"/>
                <a:gd name="csX197" fmla="*/ 4343400 w 4702968"/>
                <a:gd name="csY197" fmla="*/ 1103633 h 2279970"/>
                <a:gd name="csX198" fmla="*/ 4312444 w 4702968"/>
                <a:gd name="csY198" fmla="*/ 1079830 h 2279970"/>
                <a:gd name="csX199" fmla="*/ 4298156 w 4702968"/>
                <a:gd name="csY199" fmla="*/ 1003621 h 2279970"/>
                <a:gd name="csX200" fmla="*/ 4257675 w 4702968"/>
                <a:gd name="csY200" fmla="*/ 994105 h 2279970"/>
                <a:gd name="csX201" fmla="*/ 4238625 w 4702968"/>
                <a:gd name="csY201" fmla="*/ 972674 h 2279970"/>
                <a:gd name="csX202" fmla="*/ 4214813 w 4702968"/>
                <a:gd name="csY202" fmla="*/ 970283 h 2279970"/>
                <a:gd name="csX203" fmla="*/ 4195763 w 4702968"/>
                <a:gd name="csY203" fmla="*/ 946471 h 2279970"/>
                <a:gd name="csX204" fmla="*/ 4167188 w 4702968"/>
                <a:gd name="csY204" fmla="*/ 936955 h 2279970"/>
                <a:gd name="csX205" fmla="*/ 4114800 w 4702968"/>
                <a:gd name="csY205" fmla="*/ 882177 h 2279970"/>
                <a:gd name="csX206" fmla="*/ 4067175 w 4702968"/>
                <a:gd name="csY206" fmla="*/ 860746 h 2279970"/>
                <a:gd name="csX207" fmla="*/ 4043363 w 4702968"/>
                <a:gd name="csY207" fmla="*/ 763114 h 2279970"/>
                <a:gd name="csX208" fmla="*/ 3998119 w 4702968"/>
                <a:gd name="csY208" fmla="*/ 753589 h 2279970"/>
                <a:gd name="csX209" fmla="*/ 3976688 w 4702968"/>
                <a:gd name="csY209" fmla="*/ 765505 h 2279970"/>
                <a:gd name="csX210" fmla="*/ 3933825 w 4702968"/>
                <a:gd name="csY210" fmla="*/ 691677 h 2279970"/>
                <a:gd name="csX211" fmla="*/ 3950494 w 4702968"/>
                <a:gd name="csY211" fmla="*/ 632146 h 2279970"/>
                <a:gd name="csX212" fmla="*/ 3848100 w 4702968"/>
                <a:gd name="csY212" fmla="*/ 577377 h 2279970"/>
                <a:gd name="csX213" fmla="*/ 3807619 w 4702968"/>
                <a:gd name="csY213" fmla="*/ 591664 h 2279970"/>
                <a:gd name="csX214" fmla="*/ 3769519 w 4702968"/>
                <a:gd name="csY214" fmla="*/ 548802 h 2279970"/>
                <a:gd name="csX215" fmla="*/ 3712369 w 4702968"/>
                <a:gd name="csY215" fmla="*/ 603571 h 2279970"/>
                <a:gd name="csX216" fmla="*/ 3524250 w 4702968"/>
                <a:gd name="csY216" fmla="*/ 620239 h 2279970"/>
                <a:gd name="csX217" fmla="*/ 3526631 w 4702968"/>
                <a:gd name="csY217" fmla="*/ 586911 h 2279970"/>
                <a:gd name="csX218" fmla="*/ 3574256 w 4702968"/>
                <a:gd name="csY218" fmla="*/ 465468 h 2279970"/>
                <a:gd name="csX219" fmla="*/ 3617119 w 4702968"/>
                <a:gd name="csY219" fmla="*/ 434502 h 2279970"/>
                <a:gd name="csX220" fmla="*/ 3636169 w 4702968"/>
                <a:gd name="csY220" fmla="*/ 348777 h 2279970"/>
                <a:gd name="csX221" fmla="*/ 3607594 w 4702968"/>
                <a:gd name="csY221" fmla="*/ 260671 h 2279970"/>
                <a:gd name="csX222" fmla="*/ 3562350 w 4702968"/>
                <a:gd name="csY222" fmla="*/ 229724 h 2279970"/>
                <a:gd name="csX223" fmla="*/ 3514725 w 4702968"/>
                <a:gd name="csY223" fmla="*/ 215436 h 2279970"/>
                <a:gd name="csX224" fmla="*/ 3474244 w 4702968"/>
                <a:gd name="csY224" fmla="*/ 155896 h 2279970"/>
                <a:gd name="csX225" fmla="*/ 3452813 w 4702968"/>
                <a:gd name="csY225" fmla="*/ 172574 h 2279970"/>
                <a:gd name="csX226" fmla="*/ 3443288 w 4702968"/>
                <a:gd name="csY226" fmla="*/ 208293 h 2279970"/>
                <a:gd name="csX227" fmla="*/ 3390900 w 4702968"/>
                <a:gd name="csY227" fmla="*/ 191614 h 2279970"/>
                <a:gd name="csX228" fmla="*/ 3343275 w 4702968"/>
                <a:gd name="csY228" fmla="*/ 215436 h 2279970"/>
                <a:gd name="csX229" fmla="*/ 3259931 w 4702968"/>
                <a:gd name="csY229" fmla="*/ 172574 h 2279970"/>
                <a:gd name="csX230" fmla="*/ 3245644 w 4702968"/>
                <a:gd name="csY230" fmla="*/ 139227 h 2279970"/>
                <a:gd name="csX231" fmla="*/ 3214688 w 4702968"/>
                <a:gd name="csY231" fmla="*/ 160658 h 2279970"/>
                <a:gd name="csX232" fmla="*/ 3181350 w 4702968"/>
                <a:gd name="csY232" fmla="*/ 155896 h 2279970"/>
                <a:gd name="csX233" fmla="*/ 3181350 w 4702968"/>
                <a:gd name="csY233" fmla="*/ 129711 h 2279970"/>
                <a:gd name="csX234" fmla="*/ 3118418 w 4702968"/>
                <a:gd name="csY234" fmla="*/ 133160 h 2279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  <a:cxn ang="0">
                  <a:pos x="csX216" y="csY216"/>
                </a:cxn>
                <a:cxn ang="0">
                  <a:pos x="csX217" y="csY217"/>
                </a:cxn>
                <a:cxn ang="0">
                  <a:pos x="csX218" y="csY218"/>
                </a:cxn>
                <a:cxn ang="0">
                  <a:pos x="csX219" y="csY219"/>
                </a:cxn>
                <a:cxn ang="0">
                  <a:pos x="csX220" y="csY220"/>
                </a:cxn>
                <a:cxn ang="0">
                  <a:pos x="csX221" y="csY221"/>
                </a:cxn>
                <a:cxn ang="0">
                  <a:pos x="csX222" y="csY222"/>
                </a:cxn>
                <a:cxn ang="0">
                  <a:pos x="csX223" y="csY223"/>
                </a:cxn>
                <a:cxn ang="0">
                  <a:pos x="csX224" y="csY224"/>
                </a:cxn>
                <a:cxn ang="0">
                  <a:pos x="csX225" y="csY225"/>
                </a:cxn>
                <a:cxn ang="0">
                  <a:pos x="csX226" y="csY226"/>
                </a:cxn>
                <a:cxn ang="0">
                  <a:pos x="csX227" y="csY227"/>
                </a:cxn>
                <a:cxn ang="0">
                  <a:pos x="csX228" y="csY228"/>
                </a:cxn>
                <a:cxn ang="0">
                  <a:pos x="csX229" y="csY229"/>
                </a:cxn>
                <a:cxn ang="0">
                  <a:pos x="csX230" y="csY230"/>
                </a:cxn>
                <a:cxn ang="0">
                  <a:pos x="csX231" y="csY231"/>
                </a:cxn>
                <a:cxn ang="0">
                  <a:pos x="csX232" y="csY232"/>
                </a:cxn>
                <a:cxn ang="0">
                  <a:pos x="csX233" y="csY233"/>
                </a:cxn>
                <a:cxn ang="0">
                  <a:pos x="csX234" y="csY234"/>
                </a:cxn>
              </a:cxnLst>
              <a:rect l="l" t="t" r="r" b="b"/>
              <a:pathLst>
                <a:path w="4702968" h="2279970">
                  <a:moveTo>
                    <a:pt x="3118418" y="133160"/>
                  </a:moveTo>
                  <a:lnTo>
                    <a:pt x="3106941" y="185633"/>
                  </a:lnTo>
                  <a:lnTo>
                    <a:pt x="3089443" y="192634"/>
                  </a:lnTo>
                  <a:lnTo>
                    <a:pt x="3054468" y="187376"/>
                  </a:lnTo>
                  <a:lnTo>
                    <a:pt x="3027245" y="265328"/>
                  </a:lnTo>
                  <a:lnTo>
                    <a:pt x="2973019" y="265328"/>
                  </a:lnTo>
                  <a:lnTo>
                    <a:pt x="2919556" y="232096"/>
                  </a:lnTo>
                  <a:lnTo>
                    <a:pt x="2923061" y="127911"/>
                  </a:lnTo>
                  <a:lnTo>
                    <a:pt x="2857348" y="109433"/>
                  </a:lnTo>
                  <a:lnTo>
                    <a:pt x="2824115" y="154153"/>
                  </a:lnTo>
                  <a:lnTo>
                    <a:pt x="2798645" y="152400"/>
                  </a:lnTo>
                  <a:lnTo>
                    <a:pt x="2803893" y="102432"/>
                  </a:lnTo>
                  <a:lnTo>
                    <a:pt x="2772404" y="63951"/>
                  </a:lnTo>
                  <a:lnTo>
                    <a:pt x="2772404" y="6991"/>
                  </a:lnTo>
                  <a:lnTo>
                    <a:pt x="2736437" y="17488"/>
                  </a:lnTo>
                  <a:lnTo>
                    <a:pt x="2687460" y="0"/>
                  </a:lnTo>
                  <a:lnTo>
                    <a:pt x="2656742" y="15745"/>
                  </a:lnTo>
                  <a:lnTo>
                    <a:pt x="2618261" y="6991"/>
                  </a:lnTo>
                  <a:lnTo>
                    <a:pt x="2521068" y="77953"/>
                  </a:lnTo>
                  <a:lnTo>
                    <a:pt x="2524573" y="109433"/>
                  </a:lnTo>
                  <a:lnTo>
                    <a:pt x="2549052" y="111176"/>
                  </a:lnTo>
                  <a:lnTo>
                    <a:pt x="2556043" y="209360"/>
                  </a:lnTo>
                  <a:lnTo>
                    <a:pt x="2568292" y="265328"/>
                  </a:lnTo>
                  <a:lnTo>
                    <a:pt x="2502589" y="296047"/>
                  </a:lnTo>
                  <a:lnTo>
                    <a:pt x="2432618" y="258328"/>
                  </a:lnTo>
                  <a:lnTo>
                    <a:pt x="2417645" y="304800"/>
                  </a:lnTo>
                  <a:lnTo>
                    <a:pt x="2393156" y="320545"/>
                  </a:lnTo>
                  <a:lnTo>
                    <a:pt x="2344941" y="377495"/>
                  </a:lnTo>
                  <a:lnTo>
                    <a:pt x="2379164" y="414233"/>
                  </a:lnTo>
                  <a:lnTo>
                    <a:pt x="2358171" y="441455"/>
                  </a:lnTo>
                  <a:lnTo>
                    <a:pt x="2288972" y="450199"/>
                  </a:lnTo>
                  <a:lnTo>
                    <a:pt x="2270484" y="372247"/>
                  </a:lnTo>
                  <a:lnTo>
                    <a:pt x="2207524" y="197120"/>
                  </a:lnTo>
                  <a:lnTo>
                    <a:pt x="2066925" y="198758"/>
                  </a:lnTo>
                  <a:lnTo>
                    <a:pt x="1993106" y="248764"/>
                  </a:lnTo>
                  <a:lnTo>
                    <a:pt x="2009775" y="308305"/>
                  </a:lnTo>
                  <a:lnTo>
                    <a:pt x="1938338" y="365455"/>
                  </a:lnTo>
                  <a:lnTo>
                    <a:pt x="1945481" y="405927"/>
                  </a:lnTo>
                  <a:lnTo>
                    <a:pt x="1895475" y="415461"/>
                  </a:lnTo>
                  <a:lnTo>
                    <a:pt x="1854994" y="382114"/>
                  </a:lnTo>
                  <a:lnTo>
                    <a:pt x="1788319" y="382114"/>
                  </a:lnTo>
                  <a:lnTo>
                    <a:pt x="1766888" y="344024"/>
                  </a:lnTo>
                  <a:lnTo>
                    <a:pt x="1731169" y="358311"/>
                  </a:lnTo>
                  <a:lnTo>
                    <a:pt x="1726406" y="413071"/>
                  </a:lnTo>
                  <a:lnTo>
                    <a:pt x="1700213" y="434502"/>
                  </a:lnTo>
                  <a:lnTo>
                    <a:pt x="1652588" y="377352"/>
                  </a:lnTo>
                  <a:lnTo>
                    <a:pt x="1624013" y="391639"/>
                  </a:lnTo>
                  <a:lnTo>
                    <a:pt x="1631156" y="427358"/>
                  </a:lnTo>
                  <a:lnTo>
                    <a:pt x="1585913" y="463077"/>
                  </a:lnTo>
                  <a:lnTo>
                    <a:pt x="1576388" y="498796"/>
                  </a:lnTo>
                  <a:lnTo>
                    <a:pt x="1512094" y="479755"/>
                  </a:lnTo>
                  <a:lnTo>
                    <a:pt x="1452563" y="408318"/>
                  </a:lnTo>
                  <a:lnTo>
                    <a:pt x="1373981" y="401174"/>
                  </a:lnTo>
                  <a:lnTo>
                    <a:pt x="1347788" y="370208"/>
                  </a:lnTo>
                  <a:lnTo>
                    <a:pt x="1281113" y="403546"/>
                  </a:lnTo>
                  <a:lnTo>
                    <a:pt x="1304925" y="441646"/>
                  </a:lnTo>
                  <a:lnTo>
                    <a:pt x="1254919" y="484508"/>
                  </a:lnTo>
                  <a:lnTo>
                    <a:pt x="1250156" y="570233"/>
                  </a:lnTo>
                  <a:lnTo>
                    <a:pt x="1293019" y="594055"/>
                  </a:lnTo>
                  <a:lnTo>
                    <a:pt x="1245394" y="670246"/>
                  </a:lnTo>
                  <a:lnTo>
                    <a:pt x="1173956" y="672636"/>
                  </a:lnTo>
                  <a:lnTo>
                    <a:pt x="1126331" y="763114"/>
                  </a:lnTo>
                  <a:lnTo>
                    <a:pt x="1133475" y="825027"/>
                  </a:lnTo>
                  <a:lnTo>
                    <a:pt x="1062038" y="865518"/>
                  </a:lnTo>
                  <a:lnTo>
                    <a:pt x="1021556" y="1006002"/>
                  </a:lnTo>
                  <a:lnTo>
                    <a:pt x="990600" y="1022680"/>
                  </a:lnTo>
                  <a:lnTo>
                    <a:pt x="983456" y="1075058"/>
                  </a:lnTo>
                  <a:lnTo>
                    <a:pt x="1014413" y="1079830"/>
                  </a:lnTo>
                  <a:lnTo>
                    <a:pt x="983456" y="1134590"/>
                  </a:lnTo>
                  <a:lnTo>
                    <a:pt x="1021556" y="1165546"/>
                  </a:lnTo>
                  <a:lnTo>
                    <a:pt x="1016794" y="1270321"/>
                  </a:lnTo>
                  <a:lnTo>
                    <a:pt x="964406" y="1341758"/>
                  </a:lnTo>
                  <a:lnTo>
                    <a:pt x="928688" y="1344139"/>
                  </a:lnTo>
                  <a:lnTo>
                    <a:pt x="897731" y="1322708"/>
                  </a:lnTo>
                  <a:lnTo>
                    <a:pt x="842963" y="1322708"/>
                  </a:lnTo>
                  <a:lnTo>
                    <a:pt x="823913" y="1367952"/>
                  </a:lnTo>
                  <a:lnTo>
                    <a:pt x="888206" y="1446533"/>
                  </a:lnTo>
                  <a:lnTo>
                    <a:pt x="842963" y="1448914"/>
                  </a:lnTo>
                  <a:lnTo>
                    <a:pt x="792956" y="1487014"/>
                  </a:lnTo>
                  <a:lnTo>
                    <a:pt x="533400" y="1410814"/>
                  </a:lnTo>
                  <a:lnTo>
                    <a:pt x="447675" y="1384621"/>
                  </a:lnTo>
                  <a:lnTo>
                    <a:pt x="340519" y="1391764"/>
                  </a:lnTo>
                  <a:lnTo>
                    <a:pt x="407194" y="1482252"/>
                  </a:lnTo>
                  <a:lnTo>
                    <a:pt x="369094" y="1515589"/>
                  </a:lnTo>
                  <a:lnTo>
                    <a:pt x="292894" y="1520352"/>
                  </a:lnTo>
                  <a:lnTo>
                    <a:pt x="209550" y="1748952"/>
                  </a:lnTo>
                  <a:lnTo>
                    <a:pt x="80963" y="1832296"/>
                  </a:lnTo>
                  <a:lnTo>
                    <a:pt x="76200" y="1877539"/>
                  </a:lnTo>
                  <a:lnTo>
                    <a:pt x="19050" y="1875158"/>
                  </a:lnTo>
                  <a:lnTo>
                    <a:pt x="0" y="1915639"/>
                  </a:lnTo>
                  <a:lnTo>
                    <a:pt x="2381" y="1984696"/>
                  </a:lnTo>
                  <a:lnTo>
                    <a:pt x="52388" y="2027558"/>
                  </a:lnTo>
                  <a:lnTo>
                    <a:pt x="92869" y="2275208"/>
                  </a:lnTo>
                  <a:lnTo>
                    <a:pt x="145256" y="2246633"/>
                  </a:lnTo>
                  <a:lnTo>
                    <a:pt x="233363" y="2279971"/>
                  </a:lnTo>
                  <a:lnTo>
                    <a:pt x="278606" y="2253777"/>
                  </a:lnTo>
                  <a:lnTo>
                    <a:pt x="369094" y="2246633"/>
                  </a:lnTo>
                  <a:lnTo>
                    <a:pt x="409575" y="2191864"/>
                  </a:lnTo>
                  <a:lnTo>
                    <a:pt x="457200" y="2194246"/>
                  </a:lnTo>
                  <a:lnTo>
                    <a:pt x="509588" y="2175196"/>
                  </a:lnTo>
                  <a:lnTo>
                    <a:pt x="578644" y="2153764"/>
                  </a:lnTo>
                  <a:lnTo>
                    <a:pt x="721519" y="2141858"/>
                  </a:lnTo>
                  <a:lnTo>
                    <a:pt x="885825" y="2027558"/>
                  </a:lnTo>
                  <a:lnTo>
                    <a:pt x="1007269" y="1958502"/>
                  </a:lnTo>
                  <a:lnTo>
                    <a:pt x="1052513" y="1906114"/>
                  </a:lnTo>
                  <a:lnTo>
                    <a:pt x="1107281" y="1906114"/>
                  </a:lnTo>
                  <a:lnTo>
                    <a:pt x="1097756" y="1777527"/>
                  </a:lnTo>
                  <a:lnTo>
                    <a:pt x="1162050" y="1677514"/>
                  </a:lnTo>
                  <a:lnTo>
                    <a:pt x="1240631" y="1601314"/>
                  </a:lnTo>
                  <a:lnTo>
                    <a:pt x="1276350" y="1444152"/>
                  </a:lnTo>
                  <a:lnTo>
                    <a:pt x="1390650" y="1334614"/>
                  </a:lnTo>
                  <a:lnTo>
                    <a:pt x="1495425" y="1286989"/>
                  </a:lnTo>
                  <a:lnTo>
                    <a:pt x="1557338" y="1279846"/>
                  </a:lnTo>
                  <a:lnTo>
                    <a:pt x="1612106" y="1241746"/>
                  </a:lnTo>
                  <a:lnTo>
                    <a:pt x="1593056" y="1191740"/>
                  </a:lnTo>
                  <a:lnTo>
                    <a:pt x="1664494" y="1125065"/>
                  </a:lnTo>
                  <a:lnTo>
                    <a:pt x="1683544" y="1048865"/>
                  </a:lnTo>
                  <a:lnTo>
                    <a:pt x="1650206" y="1003621"/>
                  </a:lnTo>
                  <a:lnTo>
                    <a:pt x="1735931" y="941708"/>
                  </a:lnTo>
                  <a:lnTo>
                    <a:pt x="1752600" y="889321"/>
                  </a:lnTo>
                  <a:lnTo>
                    <a:pt x="1871663" y="865518"/>
                  </a:lnTo>
                  <a:lnTo>
                    <a:pt x="1897856" y="805977"/>
                  </a:lnTo>
                  <a:lnTo>
                    <a:pt x="1983581" y="794080"/>
                  </a:lnTo>
                  <a:lnTo>
                    <a:pt x="2055019" y="722643"/>
                  </a:lnTo>
                  <a:lnTo>
                    <a:pt x="2121694" y="703583"/>
                  </a:lnTo>
                  <a:lnTo>
                    <a:pt x="2243138" y="610714"/>
                  </a:lnTo>
                  <a:lnTo>
                    <a:pt x="2338388" y="653577"/>
                  </a:lnTo>
                  <a:lnTo>
                    <a:pt x="2386013" y="629774"/>
                  </a:lnTo>
                  <a:lnTo>
                    <a:pt x="2409825" y="641671"/>
                  </a:lnTo>
                  <a:lnTo>
                    <a:pt x="2400300" y="675008"/>
                  </a:lnTo>
                  <a:lnTo>
                    <a:pt x="2462213" y="679780"/>
                  </a:lnTo>
                  <a:lnTo>
                    <a:pt x="2586038" y="746446"/>
                  </a:lnTo>
                  <a:lnTo>
                    <a:pt x="2645569" y="739302"/>
                  </a:lnTo>
                  <a:lnTo>
                    <a:pt x="2678906" y="770258"/>
                  </a:lnTo>
                  <a:lnTo>
                    <a:pt x="2740819" y="770258"/>
                  </a:lnTo>
                  <a:lnTo>
                    <a:pt x="2857500" y="796452"/>
                  </a:lnTo>
                  <a:lnTo>
                    <a:pt x="2947988" y="817883"/>
                  </a:lnTo>
                  <a:lnTo>
                    <a:pt x="2967038" y="863127"/>
                  </a:lnTo>
                  <a:lnTo>
                    <a:pt x="2933700" y="908380"/>
                  </a:lnTo>
                  <a:lnTo>
                    <a:pt x="2995613" y="960758"/>
                  </a:lnTo>
                  <a:lnTo>
                    <a:pt x="3021806" y="946471"/>
                  </a:lnTo>
                  <a:lnTo>
                    <a:pt x="3131344" y="1010764"/>
                  </a:lnTo>
                  <a:lnTo>
                    <a:pt x="3131344" y="925039"/>
                  </a:lnTo>
                  <a:lnTo>
                    <a:pt x="3157538" y="834552"/>
                  </a:lnTo>
                  <a:lnTo>
                    <a:pt x="3195638" y="889321"/>
                  </a:lnTo>
                  <a:lnTo>
                    <a:pt x="3398044" y="979818"/>
                  </a:lnTo>
                  <a:lnTo>
                    <a:pt x="3521869" y="1101262"/>
                  </a:lnTo>
                  <a:lnTo>
                    <a:pt x="3557588" y="1156021"/>
                  </a:lnTo>
                  <a:lnTo>
                    <a:pt x="3617119" y="1132208"/>
                  </a:lnTo>
                  <a:lnTo>
                    <a:pt x="3650456" y="1151258"/>
                  </a:lnTo>
                  <a:lnTo>
                    <a:pt x="3650456" y="1182215"/>
                  </a:lnTo>
                  <a:lnTo>
                    <a:pt x="3738563" y="1239364"/>
                  </a:lnTo>
                  <a:lnTo>
                    <a:pt x="3769519" y="1248889"/>
                  </a:lnTo>
                  <a:lnTo>
                    <a:pt x="3795713" y="1301277"/>
                  </a:lnTo>
                  <a:lnTo>
                    <a:pt x="3843338" y="1301277"/>
                  </a:lnTo>
                  <a:lnTo>
                    <a:pt x="3843338" y="1346521"/>
                  </a:lnTo>
                  <a:lnTo>
                    <a:pt x="3898106" y="1372714"/>
                  </a:lnTo>
                  <a:lnTo>
                    <a:pt x="3962400" y="1365571"/>
                  </a:lnTo>
                  <a:lnTo>
                    <a:pt x="4107656" y="1460821"/>
                  </a:lnTo>
                  <a:lnTo>
                    <a:pt x="4098131" y="1498921"/>
                  </a:lnTo>
                  <a:lnTo>
                    <a:pt x="4191000" y="1553689"/>
                  </a:lnTo>
                  <a:lnTo>
                    <a:pt x="4250531" y="1584646"/>
                  </a:lnTo>
                  <a:lnTo>
                    <a:pt x="4295775" y="1627508"/>
                  </a:lnTo>
                  <a:lnTo>
                    <a:pt x="4321969" y="1537021"/>
                  </a:lnTo>
                  <a:lnTo>
                    <a:pt x="4269581" y="1470346"/>
                  </a:lnTo>
                  <a:lnTo>
                    <a:pt x="4314825" y="1460821"/>
                  </a:lnTo>
                  <a:lnTo>
                    <a:pt x="4379119" y="1508446"/>
                  </a:lnTo>
                  <a:lnTo>
                    <a:pt x="4441031" y="1506064"/>
                  </a:lnTo>
                  <a:lnTo>
                    <a:pt x="4457700" y="1532258"/>
                  </a:lnTo>
                  <a:lnTo>
                    <a:pt x="4438650" y="1563214"/>
                  </a:lnTo>
                  <a:lnTo>
                    <a:pt x="4533900" y="1634652"/>
                  </a:lnTo>
                  <a:lnTo>
                    <a:pt x="4619625" y="1582264"/>
                  </a:lnTo>
                  <a:lnTo>
                    <a:pt x="4631531" y="1532258"/>
                  </a:lnTo>
                  <a:lnTo>
                    <a:pt x="4700588" y="1477489"/>
                  </a:lnTo>
                  <a:lnTo>
                    <a:pt x="4702969" y="1444152"/>
                  </a:lnTo>
                  <a:lnTo>
                    <a:pt x="4676775" y="1422721"/>
                  </a:lnTo>
                  <a:lnTo>
                    <a:pt x="4669631" y="1398908"/>
                  </a:lnTo>
                  <a:lnTo>
                    <a:pt x="4614863" y="1387002"/>
                  </a:lnTo>
                  <a:lnTo>
                    <a:pt x="4598194" y="1422721"/>
                  </a:lnTo>
                  <a:lnTo>
                    <a:pt x="4572000" y="1432246"/>
                  </a:lnTo>
                  <a:lnTo>
                    <a:pt x="4572000" y="1458439"/>
                  </a:lnTo>
                  <a:lnTo>
                    <a:pt x="4545806" y="1441771"/>
                  </a:lnTo>
                  <a:lnTo>
                    <a:pt x="4557713" y="1406052"/>
                  </a:lnTo>
                  <a:lnTo>
                    <a:pt x="4538663" y="1356046"/>
                  </a:lnTo>
                  <a:lnTo>
                    <a:pt x="4526756" y="1272702"/>
                  </a:lnTo>
                  <a:lnTo>
                    <a:pt x="4507706" y="1265558"/>
                  </a:lnTo>
                  <a:lnTo>
                    <a:pt x="4412456" y="1272702"/>
                  </a:lnTo>
                  <a:lnTo>
                    <a:pt x="4379119" y="1267939"/>
                  </a:lnTo>
                  <a:lnTo>
                    <a:pt x="4407694" y="1241746"/>
                  </a:lnTo>
                  <a:lnTo>
                    <a:pt x="4417219" y="1213171"/>
                  </a:lnTo>
                  <a:lnTo>
                    <a:pt x="4452938" y="1186977"/>
                  </a:lnTo>
                  <a:lnTo>
                    <a:pt x="4410075" y="1163165"/>
                  </a:lnTo>
                  <a:lnTo>
                    <a:pt x="4362450" y="1172690"/>
                  </a:lnTo>
                  <a:lnTo>
                    <a:pt x="4352925" y="1196502"/>
                  </a:lnTo>
                  <a:lnTo>
                    <a:pt x="4324350" y="1220314"/>
                  </a:lnTo>
                  <a:lnTo>
                    <a:pt x="4307681" y="1198883"/>
                  </a:lnTo>
                  <a:lnTo>
                    <a:pt x="4319588" y="1151258"/>
                  </a:lnTo>
                  <a:lnTo>
                    <a:pt x="4343400" y="1103633"/>
                  </a:lnTo>
                  <a:lnTo>
                    <a:pt x="4312444" y="1079830"/>
                  </a:lnTo>
                  <a:lnTo>
                    <a:pt x="4298156" y="1003621"/>
                  </a:lnTo>
                  <a:lnTo>
                    <a:pt x="4257675" y="994105"/>
                  </a:lnTo>
                  <a:lnTo>
                    <a:pt x="4238625" y="972674"/>
                  </a:lnTo>
                  <a:lnTo>
                    <a:pt x="4214813" y="970283"/>
                  </a:lnTo>
                  <a:lnTo>
                    <a:pt x="4195763" y="946471"/>
                  </a:lnTo>
                  <a:lnTo>
                    <a:pt x="4167188" y="936955"/>
                  </a:lnTo>
                  <a:lnTo>
                    <a:pt x="4114800" y="882177"/>
                  </a:lnTo>
                  <a:lnTo>
                    <a:pt x="4067175" y="860746"/>
                  </a:lnTo>
                  <a:lnTo>
                    <a:pt x="4043363" y="763114"/>
                  </a:lnTo>
                  <a:lnTo>
                    <a:pt x="3998119" y="753589"/>
                  </a:lnTo>
                  <a:lnTo>
                    <a:pt x="3976688" y="765505"/>
                  </a:lnTo>
                  <a:lnTo>
                    <a:pt x="3933825" y="691677"/>
                  </a:lnTo>
                  <a:lnTo>
                    <a:pt x="3950494" y="632146"/>
                  </a:lnTo>
                  <a:lnTo>
                    <a:pt x="3848100" y="577377"/>
                  </a:lnTo>
                  <a:lnTo>
                    <a:pt x="3807619" y="591664"/>
                  </a:lnTo>
                  <a:lnTo>
                    <a:pt x="3769519" y="548802"/>
                  </a:lnTo>
                  <a:lnTo>
                    <a:pt x="3712369" y="603571"/>
                  </a:lnTo>
                  <a:lnTo>
                    <a:pt x="3524250" y="620239"/>
                  </a:lnTo>
                  <a:lnTo>
                    <a:pt x="3526631" y="586911"/>
                  </a:lnTo>
                  <a:lnTo>
                    <a:pt x="3574256" y="465468"/>
                  </a:lnTo>
                  <a:lnTo>
                    <a:pt x="3617119" y="434502"/>
                  </a:lnTo>
                  <a:lnTo>
                    <a:pt x="3636169" y="348777"/>
                  </a:lnTo>
                  <a:lnTo>
                    <a:pt x="3607594" y="260671"/>
                  </a:lnTo>
                  <a:lnTo>
                    <a:pt x="3562350" y="229724"/>
                  </a:lnTo>
                  <a:lnTo>
                    <a:pt x="3514725" y="215436"/>
                  </a:lnTo>
                  <a:lnTo>
                    <a:pt x="3474244" y="155896"/>
                  </a:lnTo>
                  <a:lnTo>
                    <a:pt x="3452813" y="172574"/>
                  </a:lnTo>
                  <a:lnTo>
                    <a:pt x="3443288" y="208293"/>
                  </a:lnTo>
                  <a:lnTo>
                    <a:pt x="3390900" y="191614"/>
                  </a:lnTo>
                  <a:lnTo>
                    <a:pt x="3343275" y="215436"/>
                  </a:lnTo>
                  <a:lnTo>
                    <a:pt x="3259931" y="172574"/>
                  </a:lnTo>
                  <a:lnTo>
                    <a:pt x="3245644" y="139227"/>
                  </a:lnTo>
                  <a:lnTo>
                    <a:pt x="3214688" y="160658"/>
                  </a:lnTo>
                  <a:lnTo>
                    <a:pt x="3181350" y="155896"/>
                  </a:lnTo>
                  <a:lnTo>
                    <a:pt x="3181350" y="129711"/>
                  </a:lnTo>
                  <a:lnTo>
                    <a:pt x="3118418" y="133160"/>
                  </a:lnTo>
                  <a:close/>
                </a:path>
              </a:pathLst>
            </a:custGeom>
            <a:noFill/>
            <a:ln w="19050" cap="flat">
              <a:solidFill>
                <a:srgbClr val="0070C0"/>
              </a:solidFill>
              <a:prstDash val="solid"/>
              <a:miter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422DD4C-A431-6C1C-C62C-7064CE7083FB}"/>
                </a:ext>
              </a:extLst>
            </p:cNvPr>
            <p:cNvSpPr txBox="1"/>
            <p:nvPr/>
          </p:nvSpPr>
          <p:spPr>
            <a:xfrm>
              <a:off x="9529459" y="1055340"/>
              <a:ext cx="7008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100" b="1" spc="0" baseline="0" dirty="0">
                  <a:ln/>
                  <a:cs typeface="Arial"/>
                  <a:sym typeface="Arial"/>
                  <a:rtl val="0"/>
                </a:rPr>
                <a:t>GENOVA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9322581-8984-9B83-1EB8-4265DF8968E0}"/>
                </a:ext>
              </a:extLst>
            </p:cNvPr>
            <p:cNvSpPr txBox="1"/>
            <p:nvPr/>
          </p:nvSpPr>
          <p:spPr>
            <a:xfrm>
              <a:off x="10810625" y="1713372"/>
              <a:ext cx="7617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100" b="1" spc="0" baseline="0" dirty="0">
                  <a:ln/>
                  <a:cs typeface="Arial"/>
                  <a:sym typeface="Arial"/>
                  <a:rtl val="0"/>
                </a:rPr>
                <a:t>LA SPEZIA</a:t>
              </a:r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D8E64175-9BBF-485B-0C61-42F7405F3B41}"/>
                </a:ext>
              </a:extLst>
            </p:cNvPr>
            <p:cNvSpPr/>
            <p:nvPr/>
          </p:nvSpPr>
          <p:spPr>
            <a:xfrm>
              <a:off x="8741979" y="1479260"/>
              <a:ext cx="384429" cy="384429"/>
            </a:xfrm>
            <a:custGeom>
              <a:avLst/>
              <a:gdLst>
                <a:gd name="csX0" fmla="*/ 0 w 76057"/>
                <a:gd name="csY0" fmla="*/ 38024 h 76057"/>
                <a:gd name="csX1" fmla="*/ 38033 w 76057"/>
                <a:gd name="csY1" fmla="*/ 0 h 76057"/>
                <a:gd name="csX2" fmla="*/ 76057 w 76057"/>
                <a:gd name="csY2" fmla="*/ 38024 h 76057"/>
                <a:gd name="csX3" fmla="*/ 38033 w 76057"/>
                <a:gd name="csY3" fmla="*/ 76057 h 76057"/>
                <a:gd name="csX4" fmla="*/ 0 w 76057"/>
                <a:gd name="csY4" fmla="*/ 38024 h 76057"/>
                <a:gd name="csX5" fmla="*/ 0 w 76057"/>
                <a:gd name="csY5" fmla="*/ 38024 h 760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6057" h="76057">
                  <a:moveTo>
                    <a:pt x="0" y="38024"/>
                  </a:moveTo>
                  <a:cubicBezTo>
                    <a:pt x="0" y="17021"/>
                    <a:pt x="17021" y="0"/>
                    <a:pt x="38033" y="0"/>
                  </a:cubicBezTo>
                  <a:cubicBezTo>
                    <a:pt x="59036" y="0"/>
                    <a:pt x="76057" y="17031"/>
                    <a:pt x="76057" y="38024"/>
                  </a:cubicBezTo>
                  <a:cubicBezTo>
                    <a:pt x="76057" y="59036"/>
                    <a:pt x="59026" y="76057"/>
                    <a:pt x="38033" y="76057"/>
                  </a:cubicBezTo>
                  <a:cubicBezTo>
                    <a:pt x="17021" y="76048"/>
                    <a:pt x="0" y="59026"/>
                    <a:pt x="0" y="38024"/>
                  </a:cubicBezTo>
                  <a:lnTo>
                    <a:pt x="0" y="38024"/>
                  </a:lnTo>
                  <a:close/>
                </a:path>
              </a:pathLst>
            </a:custGeom>
            <a:solidFill>
              <a:srgbClr val="009036"/>
            </a:solidFill>
            <a:ln w="9526" cap="flat">
              <a:noFill/>
              <a:prstDash val="solid"/>
              <a:miter/>
            </a:ln>
            <a:effectLst>
              <a:outerShdw blurRad="38100" dist="63500" dir="2700000" algn="tl" rotWithShape="0">
                <a:schemeClr val="bg1">
                  <a:alpha val="4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E59C4FB-E8B0-F9AA-BF9E-90E05CB58054}"/>
                </a:ext>
              </a:extLst>
            </p:cNvPr>
            <p:cNvSpPr txBox="1"/>
            <p:nvPr/>
          </p:nvSpPr>
          <p:spPr>
            <a:xfrm>
              <a:off x="8126563" y="154105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100" b="1" spc="0" baseline="0" dirty="0">
                  <a:ln/>
                  <a:cs typeface="Arial"/>
                  <a:sym typeface="Arial"/>
                  <a:rtl val="0"/>
                </a:rPr>
                <a:t>SAVONA</a:t>
              </a:r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AAF3B3B-3B36-21AF-82A5-FFC046F2B9CA}"/>
                </a:ext>
              </a:extLst>
            </p:cNvPr>
            <p:cNvSpPr/>
            <p:nvPr/>
          </p:nvSpPr>
          <p:spPr>
            <a:xfrm>
              <a:off x="7804795" y="2616344"/>
              <a:ext cx="384429" cy="384382"/>
            </a:xfrm>
            <a:custGeom>
              <a:avLst/>
              <a:gdLst>
                <a:gd name="csX0" fmla="*/ 0 w 76057"/>
                <a:gd name="csY0" fmla="*/ 38024 h 76047"/>
                <a:gd name="csX1" fmla="*/ 38033 w 76057"/>
                <a:gd name="csY1" fmla="*/ 0 h 76047"/>
                <a:gd name="csX2" fmla="*/ 76057 w 76057"/>
                <a:gd name="csY2" fmla="*/ 38024 h 76047"/>
                <a:gd name="csX3" fmla="*/ 38033 w 76057"/>
                <a:gd name="csY3" fmla="*/ 76048 h 76047"/>
                <a:gd name="csX4" fmla="*/ 0 w 76057"/>
                <a:gd name="csY4" fmla="*/ 38024 h 76047"/>
                <a:gd name="csX5" fmla="*/ 0 w 76057"/>
                <a:gd name="csY5" fmla="*/ 38024 h 760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6057" h="76047">
                  <a:moveTo>
                    <a:pt x="0" y="38024"/>
                  </a:moveTo>
                  <a:cubicBezTo>
                    <a:pt x="0" y="17021"/>
                    <a:pt x="17031" y="0"/>
                    <a:pt x="38033" y="0"/>
                  </a:cubicBezTo>
                  <a:cubicBezTo>
                    <a:pt x="59036" y="0"/>
                    <a:pt x="76057" y="17021"/>
                    <a:pt x="76057" y="38024"/>
                  </a:cubicBezTo>
                  <a:cubicBezTo>
                    <a:pt x="76057" y="59026"/>
                    <a:pt x="59036" y="76048"/>
                    <a:pt x="38033" y="76048"/>
                  </a:cubicBezTo>
                  <a:cubicBezTo>
                    <a:pt x="17031" y="76048"/>
                    <a:pt x="0" y="59026"/>
                    <a:pt x="0" y="38024"/>
                  </a:cubicBezTo>
                  <a:lnTo>
                    <a:pt x="0" y="38024"/>
                  </a:lnTo>
                  <a:close/>
                </a:path>
              </a:pathLst>
            </a:custGeom>
            <a:solidFill>
              <a:srgbClr val="009036"/>
            </a:solidFill>
            <a:ln w="9526" cap="flat">
              <a:noFill/>
              <a:prstDash val="solid"/>
              <a:miter/>
            </a:ln>
            <a:effectLst>
              <a:outerShdw blurRad="38100" dist="63500" dir="2700000" algn="tl" rotWithShape="0">
                <a:schemeClr val="bg1">
                  <a:alpha val="4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4E5A797C-86D0-96C8-7378-7C08501EC933}"/>
                </a:ext>
              </a:extLst>
            </p:cNvPr>
            <p:cNvSpPr txBox="1"/>
            <p:nvPr/>
          </p:nvSpPr>
          <p:spPr>
            <a:xfrm>
              <a:off x="7177417" y="2510262"/>
              <a:ext cx="6912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100" b="1" spc="0" baseline="0" dirty="0">
                  <a:ln/>
                  <a:cs typeface="Arial"/>
                  <a:sym typeface="Arial"/>
                  <a:rtl val="0"/>
                </a:rPr>
                <a:t>IMPERI</a:t>
              </a:r>
              <a:r>
                <a:rPr lang="it-IT" sz="1100" b="1" dirty="0">
                  <a:ln/>
                  <a:cs typeface="Arial"/>
                  <a:sym typeface="Arial"/>
                  <a:rtl val="0"/>
                </a:rPr>
                <a:t>A</a:t>
              </a:r>
              <a:endParaRPr lang="it-IT" sz="1100" b="1" spc="0" baseline="0" dirty="0">
                <a:ln/>
                <a:cs typeface="Arial"/>
                <a:sym typeface="Arial"/>
                <a:rtl val="0"/>
              </a:endParaRPr>
            </a:p>
          </p:txBody>
        </p:sp>
      </p:grp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E3524E4F-D3CE-477E-9293-C450A0F7A8A1}"/>
              </a:ext>
            </a:extLst>
          </p:cNvPr>
          <p:cNvSpPr/>
          <p:nvPr/>
        </p:nvSpPr>
        <p:spPr>
          <a:xfrm>
            <a:off x="9541290" y="2159824"/>
            <a:ext cx="384429" cy="384382"/>
          </a:xfrm>
          <a:custGeom>
            <a:avLst/>
            <a:gdLst>
              <a:gd name="csX0" fmla="*/ 0 w 76057"/>
              <a:gd name="csY0" fmla="*/ 38024 h 76047"/>
              <a:gd name="csX1" fmla="*/ 38033 w 76057"/>
              <a:gd name="csY1" fmla="*/ 0 h 76047"/>
              <a:gd name="csX2" fmla="*/ 76057 w 76057"/>
              <a:gd name="csY2" fmla="*/ 38024 h 76047"/>
              <a:gd name="csX3" fmla="*/ 38033 w 76057"/>
              <a:gd name="csY3" fmla="*/ 76048 h 76047"/>
              <a:gd name="csX4" fmla="*/ 0 w 76057"/>
              <a:gd name="csY4" fmla="*/ 38024 h 76047"/>
              <a:gd name="csX5" fmla="*/ 0 w 76057"/>
              <a:gd name="csY5" fmla="*/ 38024 h 760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6057" h="76047">
                <a:moveTo>
                  <a:pt x="0" y="38024"/>
                </a:moveTo>
                <a:cubicBezTo>
                  <a:pt x="0" y="17021"/>
                  <a:pt x="17031" y="0"/>
                  <a:pt x="38033" y="0"/>
                </a:cubicBezTo>
                <a:cubicBezTo>
                  <a:pt x="59036" y="0"/>
                  <a:pt x="76057" y="17021"/>
                  <a:pt x="76057" y="38024"/>
                </a:cubicBezTo>
                <a:cubicBezTo>
                  <a:pt x="76057" y="59026"/>
                  <a:pt x="59036" y="76048"/>
                  <a:pt x="38033" y="76048"/>
                </a:cubicBezTo>
                <a:cubicBezTo>
                  <a:pt x="17031" y="76048"/>
                  <a:pt x="0" y="59026"/>
                  <a:pt x="0" y="38024"/>
                </a:cubicBezTo>
                <a:lnTo>
                  <a:pt x="0" y="38024"/>
                </a:lnTo>
                <a:close/>
              </a:path>
            </a:pathLst>
          </a:custGeom>
          <a:solidFill>
            <a:srgbClr val="009036"/>
          </a:solidFill>
          <a:ln w="9526" cap="flat">
            <a:noFill/>
            <a:prstDash val="solid"/>
            <a:miter/>
          </a:ln>
          <a:effectLst>
            <a:outerShdw blurRad="38100" dist="635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1A1D82C4-0214-9F95-9601-91007AB5D435}"/>
              </a:ext>
            </a:extLst>
          </p:cNvPr>
          <p:cNvSpPr/>
          <p:nvPr/>
        </p:nvSpPr>
        <p:spPr>
          <a:xfrm>
            <a:off x="11149477" y="2909407"/>
            <a:ext cx="384429" cy="384382"/>
          </a:xfrm>
          <a:custGeom>
            <a:avLst/>
            <a:gdLst>
              <a:gd name="csX0" fmla="*/ 0 w 76057"/>
              <a:gd name="csY0" fmla="*/ 38024 h 76047"/>
              <a:gd name="csX1" fmla="*/ 38033 w 76057"/>
              <a:gd name="csY1" fmla="*/ 0 h 76047"/>
              <a:gd name="csX2" fmla="*/ 76057 w 76057"/>
              <a:gd name="csY2" fmla="*/ 38024 h 76047"/>
              <a:gd name="csX3" fmla="*/ 38033 w 76057"/>
              <a:gd name="csY3" fmla="*/ 76048 h 76047"/>
              <a:gd name="csX4" fmla="*/ 0 w 76057"/>
              <a:gd name="csY4" fmla="*/ 38024 h 76047"/>
              <a:gd name="csX5" fmla="*/ 0 w 76057"/>
              <a:gd name="csY5" fmla="*/ 38024 h 760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6057" h="76047">
                <a:moveTo>
                  <a:pt x="0" y="38024"/>
                </a:moveTo>
                <a:cubicBezTo>
                  <a:pt x="0" y="17021"/>
                  <a:pt x="17031" y="0"/>
                  <a:pt x="38033" y="0"/>
                </a:cubicBezTo>
                <a:cubicBezTo>
                  <a:pt x="59036" y="0"/>
                  <a:pt x="76057" y="17021"/>
                  <a:pt x="76057" y="38024"/>
                </a:cubicBezTo>
                <a:cubicBezTo>
                  <a:pt x="76057" y="59026"/>
                  <a:pt x="59036" y="76048"/>
                  <a:pt x="38033" y="76048"/>
                </a:cubicBezTo>
                <a:cubicBezTo>
                  <a:pt x="17031" y="76048"/>
                  <a:pt x="0" y="59026"/>
                  <a:pt x="0" y="38024"/>
                </a:cubicBezTo>
                <a:lnTo>
                  <a:pt x="0" y="38024"/>
                </a:lnTo>
                <a:close/>
              </a:path>
            </a:pathLst>
          </a:custGeom>
          <a:solidFill>
            <a:srgbClr val="009036"/>
          </a:solidFill>
          <a:ln w="9526" cap="flat">
            <a:noFill/>
            <a:prstDash val="solid"/>
            <a:miter/>
          </a:ln>
          <a:effectLst>
            <a:outerShdw blurRad="38100" dist="635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811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68BC3C-A2DF-D5C1-056F-779A26E343B4}"/>
              </a:ext>
            </a:extLst>
          </p:cNvPr>
          <p:cNvSpPr txBox="1"/>
          <p:nvPr/>
        </p:nvSpPr>
        <p:spPr>
          <a:xfrm>
            <a:off x="0" y="253564"/>
            <a:ext cx="10034526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/>
              <a:t>PNIEC: MONITORAGGIO DELLE CER IN ITALIA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054B4D1-BFB3-652B-C974-A068BD246808}"/>
              </a:ext>
            </a:extLst>
          </p:cNvPr>
          <p:cNvGrpSpPr/>
          <p:nvPr/>
        </p:nvGrpSpPr>
        <p:grpSpPr>
          <a:xfrm>
            <a:off x="1613859" y="-13346"/>
            <a:ext cx="8803179" cy="5950619"/>
            <a:chOff x="2014003" y="166452"/>
            <a:chExt cx="8002890" cy="5409654"/>
          </a:xfrm>
        </p:grpSpPr>
        <p:pic>
          <p:nvPicPr>
            <p:cNvPr id="4" name="Picture 2" descr="Laptop icon (241953)">
              <a:extLst>
                <a:ext uri="{FF2B5EF4-FFF2-40B4-BE49-F238E27FC236}">
                  <a16:creationId xmlns:a16="http://schemas.microsoft.com/office/drawing/2014/main" id="{EE9801D8-72FA-A159-F7DE-2F546853DE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6" r="9462" b="12422"/>
            <a:stretch>
              <a:fillRect/>
            </a:stretch>
          </p:blipFill>
          <p:spPr bwMode="auto">
            <a:xfrm>
              <a:off x="2014003" y="166452"/>
              <a:ext cx="8002890" cy="5409654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B94BB6A-18DD-5C9E-52A9-0E38F6FAA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379" y="1176242"/>
              <a:ext cx="6235456" cy="3685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7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5CBE80-CF6B-D120-7EA4-86FB23ED1CDF}"/>
              </a:ext>
            </a:extLst>
          </p:cNvPr>
          <p:cNvSpPr txBox="1"/>
          <p:nvPr/>
        </p:nvSpPr>
        <p:spPr>
          <a:xfrm>
            <a:off x="0" y="374275"/>
            <a:ext cx="9395064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648000" rtlCol="0" anchor="ctr" anchorCtr="0">
            <a:spAutoFit/>
          </a:bodyPr>
          <a:lstStyle>
            <a:defPPr>
              <a:defRPr lang="it-IT"/>
            </a:defPPr>
            <a:lvl1pPr>
              <a:defRPr sz="2000" b="1" spc="300">
                <a:solidFill>
                  <a:schemeClr val="bg1"/>
                </a:solidFill>
              </a:defRPr>
            </a:lvl1pPr>
          </a:lstStyle>
          <a:p>
            <a:r>
              <a:rPr lang="it-IT"/>
              <a:t>IL GEOPORTALE RSE E LE AGGREGAZIONI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945631-695A-3620-67A4-5BE42AB366EF}"/>
              </a:ext>
            </a:extLst>
          </p:cNvPr>
          <p:cNvSpPr txBox="1"/>
          <p:nvPr/>
        </p:nvSpPr>
        <p:spPr>
          <a:xfrm>
            <a:off x="208643" y="855196"/>
            <a:ext cx="792993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it-IT" b="1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https://geoportale.rse-web.it/#/viewer/openlayers/769</a:t>
            </a:r>
            <a:r>
              <a:rPr lang="it-IT" b="1" i="1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743D46-1FD2-D2CD-38AF-EC1406164597}"/>
              </a:ext>
            </a:extLst>
          </p:cNvPr>
          <p:cNvSpPr txBox="1"/>
          <p:nvPr/>
        </p:nvSpPr>
        <p:spPr>
          <a:xfrm>
            <a:off x="8138580" y="997568"/>
            <a:ext cx="37709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MODELLI ORGANIZZATIVI </a:t>
            </a:r>
            <a:endParaRPr lang="it-IT" sz="2000" b="1" dirty="0">
              <a:solidFill>
                <a:schemeClr val="bg1"/>
              </a:solidFill>
            </a:endParaRPr>
          </a:p>
          <a:p>
            <a:endParaRPr lang="it-IT" b="1" i="1" dirty="0">
              <a:solidFill>
                <a:schemeClr val="bg1"/>
              </a:solidFill>
            </a:endParaRPr>
          </a:p>
          <a:p>
            <a:pPr marL="434975" indent="-342900">
              <a:buFont typeface="+mj-lt"/>
              <a:buAutoNum type="arabicPeriod"/>
            </a:pP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PUBLIC LEAD</a:t>
            </a:r>
          </a:p>
          <a:p>
            <a:pPr marL="92075"/>
            <a:r>
              <a:rPr lang="it-IT" dirty="0">
                <a:solidFill>
                  <a:schemeClr val="bg1"/>
                </a:solidFill>
              </a:rPr>
              <a:t>I proponenti del progetto sono prevalentemente Pubbliche Amministrazioni </a:t>
            </a:r>
          </a:p>
          <a:p>
            <a:pPr marL="606425" indent="-342900">
              <a:buFont typeface="+mj-lt"/>
              <a:buAutoNum type="arabicPeriod"/>
            </a:pPr>
            <a:endParaRPr lang="it-IT" dirty="0">
              <a:solidFill>
                <a:schemeClr val="bg1"/>
              </a:solidFill>
            </a:endParaRPr>
          </a:p>
          <a:p>
            <a:pPr marL="92075"/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 COMMUNITY ENERGY BUILDER</a:t>
            </a:r>
          </a:p>
          <a:p>
            <a:pPr marL="92075"/>
            <a:r>
              <a:rPr lang="it-IT" dirty="0">
                <a:solidFill>
                  <a:schemeClr val="bg1"/>
                </a:solidFill>
              </a:rPr>
              <a:t>L’intermediazione fra vari soggetti coinvolgendo diversi facilitatori </a:t>
            </a:r>
          </a:p>
          <a:p>
            <a:pPr marL="92075"/>
            <a:r>
              <a:rPr lang="it-IT" dirty="0">
                <a:solidFill>
                  <a:schemeClr val="bg1"/>
                </a:solidFill>
              </a:rPr>
              <a:t>(es.  startup, ESCO cooperative).</a:t>
            </a:r>
          </a:p>
          <a:p>
            <a:pPr marL="434975" indent="-342900">
              <a:buFont typeface="+mj-lt"/>
              <a:buAutoNum type="arabicPeriod"/>
            </a:pPr>
            <a:endParaRPr lang="it-IT" dirty="0">
              <a:solidFill>
                <a:schemeClr val="bg1"/>
              </a:solidFill>
            </a:endParaRPr>
          </a:p>
          <a:p>
            <a:pPr marL="92075"/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  PLURALISTA</a:t>
            </a:r>
          </a:p>
          <a:p>
            <a:pPr marL="92075"/>
            <a:r>
              <a:rPr lang="it-IT" b="1" dirty="0">
                <a:solidFill>
                  <a:schemeClr val="bg1"/>
                </a:solidFill>
              </a:rPr>
              <a:t>P</a:t>
            </a:r>
            <a:r>
              <a:rPr lang="it-IT" dirty="0">
                <a:solidFill>
                  <a:schemeClr val="bg1"/>
                </a:solidFill>
              </a:rPr>
              <a:t>one cittadini al centro secondo una logica orizzontale di coinvolgimento (approccio Botton Up)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D8CD0FB-8107-D92B-4AC4-60ADFC1E3521}"/>
              </a:ext>
            </a:extLst>
          </p:cNvPr>
          <p:cNvGrpSpPr/>
          <p:nvPr/>
        </p:nvGrpSpPr>
        <p:grpSpPr>
          <a:xfrm>
            <a:off x="208642" y="1566871"/>
            <a:ext cx="7929938" cy="4128162"/>
            <a:chOff x="264885" y="1740073"/>
            <a:chExt cx="6617675" cy="3445025"/>
          </a:xfrm>
        </p:grpSpPr>
        <p:pic>
          <p:nvPicPr>
            <p:cNvPr id="3" name="Immagine 2" descr="Immagine che contiene mappa, testo, atlante&#10;&#10;Il contenuto generato dall'IA potrebbe non essere corretto.">
              <a:extLst>
                <a:ext uri="{FF2B5EF4-FFF2-40B4-BE49-F238E27FC236}">
                  <a16:creationId xmlns:a16="http://schemas.microsoft.com/office/drawing/2014/main" id="{82024A57-D7B2-F75B-39DC-8A799A394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3696"/>
            <a:stretch>
              <a:fillRect/>
            </a:stretch>
          </p:blipFill>
          <p:spPr>
            <a:xfrm>
              <a:off x="264885" y="1740073"/>
              <a:ext cx="6617675" cy="344502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Immagine 8" descr="Immagine che contiene mappa, testo, atlante&#10;&#10;Il contenuto generato dall'IA potrebbe non essere corretto.">
              <a:extLst>
                <a:ext uri="{FF2B5EF4-FFF2-40B4-BE49-F238E27FC236}">
                  <a16:creationId xmlns:a16="http://schemas.microsoft.com/office/drawing/2014/main" id="{299C22B2-CB93-FFFC-1C92-1DF79A47A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2160" t="37519" r="17917" b="37241"/>
            <a:stretch>
              <a:fillRect/>
            </a:stretch>
          </p:blipFill>
          <p:spPr>
            <a:xfrm>
              <a:off x="4686599" y="3790155"/>
              <a:ext cx="1691052" cy="1157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064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33">
      <a:dk1>
        <a:srgbClr val="27618F"/>
      </a:dk1>
      <a:lt1>
        <a:srgbClr val="FFFFFF"/>
      </a:lt1>
      <a:dk2>
        <a:srgbClr val="23557F"/>
      </a:dk2>
      <a:lt2>
        <a:srgbClr val="E7E6E6"/>
      </a:lt2>
      <a:accent1>
        <a:srgbClr val="5B9BD5"/>
      </a:accent1>
      <a:accent2>
        <a:srgbClr val="FFC000"/>
      </a:accent2>
      <a:accent3>
        <a:srgbClr val="70AD4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029D2D5C980545AF8EFEABFB4318CE" ma:contentTypeVersion="18" ma:contentTypeDescription="Creare un nuovo documento." ma:contentTypeScope="" ma:versionID="3e946dadea05f26b264e8f7996fa9356">
  <xsd:schema xmlns:xsd="http://www.w3.org/2001/XMLSchema" xmlns:xs="http://www.w3.org/2001/XMLSchema" xmlns:p="http://schemas.microsoft.com/office/2006/metadata/properties" xmlns:ns2="d9632ebb-2518-4933-aaa2-65c7971ed352" xmlns:ns3="65424584-2e4a-4542-a57c-a20e6fed47ba" targetNamespace="http://schemas.microsoft.com/office/2006/metadata/properties" ma:root="true" ma:fieldsID="2269f9af4acfef675a709ee13c897c7f" ns2:_="" ns3:_="">
    <xsd:import namespace="d9632ebb-2518-4933-aaa2-65c7971ed352"/>
    <xsd:import namespace="65424584-2e4a-4542-a57c-a20e6fed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Datadicreazio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32ebb-2518-4933-aaa2-65c7971ed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dcee85c4-5473-442e-83a5-e591474f00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adicreazione" ma:index="25" nillable="true" ma:displayName="Data di creazione" ma:format="DateOnly" ma:internalName="Datadicreazion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24584-2e4a-4542-a57c-a20e6fed4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8877cc3-863a-4c4f-8d72-eee508290477}" ma:internalName="TaxCatchAll" ma:showField="CatchAllData" ma:web="65424584-2e4a-4542-a57c-a20e6fed4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632ebb-2518-4933-aaa2-65c7971ed352">
      <Terms xmlns="http://schemas.microsoft.com/office/infopath/2007/PartnerControls"/>
    </lcf76f155ced4ddcb4097134ff3c332f>
    <Datadicreazione xmlns="d9632ebb-2518-4933-aaa2-65c7971ed352" xsi:nil="true"/>
    <TaxCatchAll xmlns="65424584-2e4a-4542-a57c-a20e6fed47ba" xsi:nil="true"/>
  </documentManagement>
</p:properties>
</file>

<file path=customXml/itemProps1.xml><?xml version="1.0" encoding="utf-8"?>
<ds:datastoreItem xmlns:ds="http://schemas.openxmlformats.org/officeDocument/2006/customXml" ds:itemID="{821BA433-CC48-4A6A-A197-6F4EDF2E7CC9}">
  <ds:schemaRefs>
    <ds:schemaRef ds:uri="65424584-2e4a-4542-a57c-a20e6fed47ba"/>
    <ds:schemaRef ds:uri="d9632ebb-2518-4933-aaa2-65c7971ed3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B5C492-13CA-4C9F-82A4-4487553673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348698-6DC1-4E33-81D6-E4C3CE04DCBF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d9632ebb-2518-4933-aaa2-65c7971ed352"/>
    <ds:schemaRef ds:uri="http://schemas.microsoft.com/office/infopath/2007/PartnerControls"/>
    <ds:schemaRef ds:uri="http://schemas.openxmlformats.org/package/2006/metadata/core-properties"/>
    <ds:schemaRef ds:uri="65424584-2e4a-4542-a57c-a20e6fed47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2035</Words>
  <Application>Microsoft Office PowerPoint</Application>
  <PresentationFormat>Widescreen</PresentationFormat>
  <Paragraphs>300</Paragraphs>
  <Slides>18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Fedra Sans Std Light</vt:lpstr>
      <vt:lpstr>Titillium Web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 De Simone</dc:creator>
  <cp:lastModifiedBy>Annamaria Marconi</cp:lastModifiedBy>
  <cp:revision>2</cp:revision>
  <cp:lastPrinted>2026-02-10T12:19:38Z</cp:lastPrinted>
  <dcterms:created xsi:type="dcterms:W3CDTF">2024-02-22T07:39:33Z</dcterms:created>
  <dcterms:modified xsi:type="dcterms:W3CDTF">2026-02-11T15:36:50Z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0x01010097029D2D5C980545AF8EFEABFB4318CE</vt:lpwstr>
  </property>
  <property fmtid="{D5CDD505-2E9C-101B-9397-08002B2CF9AE}" pid="3" name="MediaServiceImageTags">
    <vt:lpwstr/>
  </property>
</Properties>
</file>